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2.xml" ContentType="application/vnd.openxmlformats-officedocument.theme+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omments/comment1.xml" ContentType="application/vnd.openxmlformats-officedocument.presentationml.comments+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804" r:id="rId2"/>
    <p:sldMasterId id="2147483836" r:id="rId3"/>
  </p:sldMasterIdLst>
  <p:notesMasterIdLst>
    <p:notesMasterId r:id="rId83"/>
  </p:notesMasterIdLst>
  <p:handoutMasterIdLst>
    <p:handoutMasterId r:id="rId84"/>
  </p:handoutMasterIdLst>
  <p:sldIdLst>
    <p:sldId id="256" r:id="rId4"/>
    <p:sldId id="378" r:id="rId5"/>
    <p:sldId id="665" r:id="rId6"/>
    <p:sldId id="809" r:id="rId7"/>
    <p:sldId id="810" r:id="rId8"/>
    <p:sldId id="811" r:id="rId9"/>
    <p:sldId id="290" r:id="rId10"/>
    <p:sldId id="257" r:id="rId11"/>
    <p:sldId id="722" r:id="rId12"/>
    <p:sldId id="723" r:id="rId13"/>
    <p:sldId id="293" r:id="rId14"/>
    <p:sldId id="724" r:id="rId15"/>
    <p:sldId id="294" r:id="rId16"/>
    <p:sldId id="725" r:id="rId17"/>
    <p:sldId id="296" r:id="rId18"/>
    <p:sldId id="726" r:id="rId19"/>
    <p:sldId id="298" r:id="rId20"/>
    <p:sldId id="733" r:id="rId21"/>
    <p:sldId id="728" r:id="rId22"/>
    <p:sldId id="729" r:id="rId23"/>
    <p:sldId id="730" r:id="rId24"/>
    <p:sldId id="855" r:id="rId25"/>
    <p:sldId id="419" r:id="rId26"/>
    <p:sldId id="420" r:id="rId27"/>
    <p:sldId id="421" r:id="rId28"/>
    <p:sldId id="422" r:id="rId29"/>
    <p:sldId id="423" r:id="rId30"/>
    <p:sldId id="424" r:id="rId31"/>
    <p:sldId id="425" r:id="rId32"/>
    <p:sldId id="279" r:id="rId33"/>
    <p:sldId id="427" r:id="rId34"/>
    <p:sldId id="269" r:id="rId35"/>
    <p:sldId id="270" r:id="rId36"/>
    <p:sldId id="273" r:id="rId37"/>
    <p:sldId id="274" r:id="rId38"/>
    <p:sldId id="856" r:id="rId39"/>
    <p:sldId id="275" r:id="rId40"/>
    <p:sldId id="857" r:id="rId41"/>
    <p:sldId id="278" r:id="rId42"/>
    <p:sldId id="732" r:id="rId43"/>
    <p:sldId id="859" r:id="rId44"/>
    <p:sldId id="790" r:id="rId45"/>
    <p:sldId id="791" r:id="rId46"/>
    <p:sldId id="792" r:id="rId47"/>
    <p:sldId id="793" r:id="rId48"/>
    <p:sldId id="794" r:id="rId49"/>
    <p:sldId id="795" r:id="rId50"/>
    <p:sldId id="796" r:id="rId51"/>
    <p:sldId id="797" r:id="rId52"/>
    <p:sldId id="798" r:id="rId53"/>
    <p:sldId id="799" r:id="rId54"/>
    <p:sldId id="800" r:id="rId55"/>
    <p:sldId id="801" r:id="rId56"/>
    <p:sldId id="802" r:id="rId57"/>
    <p:sldId id="803" r:id="rId58"/>
    <p:sldId id="804" r:id="rId59"/>
    <p:sldId id="805" r:id="rId60"/>
    <p:sldId id="806" r:id="rId61"/>
    <p:sldId id="807" r:id="rId62"/>
    <p:sldId id="808" r:id="rId63"/>
    <p:sldId id="812" r:id="rId64"/>
    <p:sldId id="813" r:id="rId65"/>
    <p:sldId id="854" r:id="rId66"/>
    <p:sldId id="814" r:id="rId67"/>
    <p:sldId id="840" r:id="rId68"/>
    <p:sldId id="841" r:id="rId69"/>
    <p:sldId id="815" r:id="rId70"/>
    <p:sldId id="816" r:id="rId71"/>
    <p:sldId id="824" r:id="rId72"/>
    <p:sldId id="825" r:id="rId73"/>
    <p:sldId id="826" r:id="rId74"/>
    <p:sldId id="827" r:id="rId75"/>
    <p:sldId id="828" r:id="rId76"/>
    <p:sldId id="829" r:id="rId77"/>
    <p:sldId id="830" r:id="rId78"/>
    <p:sldId id="831" r:id="rId79"/>
    <p:sldId id="832" r:id="rId80"/>
    <p:sldId id="833" r:id="rId81"/>
    <p:sldId id="835" r:id="rId82"/>
  </p:sldIdLst>
  <p:sldSz cx="12192000" cy="6858000"/>
  <p:notesSz cx="7010400" cy="9296400"/>
  <p:defaultTextStyle>
    <a:defPPr>
      <a:defRPr lang="en-US"/>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arcia Alterman" initials="MA" lastIdx="1" clrIdx="0">
    <p:extLst>
      <p:ext uri="{19B8F6BF-5375-455C-9EA6-DF929625EA0E}">
        <p15:presenceInfo xmlns:p15="http://schemas.microsoft.com/office/powerpoint/2012/main" userId="630100c31bfb65e5" providerId="Windows Live"/>
      </p:ext>
    </p:extLst>
  </p:cmAuthor>
  <p:cmAuthor id="2" name="Jason Palmer" initials="JP" lastIdx="1" clrIdx="1">
    <p:extLst>
      <p:ext uri="{19B8F6BF-5375-455C-9EA6-DF929625EA0E}">
        <p15:presenceInfo xmlns:p15="http://schemas.microsoft.com/office/powerpoint/2012/main" userId="Jason Palmer" providerId="None"/>
      </p:ext>
    </p:extLst>
  </p:cmAuthor>
  <p:cmAuthor id="3" name="Mark Dreibelbis" initials="MD" lastIdx="1" clrIdx="2">
    <p:extLst>
      <p:ext uri="{19B8F6BF-5375-455C-9EA6-DF929625EA0E}">
        <p15:presenceInfo xmlns:p15="http://schemas.microsoft.com/office/powerpoint/2012/main" userId="S::Mark@nchsaa.org::d616e281-0174-4f70-ace6-2b785e502f3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1230" autoAdjust="0"/>
    <p:restoredTop sz="73775" autoAdjust="0"/>
  </p:normalViewPr>
  <p:slideViewPr>
    <p:cSldViewPr snapToGrid="0">
      <p:cViewPr varScale="1">
        <p:scale>
          <a:sx n="76" d="100"/>
          <a:sy n="76" d="100"/>
        </p:scale>
        <p:origin x="520" y="184"/>
      </p:cViewPr>
      <p:guideLst>
        <p:guide orient="horz" pos="2160"/>
        <p:guide pos="3840"/>
      </p:guideLst>
    </p:cSldViewPr>
  </p:slid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21" Type="http://schemas.openxmlformats.org/officeDocument/2006/relationships/slide" Target="slides/slide18.xml"/><Relationship Id="rId42" Type="http://schemas.openxmlformats.org/officeDocument/2006/relationships/slide" Target="slides/slide39.xml"/><Relationship Id="rId47" Type="http://schemas.openxmlformats.org/officeDocument/2006/relationships/slide" Target="slides/slide44.xml"/><Relationship Id="rId63" Type="http://schemas.openxmlformats.org/officeDocument/2006/relationships/slide" Target="slides/slide60.xml"/><Relationship Id="rId68" Type="http://schemas.openxmlformats.org/officeDocument/2006/relationships/slide" Target="slides/slide65.xml"/><Relationship Id="rId84" Type="http://schemas.openxmlformats.org/officeDocument/2006/relationships/handoutMaster" Target="handoutMasters/handoutMaster1.xml"/><Relationship Id="rId89" Type="http://schemas.openxmlformats.org/officeDocument/2006/relationships/tableStyles" Target="tableStyles.xml"/><Relationship Id="rId16" Type="http://schemas.openxmlformats.org/officeDocument/2006/relationships/slide" Target="slides/slide13.xml"/><Relationship Id="rId11" Type="http://schemas.openxmlformats.org/officeDocument/2006/relationships/slide" Target="slides/slide8.xml"/><Relationship Id="rId32" Type="http://schemas.openxmlformats.org/officeDocument/2006/relationships/slide" Target="slides/slide29.xml"/><Relationship Id="rId37" Type="http://schemas.openxmlformats.org/officeDocument/2006/relationships/slide" Target="slides/slide34.xml"/><Relationship Id="rId53" Type="http://schemas.openxmlformats.org/officeDocument/2006/relationships/slide" Target="slides/slide50.xml"/><Relationship Id="rId58" Type="http://schemas.openxmlformats.org/officeDocument/2006/relationships/slide" Target="slides/slide55.xml"/><Relationship Id="rId74" Type="http://schemas.openxmlformats.org/officeDocument/2006/relationships/slide" Target="slides/slide71.xml"/><Relationship Id="rId79" Type="http://schemas.openxmlformats.org/officeDocument/2006/relationships/slide" Target="slides/slide76.xml"/><Relationship Id="rId5" Type="http://schemas.openxmlformats.org/officeDocument/2006/relationships/slide" Target="slides/slide2.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slide" Target="slides/slide61.xml"/><Relationship Id="rId69" Type="http://schemas.openxmlformats.org/officeDocument/2006/relationships/slide" Target="slides/slide66.xml"/><Relationship Id="rId77" Type="http://schemas.openxmlformats.org/officeDocument/2006/relationships/slide" Target="slides/slide74.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80" Type="http://schemas.openxmlformats.org/officeDocument/2006/relationships/slide" Target="slides/slide77.xml"/><Relationship Id="rId85" Type="http://schemas.openxmlformats.org/officeDocument/2006/relationships/commentAuthors" Target="commentAuthors.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slide" Target="slides/slide64.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70" Type="http://schemas.openxmlformats.org/officeDocument/2006/relationships/slide" Target="slides/slide67.xml"/><Relationship Id="rId75" Type="http://schemas.openxmlformats.org/officeDocument/2006/relationships/slide" Target="slides/slide72.xml"/><Relationship Id="rId83" Type="http://schemas.openxmlformats.org/officeDocument/2006/relationships/notesMaster" Target="notesMasters/notesMaster1.xml"/><Relationship Id="rId88"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73" Type="http://schemas.openxmlformats.org/officeDocument/2006/relationships/slide" Target="slides/slide70.xml"/><Relationship Id="rId78" Type="http://schemas.openxmlformats.org/officeDocument/2006/relationships/slide" Target="slides/slide75.xml"/><Relationship Id="rId81" Type="http://schemas.openxmlformats.org/officeDocument/2006/relationships/slide" Target="slides/slide78.xml"/><Relationship Id="rId86"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 Id="rId76" Type="http://schemas.openxmlformats.org/officeDocument/2006/relationships/slide" Target="slides/slide73.xml"/><Relationship Id="rId7" Type="http://schemas.openxmlformats.org/officeDocument/2006/relationships/slide" Target="slides/slide4.xml"/><Relationship Id="rId71" Type="http://schemas.openxmlformats.org/officeDocument/2006/relationships/slide" Target="slides/slide68.xml"/><Relationship Id="rId2" Type="http://schemas.openxmlformats.org/officeDocument/2006/relationships/slideMaster" Target="slideMasters/slideMaster2.xml"/><Relationship Id="rId29" Type="http://schemas.openxmlformats.org/officeDocument/2006/relationships/slide" Target="slides/slide26.xml"/><Relationship Id="rId24" Type="http://schemas.openxmlformats.org/officeDocument/2006/relationships/slide" Target="slides/slide21.xml"/><Relationship Id="rId40" Type="http://schemas.openxmlformats.org/officeDocument/2006/relationships/slide" Target="slides/slide37.xml"/><Relationship Id="rId45" Type="http://schemas.openxmlformats.org/officeDocument/2006/relationships/slide" Target="slides/slide42.xml"/><Relationship Id="rId66" Type="http://schemas.openxmlformats.org/officeDocument/2006/relationships/slide" Target="slides/slide63.xml"/><Relationship Id="rId87" Type="http://schemas.openxmlformats.org/officeDocument/2006/relationships/viewProps" Target="viewProps.xml"/><Relationship Id="rId61" Type="http://schemas.openxmlformats.org/officeDocument/2006/relationships/slide" Target="slides/slide58.xml"/><Relationship Id="rId82" Type="http://schemas.openxmlformats.org/officeDocument/2006/relationships/slide" Target="slides/slide79.xml"/><Relationship Id="rId19" Type="http://schemas.openxmlformats.org/officeDocument/2006/relationships/slide" Target="slides/slide16.xml"/></Relationships>
</file>

<file path=ppt/comments/comment1.xml><?xml version="1.0" encoding="utf-8"?>
<p:cmLst xmlns:a="http://schemas.openxmlformats.org/drawingml/2006/main" xmlns:r="http://schemas.openxmlformats.org/officeDocument/2006/relationships" xmlns:p="http://schemas.openxmlformats.org/presentationml/2006/main">
  <p:cm authorId="3" dt="2020-01-07T13:51:23.801" idx="1">
    <p:pos x="10" y="10"/>
    <p:text/>
    <p:extLst>
      <p:ext uri="{C676402C-5697-4E1C-873F-D02D1690AC5C}">
        <p15:threadingInfo xmlns:p15="http://schemas.microsoft.com/office/powerpoint/2012/main" timeZoneBias="300"/>
      </p:ext>
    </p:extLst>
  </p:cm>
</p: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3177" tIns="46589" rIns="93177" bIns="46589" rtlCol="0"/>
          <a:lstStyle>
            <a:lvl1pPr algn="l">
              <a:defRPr sz="1200">
                <a:latin typeface="Arial" charset="0"/>
                <a:cs typeface="Arial" charset="0"/>
              </a:defRPr>
            </a:lvl1pPr>
          </a:lstStyle>
          <a:p>
            <a:pPr>
              <a:defRPr/>
            </a:pPr>
            <a:endParaRPr lang="en-US"/>
          </a:p>
        </p:txBody>
      </p:sp>
      <p:sp>
        <p:nvSpPr>
          <p:cNvPr id="3" name="Date Placeholder 2"/>
          <p:cNvSpPr>
            <a:spLocks noGrp="1"/>
          </p:cNvSpPr>
          <p:nvPr>
            <p:ph type="dt" sz="quarter" idx="1"/>
          </p:nvPr>
        </p:nvSpPr>
        <p:spPr>
          <a:xfrm>
            <a:off x="3970338" y="0"/>
            <a:ext cx="3038475" cy="465138"/>
          </a:xfrm>
          <a:prstGeom prst="rect">
            <a:avLst/>
          </a:prstGeom>
        </p:spPr>
        <p:txBody>
          <a:bodyPr vert="horz" lIns="93177" tIns="46589" rIns="93177" bIns="46589" rtlCol="0"/>
          <a:lstStyle>
            <a:lvl1pPr algn="r">
              <a:defRPr sz="1200">
                <a:latin typeface="Arial" charset="0"/>
                <a:cs typeface="Arial" charset="0"/>
              </a:defRPr>
            </a:lvl1pPr>
          </a:lstStyle>
          <a:p>
            <a:pPr>
              <a:defRPr/>
            </a:pPr>
            <a:fld id="{0D38392C-5B1B-4091-92F5-0AF516E230C0}" type="datetimeFigureOut">
              <a:rPr lang="en-US"/>
              <a:pPr>
                <a:defRPr/>
              </a:pPr>
              <a:t>1/9/20</a:t>
            </a:fld>
            <a:endParaRPr lang="en-US"/>
          </a:p>
        </p:txBody>
      </p:sp>
      <p:sp>
        <p:nvSpPr>
          <p:cNvPr id="4" name="Footer Placeholder 3"/>
          <p:cNvSpPr>
            <a:spLocks noGrp="1"/>
          </p:cNvSpPr>
          <p:nvPr>
            <p:ph type="ftr" sz="quarter" idx="2"/>
          </p:nvPr>
        </p:nvSpPr>
        <p:spPr>
          <a:xfrm>
            <a:off x="0" y="8829675"/>
            <a:ext cx="3038475" cy="465138"/>
          </a:xfrm>
          <a:prstGeom prst="rect">
            <a:avLst/>
          </a:prstGeom>
        </p:spPr>
        <p:txBody>
          <a:bodyPr vert="horz" lIns="93177" tIns="46589" rIns="93177" bIns="46589" rtlCol="0" anchor="b"/>
          <a:lstStyle>
            <a:lvl1pPr algn="l">
              <a:defRPr sz="1200">
                <a:latin typeface="Arial" charset="0"/>
                <a:cs typeface="Arial" charset="0"/>
              </a:defRPr>
            </a:lvl1pPr>
          </a:lstStyle>
          <a:p>
            <a:pPr>
              <a:defRPr/>
            </a:pPr>
            <a:endParaRPr lang="en-US"/>
          </a:p>
        </p:txBody>
      </p:sp>
      <p:sp>
        <p:nvSpPr>
          <p:cNvPr id="5" name="Slide Number Placeholder 4"/>
          <p:cNvSpPr>
            <a:spLocks noGrp="1"/>
          </p:cNvSpPr>
          <p:nvPr>
            <p:ph type="sldNum" sz="quarter" idx="3"/>
          </p:nvPr>
        </p:nvSpPr>
        <p:spPr>
          <a:xfrm>
            <a:off x="3970338" y="8829675"/>
            <a:ext cx="3038475" cy="465138"/>
          </a:xfrm>
          <a:prstGeom prst="rect">
            <a:avLst/>
          </a:prstGeom>
        </p:spPr>
        <p:txBody>
          <a:bodyPr vert="horz" lIns="93177" tIns="46589" rIns="93177" bIns="46589" rtlCol="0" anchor="b"/>
          <a:lstStyle>
            <a:lvl1pPr algn="r">
              <a:defRPr sz="1200">
                <a:latin typeface="Arial" charset="0"/>
                <a:cs typeface="Arial" charset="0"/>
              </a:defRPr>
            </a:lvl1pPr>
          </a:lstStyle>
          <a:p>
            <a:pPr>
              <a:defRPr/>
            </a:pPr>
            <a:fld id="{26BD201C-12E2-4DBB-9A5B-6B389EAEBA6C}" type="slidenum">
              <a:rPr lang="en-US"/>
              <a:pPr>
                <a:defRPr/>
              </a:pPr>
              <a:t>‹#›</a:t>
            </a:fld>
            <a:endParaRPr lang="en-US"/>
          </a:p>
        </p:txBody>
      </p:sp>
    </p:spTree>
    <p:extLst>
      <p:ext uri="{BB962C8B-B14F-4D97-AF65-F5344CB8AC3E}">
        <p14:creationId xmlns:p14="http://schemas.microsoft.com/office/powerpoint/2010/main" val="291581121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3177" tIns="46589" rIns="93177" bIns="46589" rtlCol="0"/>
          <a:lstStyle>
            <a:lvl1pPr algn="l">
              <a:defRPr sz="1200">
                <a:latin typeface="Arial" charset="0"/>
                <a:cs typeface="Arial" charset="0"/>
              </a:defRPr>
            </a:lvl1pPr>
          </a:lstStyle>
          <a:p>
            <a:pPr>
              <a:defRPr/>
            </a:pPr>
            <a:endParaRPr lang="en-US"/>
          </a:p>
        </p:txBody>
      </p:sp>
      <p:sp>
        <p:nvSpPr>
          <p:cNvPr id="3" name="Date Placeholder 2"/>
          <p:cNvSpPr>
            <a:spLocks noGrp="1"/>
          </p:cNvSpPr>
          <p:nvPr>
            <p:ph type="dt" idx="1"/>
          </p:nvPr>
        </p:nvSpPr>
        <p:spPr>
          <a:xfrm>
            <a:off x="3970338" y="0"/>
            <a:ext cx="3038475" cy="465138"/>
          </a:xfrm>
          <a:prstGeom prst="rect">
            <a:avLst/>
          </a:prstGeom>
        </p:spPr>
        <p:txBody>
          <a:bodyPr vert="horz" lIns="93177" tIns="46589" rIns="93177" bIns="46589" rtlCol="0"/>
          <a:lstStyle>
            <a:lvl1pPr algn="r">
              <a:defRPr sz="1200">
                <a:latin typeface="Arial" charset="0"/>
                <a:cs typeface="Arial" charset="0"/>
              </a:defRPr>
            </a:lvl1pPr>
          </a:lstStyle>
          <a:p>
            <a:pPr>
              <a:defRPr/>
            </a:pPr>
            <a:fld id="{FAC896CC-00FF-4966-96CE-D3E3C41D982D}" type="datetimeFigureOut">
              <a:rPr lang="en-US"/>
              <a:pPr>
                <a:defRPr/>
              </a:pPr>
              <a:t>1/9/20</a:t>
            </a:fld>
            <a:endParaRPr lang="en-US"/>
          </a:p>
        </p:txBody>
      </p:sp>
      <p:sp>
        <p:nvSpPr>
          <p:cNvPr id="4" name="Slide Image Placeholder 3"/>
          <p:cNvSpPr>
            <a:spLocks noGrp="1" noRot="1" noChangeAspect="1"/>
          </p:cNvSpPr>
          <p:nvPr>
            <p:ph type="sldImg" idx="2"/>
          </p:nvPr>
        </p:nvSpPr>
        <p:spPr>
          <a:xfrm>
            <a:off x="406400" y="696913"/>
            <a:ext cx="6197600" cy="3486150"/>
          </a:xfrm>
          <a:prstGeom prst="rect">
            <a:avLst/>
          </a:prstGeom>
          <a:noFill/>
          <a:ln w="12700">
            <a:solidFill>
              <a:prstClr val="black"/>
            </a:solidFill>
          </a:ln>
        </p:spPr>
        <p:txBody>
          <a:bodyPr vert="horz" lIns="93177" tIns="46589" rIns="93177" bIns="46589" rtlCol="0" anchor="ctr"/>
          <a:lstStyle/>
          <a:p>
            <a:pPr lvl="0"/>
            <a:endParaRPr lang="en-US" noProof="0"/>
          </a:p>
        </p:txBody>
      </p:sp>
      <p:sp>
        <p:nvSpPr>
          <p:cNvPr id="5" name="Notes Placeholder 4"/>
          <p:cNvSpPr>
            <a:spLocks noGrp="1"/>
          </p:cNvSpPr>
          <p:nvPr>
            <p:ph type="body" sz="quarter" idx="3"/>
          </p:nvPr>
        </p:nvSpPr>
        <p:spPr>
          <a:xfrm>
            <a:off x="701675" y="4416425"/>
            <a:ext cx="5607050" cy="4183063"/>
          </a:xfrm>
          <a:prstGeom prst="rect">
            <a:avLst/>
          </a:prstGeom>
        </p:spPr>
        <p:txBody>
          <a:bodyPr vert="horz" lIns="93177" tIns="46589" rIns="93177" bIns="46589"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829675"/>
            <a:ext cx="3038475" cy="465138"/>
          </a:xfrm>
          <a:prstGeom prst="rect">
            <a:avLst/>
          </a:prstGeom>
        </p:spPr>
        <p:txBody>
          <a:bodyPr vert="horz" lIns="93177" tIns="46589" rIns="93177" bIns="46589" rtlCol="0" anchor="b"/>
          <a:lstStyle>
            <a:lvl1pPr algn="l">
              <a:defRPr sz="1200">
                <a:latin typeface="Arial" charset="0"/>
                <a:cs typeface="Arial" charset="0"/>
              </a:defRPr>
            </a:lvl1pPr>
          </a:lstStyle>
          <a:p>
            <a:pPr>
              <a:defRPr/>
            </a:pPr>
            <a:endParaRPr lang="en-US"/>
          </a:p>
        </p:txBody>
      </p:sp>
      <p:sp>
        <p:nvSpPr>
          <p:cNvPr id="7" name="Slide Number Placeholder 6"/>
          <p:cNvSpPr>
            <a:spLocks noGrp="1"/>
          </p:cNvSpPr>
          <p:nvPr>
            <p:ph type="sldNum" sz="quarter" idx="5"/>
          </p:nvPr>
        </p:nvSpPr>
        <p:spPr>
          <a:xfrm>
            <a:off x="3970338" y="8829675"/>
            <a:ext cx="3038475" cy="465138"/>
          </a:xfrm>
          <a:prstGeom prst="rect">
            <a:avLst/>
          </a:prstGeom>
        </p:spPr>
        <p:txBody>
          <a:bodyPr vert="horz" lIns="93177" tIns="46589" rIns="93177" bIns="46589" rtlCol="0" anchor="b"/>
          <a:lstStyle>
            <a:lvl1pPr algn="r">
              <a:defRPr sz="1200">
                <a:latin typeface="Arial" charset="0"/>
                <a:cs typeface="Arial" charset="0"/>
              </a:defRPr>
            </a:lvl1pPr>
          </a:lstStyle>
          <a:p>
            <a:pPr>
              <a:defRPr/>
            </a:pPr>
            <a:fld id="{8B4E09B2-6408-441F-BB3F-D03E0D1A73E8}" type="slidenum">
              <a:rPr lang="en-US"/>
              <a:pPr>
                <a:defRPr/>
              </a:pPr>
              <a:t>‹#›</a:t>
            </a:fld>
            <a:endParaRPr lang="en-US"/>
          </a:p>
        </p:txBody>
      </p:sp>
    </p:spTree>
    <p:extLst>
      <p:ext uri="{BB962C8B-B14F-4D97-AF65-F5344CB8AC3E}">
        <p14:creationId xmlns:p14="http://schemas.microsoft.com/office/powerpoint/2010/main" val="386413562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a:extLst>
              <a:ext uri="{FF2B5EF4-FFF2-40B4-BE49-F238E27FC236}">
                <a16:creationId xmlns:a16="http://schemas.microsoft.com/office/drawing/2014/main" id="{499D4A36-B88B-8C4D-BF70-DC422F5656AD}"/>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11" name="Notes Placeholder 2">
            <a:extLst>
              <a:ext uri="{FF2B5EF4-FFF2-40B4-BE49-F238E27FC236}">
                <a16:creationId xmlns:a16="http://schemas.microsoft.com/office/drawing/2014/main" id="{C2A23146-DBA7-2946-AFC8-8273D8BEE0CE}"/>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b="1"/>
              <a:t>Welcome to the 2020 Softball Power Point Rule Interpreters Meeting.</a:t>
            </a:r>
          </a:p>
          <a:p>
            <a:endParaRPr lang="en-US" altLang="en-US"/>
          </a:p>
        </p:txBody>
      </p:sp>
      <p:sp>
        <p:nvSpPr>
          <p:cNvPr id="17412" name="Slide Number Placeholder 3">
            <a:extLst>
              <a:ext uri="{FF2B5EF4-FFF2-40B4-BE49-F238E27FC236}">
                <a16:creationId xmlns:a16="http://schemas.microsoft.com/office/drawing/2014/main" id="{FB3EE4A2-0E2D-5C4A-9C5C-BA5B14EDC8CF}"/>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E939C659-B0E8-2943-B5F8-BEBAD35CDE97}" type="slidenum">
              <a:rPr kumimoji="0" lang="en-US"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a:t>
            </a:fld>
            <a:endPar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443810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The NFHS Rules and Case Book e-books are available for $6.99 each.</a:t>
            </a:r>
          </a:p>
          <a:p>
            <a:endParaRPr lang="en-US" dirty="0"/>
          </a:p>
        </p:txBody>
      </p:sp>
      <p:sp>
        <p:nvSpPr>
          <p:cNvPr id="4" name="Slide Number Placeholder 3"/>
          <p:cNvSpPr>
            <a:spLocks noGrp="1"/>
          </p:cNvSpPr>
          <p:nvPr>
            <p:ph type="sldNum" sz="quarter" idx="10"/>
          </p:nvPr>
        </p:nvSpPr>
        <p:spPr/>
        <p:txBody>
          <a:bodyPr/>
          <a:lstStyle/>
          <a:p>
            <a:pPr>
              <a:defRPr/>
            </a:pPr>
            <a:fld id="{8B4E09B2-6408-441F-BB3F-D03E0D1A73E8}" type="slidenum">
              <a:rPr lang="en-US" smtClean="0"/>
              <a:pPr>
                <a:defRPr/>
              </a:pPr>
              <a:t>2</a:t>
            </a:fld>
            <a:endParaRPr lang="en-US" dirty="0"/>
          </a:p>
        </p:txBody>
      </p:sp>
    </p:spTree>
    <p:extLst>
      <p:ext uri="{BB962C8B-B14F-4D97-AF65-F5344CB8AC3E}">
        <p14:creationId xmlns:p14="http://schemas.microsoft.com/office/powerpoint/2010/main" val="29901162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2813" rtl="0" eaLnBrk="1" fontAlgn="base" latinLnBrk="0" hangingPunct="1">
              <a:lnSpc>
                <a:spcPct val="100000"/>
              </a:lnSpc>
              <a:spcBef>
                <a:spcPct val="30000"/>
              </a:spcBef>
              <a:spcAft>
                <a:spcPct val="0"/>
              </a:spcAft>
              <a:buClrTx/>
              <a:buSzTx/>
              <a:buFontTx/>
              <a:buNone/>
              <a:tabLst/>
              <a:defRPr/>
            </a:pPr>
            <a:r>
              <a:rPr lang="en-US" sz="1200" dirty="0">
                <a:latin typeface="+mn-lt"/>
              </a:rPr>
              <a:t>Rules app for all NFHS rules books and case books are available on iTunes and Google Play. Rules books and case books are cross-linked and enabled for searchable content.</a:t>
            </a:r>
          </a:p>
          <a:p>
            <a:pPr defTabSz="912813" eaLnBrk="1" hangingPunct="1"/>
            <a:endParaRPr lang="en-US" altLang="en-US" sz="1200" baseline="0" dirty="0">
              <a:latin typeface="+mn-lt"/>
            </a:endParaRPr>
          </a:p>
          <a:p>
            <a:pPr defTabSz="912813" eaLnBrk="1" hangingPunct="1"/>
            <a:r>
              <a:rPr lang="en-US" altLang="en-US" sz="1200" baseline="0" dirty="0">
                <a:latin typeface="+mn-lt"/>
              </a:rPr>
              <a:t>App is free to download</a:t>
            </a:r>
          </a:p>
          <a:p>
            <a:pPr defTabSz="912813" eaLnBrk="1" hangingPunct="1"/>
            <a:r>
              <a:rPr lang="en-US" altLang="en-US" sz="1200" baseline="0" dirty="0">
                <a:latin typeface="+mn-lt"/>
              </a:rPr>
              <a:t>Each book subscription is $6.99</a:t>
            </a:r>
          </a:p>
          <a:p>
            <a:pPr defTabSz="912813" eaLnBrk="1" hangingPunct="1"/>
            <a:r>
              <a:rPr lang="en-US" altLang="en-US" sz="1200" baseline="0" dirty="0">
                <a:latin typeface="+mn-lt"/>
              </a:rPr>
              <a:t>NFHS Coaches and Officials Association paid members get all books for free</a:t>
            </a:r>
          </a:p>
          <a:p>
            <a:pPr defTabSz="912813" eaLnBrk="1" hangingPunct="1"/>
            <a:r>
              <a:rPr lang="en-US" altLang="en-US" sz="1200" baseline="0" dirty="0">
                <a:latin typeface="+mn-lt"/>
              </a:rPr>
              <a:t>100% states members get books for free in sports designated by their state</a:t>
            </a:r>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3</a:t>
            </a:fld>
            <a:endParaRPr lang="en-US"/>
          </a:p>
        </p:txBody>
      </p:sp>
    </p:spTree>
    <p:extLst>
      <p:ext uri="{BB962C8B-B14F-4D97-AF65-F5344CB8AC3E}">
        <p14:creationId xmlns:p14="http://schemas.microsoft.com/office/powerpoint/2010/main" val="26876097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a:extLst>
              <a:ext uri="{FF2B5EF4-FFF2-40B4-BE49-F238E27FC236}">
                <a16:creationId xmlns:a16="http://schemas.microsoft.com/office/drawing/2014/main" id="{78B996EA-9F01-3F4C-97FE-4128C32C611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7" name="Notes Placeholder 2">
            <a:extLst>
              <a:ext uri="{FF2B5EF4-FFF2-40B4-BE49-F238E27FC236}">
                <a16:creationId xmlns:a16="http://schemas.microsoft.com/office/drawing/2014/main" id="{A0170C84-7C49-B346-99EA-0B50035C552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b="1"/>
              <a:t>2019 NFHS SOFTBALL RULES CHANGES</a:t>
            </a:r>
          </a:p>
        </p:txBody>
      </p:sp>
      <p:sp>
        <p:nvSpPr>
          <p:cNvPr id="41988" name="Slide Number Placeholder 3">
            <a:extLst>
              <a:ext uri="{FF2B5EF4-FFF2-40B4-BE49-F238E27FC236}">
                <a16:creationId xmlns:a16="http://schemas.microsoft.com/office/drawing/2014/main" id="{9DB49DD8-9C2E-5140-90DD-206B6FEBA11A}"/>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7AA71001-19C4-E146-8FE9-6E6A8386A179}" type="slidenum">
              <a:rPr kumimoji="0" lang="en-US"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7</a:t>
            </a:fld>
            <a:endPar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7128187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a:extLst>
              <a:ext uri="{FF2B5EF4-FFF2-40B4-BE49-F238E27FC236}">
                <a16:creationId xmlns:a16="http://schemas.microsoft.com/office/drawing/2014/main" id="{22598C9A-54F2-6641-8E1A-7E9E95EE9068}"/>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4035" name="Notes Placeholder 2">
            <a:extLst>
              <a:ext uri="{FF2B5EF4-FFF2-40B4-BE49-F238E27FC236}">
                <a16:creationId xmlns:a16="http://schemas.microsoft.com/office/drawing/2014/main" id="{45BF1325-A23F-CC41-909B-9C0FFB091E51}"/>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b="1" dirty="0"/>
              <a:t>BATS - RULES 1-5-1c-e, 2-4-3, 7-4-2 PENALTY NOTE</a:t>
            </a:r>
          </a:p>
          <a:p>
            <a:r>
              <a:rPr lang="en-US" altLang="en-US" dirty="0"/>
              <a:t>A damaged bat has been defined as a bat that was once legal but is now broken, cracked or dented.  A damaged bat shall be removed without penalty.  A bat that continually discolors the ball may be removed from the game with no penalty at the discretion of the umpire. Players who attempt to use damaged bats after they have been removed are then subject to the penalties for unsporting behavior.</a:t>
            </a:r>
          </a:p>
          <a:p>
            <a:endParaRPr lang="en-US" altLang="en-US" dirty="0"/>
          </a:p>
          <a:p>
            <a:r>
              <a:rPr lang="en-US" altLang="en-US" b="1" dirty="0"/>
              <a:t>Rationale: </a:t>
            </a:r>
            <a:r>
              <a:rPr lang="en-US" altLang="en-US" dirty="0"/>
              <a:t>Language was added to provide a clear definition of a damaged bat, delineating it from illegal and altered bats. Damaged bats are not to be considered illegal bats and therefore, they do not carry the same penalty as illegal bats. Damaged bats should be removed from the game without penalty. Language was also added to clarify the new certification marking (USA Softball All Games mark).   </a:t>
            </a:r>
          </a:p>
          <a:p>
            <a:endParaRPr lang="en-US" altLang="en-US" dirty="0"/>
          </a:p>
          <a:p>
            <a:endParaRPr lang="en-US" altLang="en-US" dirty="0"/>
          </a:p>
          <a:p>
            <a:endParaRPr lang="en-US" altLang="en-US" baseline="30000" dirty="0"/>
          </a:p>
          <a:p>
            <a:endParaRPr lang="en-US" altLang="en-US" dirty="0"/>
          </a:p>
        </p:txBody>
      </p:sp>
      <p:sp>
        <p:nvSpPr>
          <p:cNvPr id="44036" name="Slide Number Placeholder 3">
            <a:extLst>
              <a:ext uri="{FF2B5EF4-FFF2-40B4-BE49-F238E27FC236}">
                <a16:creationId xmlns:a16="http://schemas.microsoft.com/office/drawing/2014/main" id="{7FC69770-7392-7348-B93B-DA916D0F7642}"/>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01774616-BC96-8248-A698-DFA0E2259321}" type="slidenum">
              <a:rPr kumimoji="0" lang="en-US"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8</a:t>
            </a:fld>
            <a:endPar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5882691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a:extLst>
              <a:ext uri="{FF2B5EF4-FFF2-40B4-BE49-F238E27FC236}">
                <a16:creationId xmlns:a16="http://schemas.microsoft.com/office/drawing/2014/main" id="{AE230FEB-B224-114A-A371-A07BF400CFF3}"/>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3" name="Notes Placeholder 2">
            <a:extLst>
              <a:ext uri="{FF2B5EF4-FFF2-40B4-BE49-F238E27FC236}">
                <a16:creationId xmlns:a16="http://schemas.microsoft.com/office/drawing/2014/main" id="{3535DE08-EBA3-554E-BEAA-D4FCF47BB9F3}"/>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b="1"/>
              <a:t>PITCHING REGULATIONS - RULES 6-1-1, 6-1-2a </a:t>
            </a:r>
            <a:br>
              <a:rPr lang="en-US" altLang="en-US"/>
            </a:br>
            <a:r>
              <a:rPr lang="en-US" altLang="en-US"/>
              <a:t>Whether both feet are in contact with the pitching plate (PlayPic A) or only the pivot foot is in contact with the pitching plate (PlayPic B), the pitcher shall take (or simulate taking) a signal from the catcher.</a:t>
            </a:r>
          </a:p>
          <a:p>
            <a:endParaRPr lang="en-US" altLang="en-US" b="1"/>
          </a:p>
          <a:p>
            <a:r>
              <a:rPr lang="en-US" altLang="en-US" b="1"/>
              <a:t>Rationale: </a:t>
            </a:r>
            <a:r>
              <a:rPr lang="en-US" altLang="en-US"/>
              <a:t>Prior to starting the delivery of the pitch, the pitcher shall take a position with the pivot foot in contact with the pitcher's plate. The rule language no longer limits the pivot foot to contacting just the top surface of the pitcher’s plate.</a:t>
            </a:r>
          </a:p>
          <a:p>
            <a:endParaRPr lang="en-US" altLang="en-US"/>
          </a:p>
        </p:txBody>
      </p:sp>
      <p:sp>
        <p:nvSpPr>
          <p:cNvPr id="46084" name="Slide Number Placeholder 3">
            <a:extLst>
              <a:ext uri="{FF2B5EF4-FFF2-40B4-BE49-F238E27FC236}">
                <a16:creationId xmlns:a16="http://schemas.microsoft.com/office/drawing/2014/main" id="{739B0D57-AA78-DC40-AEB7-BD2AFF70E7D1}"/>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289D54B6-BC65-364A-B737-8DCCFEF8C6AB}" type="slidenum">
              <a:rPr kumimoji="0" lang="en-US"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9</a:t>
            </a:fld>
            <a:endPar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4631840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a:extLst>
              <a:ext uri="{FF2B5EF4-FFF2-40B4-BE49-F238E27FC236}">
                <a16:creationId xmlns:a16="http://schemas.microsoft.com/office/drawing/2014/main" id="{54FC3B20-719F-194F-82D9-21FEACFCA65C}"/>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Notes Placeholder 2">
            <a:extLst>
              <a:ext uri="{FF2B5EF4-FFF2-40B4-BE49-F238E27FC236}">
                <a16:creationId xmlns:a16="http://schemas.microsoft.com/office/drawing/2014/main" id="{257D430B-2885-914B-96BA-EDF669E21ED1}"/>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b="1"/>
              <a:t>PITCHING REGULATIONS - RULES 6-1-1, 6-1-2a</a:t>
            </a:r>
            <a:br>
              <a:rPr lang="en-US" altLang="en-US" b="1"/>
            </a:br>
            <a:r>
              <a:rPr lang="en-US" altLang="en-US"/>
              <a:t>Because the pivot foot in PlayPic (A) and (B) is in contact with the pitcher’s plate, this is legal. Previously, it was required that the pivot foot be on top of the pitcher’s plate. The rule change allows it to be on top or in contact with the plate.</a:t>
            </a:r>
          </a:p>
          <a:p>
            <a:r>
              <a:rPr lang="en-US" altLang="en-US"/>
              <a:t> </a:t>
            </a:r>
          </a:p>
          <a:p>
            <a:r>
              <a:rPr lang="en-US" altLang="en-US" b="1"/>
              <a:t>Rationale: </a:t>
            </a:r>
            <a:r>
              <a:rPr lang="en-US" altLang="en-US"/>
              <a:t>New language clarifies that the pivot foot must be in contact with the pitcher’s plate, rather than on the top surface of the pitcher’s plate.</a:t>
            </a:r>
          </a:p>
          <a:p>
            <a:endParaRPr lang="en-US" altLang="en-US"/>
          </a:p>
          <a:p>
            <a:endParaRPr lang="en-US" altLang="en-US" b="1"/>
          </a:p>
        </p:txBody>
      </p:sp>
      <p:sp>
        <p:nvSpPr>
          <p:cNvPr id="48132" name="Slide Number Placeholder 3">
            <a:extLst>
              <a:ext uri="{FF2B5EF4-FFF2-40B4-BE49-F238E27FC236}">
                <a16:creationId xmlns:a16="http://schemas.microsoft.com/office/drawing/2014/main" id="{6D151458-3107-914F-827D-BCBC4A0696BE}"/>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B4A0D2EC-BEBE-7C46-9428-DB73252A6CBE}" type="slidenum">
              <a:rPr kumimoji="0" lang="en-US"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10</a:t>
            </a:fld>
            <a:endPar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43238033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a:extLst>
              <a:ext uri="{FF2B5EF4-FFF2-40B4-BE49-F238E27FC236}">
                <a16:creationId xmlns:a16="http://schemas.microsoft.com/office/drawing/2014/main" id="{713B786C-09C9-D843-9669-29A880C6A667}"/>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a:extLst>
              <a:ext uri="{FF2B5EF4-FFF2-40B4-BE49-F238E27FC236}">
                <a16:creationId xmlns:a16="http://schemas.microsoft.com/office/drawing/2014/main" id="{AF0F9A76-54F5-8E46-8132-3A43E29D163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b="1" dirty="0"/>
              <a:t>HOW A TEAM SCORES - RULE 9-1-1 EXCEPTION C</a:t>
            </a:r>
          </a:p>
          <a:p>
            <a:r>
              <a:rPr lang="en-US" altLang="en-US" dirty="0"/>
              <a:t>A run is not scored if the runner advances to home plate during action in which the third out is made by a preceding runner who is declared out on an appeal play</a:t>
            </a:r>
            <a:r>
              <a:rPr lang="en-US" altLang="en-US" b="1" dirty="0"/>
              <a:t>. </a:t>
            </a:r>
            <a:r>
              <a:rPr lang="en-US" altLang="en-US" dirty="0"/>
              <a:t>Previous wording only described a runner failing to touch a base.  This new wording makes it clear that if the preceding runner is called out for any appeal play, the following runs would not score.</a:t>
            </a:r>
          </a:p>
          <a:p>
            <a:br>
              <a:rPr lang="en-US" altLang="en-US" b="1" dirty="0"/>
            </a:br>
            <a:endParaRPr lang="en-US" altLang="en-US" b="1" dirty="0"/>
          </a:p>
          <a:p>
            <a:r>
              <a:rPr lang="en-US" altLang="en-US" b="1" dirty="0"/>
              <a:t>Rationale: </a:t>
            </a:r>
            <a:r>
              <a:rPr lang="en-US" altLang="en-US" dirty="0"/>
              <a:t> New language clarifies that on any appeal play, a run is not scored if the third out is made by a preceding runner.</a:t>
            </a:r>
          </a:p>
          <a:p>
            <a:endParaRPr lang="en-US" altLang="en-US" dirty="0"/>
          </a:p>
        </p:txBody>
      </p:sp>
      <p:sp>
        <p:nvSpPr>
          <p:cNvPr id="50180" name="Slide Number Placeholder 3">
            <a:extLst>
              <a:ext uri="{FF2B5EF4-FFF2-40B4-BE49-F238E27FC236}">
                <a16:creationId xmlns:a16="http://schemas.microsoft.com/office/drawing/2014/main" id="{9AF4E621-90D3-D54A-B5D3-E9037C4F9F3F}"/>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A7B3197-4106-064A-9BA6-4EEBACA7017D}" type="slidenum">
              <a:rPr kumimoji="0" lang="en-US"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11</a:t>
            </a:fld>
            <a:endPar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22922762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a:extLst>
              <a:ext uri="{FF2B5EF4-FFF2-40B4-BE49-F238E27FC236}">
                <a16:creationId xmlns:a16="http://schemas.microsoft.com/office/drawing/2014/main" id="{AAE19AD5-B60E-2346-A7A9-105BB218CF7C}"/>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2227" name="Notes Placeholder 2">
            <a:extLst>
              <a:ext uri="{FF2B5EF4-FFF2-40B4-BE49-F238E27FC236}">
                <a16:creationId xmlns:a16="http://schemas.microsoft.com/office/drawing/2014/main" id="{0A3EF8F0-4E7E-0C4F-9DF4-463B8CF73871}"/>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b="1"/>
              <a:t>HOW A TEAM SCORES - RULE 9-1-1 EXCEPTION C</a:t>
            </a:r>
          </a:p>
          <a:p>
            <a:r>
              <a:rPr lang="en-US" altLang="en-US"/>
              <a:t>In MechaniGram A, the fly ball is caught for the second out. Both runners tag. R1 on third base leaves early and scores, R2 on second base leaves legally to advance to third base. In MechaniGram B, the throw is over the defensive player’s head and R2 scores. The defense then appeals that R1 left early. No runs score since R1 is declared out and no runner can score if the preceding runner is called out on appeal for the third out of the inning.</a:t>
            </a:r>
          </a:p>
          <a:p>
            <a:endParaRPr lang="en-US" altLang="en-US" b="1"/>
          </a:p>
          <a:p>
            <a:r>
              <a:rPr lang="en-US" altLang="en-US" b="1"/>
              <a:t>Rationale: </a:t>
            </a:r>
            <a:r>
              <a:rPr lang="en-US" altLang="en-US"/>
              <a:t>A run is not scored if the runner advances to home plate during action in which the third out is made by the preceding runner who is declared out on an appeal play.  Added language clarifies that if a preceding runner is called out on appeal, subsequent runner(s) that cross the plate do not count as run(s) scored.</a:t>
            </a:r>
          </a:p>
          <a:p>
            <a:endParaRPr lang="en-US" altLang="en-US"/>
          </a:p>
        </p:txBody>
      </p:sp>
      <p:sp>
        <p:nvSpPr>
          <p:cNvPr id="52228" name="Slide Number Placeholder 3">
            <a:extLst>
              <a:ext uri="{FF2B5EF4-FFF2-40B4-BE49-F238E27FC236}">
                <a16:creationId xmlns:a16="http://schemas.microsoft.com/office/drawing/2014/main" id="{DD2C0D6D-A1F4-6547-B3A1-C5DDC6F67380}"/>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18D322C0-49DD-444C-A2E3-1FDA31D22A3E}" type="slidenum">
              <a:rPr kumimoji="0" lang="en-US"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12</a:t>
            </a:fld>
            <a:endPar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6757113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a:extLst>
              <a:ext uri="{FF2B5EF4-FFF2-40B4-BE49-F238E27FC236}">
                <a16:creationId xmlns:a16="http://schemas.microsoft.com/office/drawing/2014/main" id="{04DF15C2-6AD9-8949-BFD5-83302402ABC5}"/>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4275" name="Notes Placeholder 2">
            <a:extLst>
              <a:ext uri="{FF2B5EF4-FFF2-40B4-BE49-F238E27FC236}">
                <a16:creationId xmlns:a16="http://schemas.microsoft.com/office/drawing/2014/main" id="{B4E47179-2CF1-4A48-9DC9-3E775E3474A1}"/>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b="1"/>
              <a:t>2020 NFHS SOFTBALL MAJOR EDITORIAL CHANGES</a:t>
            </a:r>
          </a:p>
        </p:txBody>
      </p:sp>
      <p:sp>
        <p:nvSpPr>
          <p:cNvPr id="54276" name="Slide Number Placeholder 3">
            <a:extLst>
              <a:ext uri="{FF2B5EF4-FFF2-40B4-BE49-F238E27FC236}">
                <a16:creationId xmlns:a16="http://schemas.microsoft.com/office/drawing/2014/main" id="{ABE75E64-8A62-B640-B75E-E165050A08F2}"/>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C4450DB7-9AA4-CB49-9BBD-8DC85B8C8838}" type="slidenum">
              <a:rPr kumimoji="0" lang="en-US"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13</a:t>
            </a:fld>
            <a:endPar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58258153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a:extLst>
              <a:ext uri="{FF2B5EF4-FFF2-40B4-BE49-F238E27FC236}">
                <a16:creationId xmlns:a16="http://schemas.microsoft.com/office/drawing/2014/main" id="{61E1030B-A5C2-AE48-8605-435AB9EE8ADA}"/>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6323" name="Notes Placeholder 2">
            <a:extLst>
              <a:ext uri="{FF2B5EF4-FFF2-40B4-BE49-F238E27FC236}">
                <a16:creationId xmlns:a16="http://schemas.microsoft.com/office/drawing/2014/main" id="{EC0D1A08-E31E-644A-A712-125FACC7ECE5}"/>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b="1"/>
              <a:t>THE FIELD - RULE 1-1-7 </a:t>
            </a:r>
          </a:p>
          <a:p>
            <a:r>
              <a:rPr lang="en-US" altLang="en-US"/>
              <a:t>Game management or a state administrator may establish a media area as needed.</a:t>
            </a:r>
            <a:endParaRPr lang="en-US" altLang="en-US" baseline="30000"/>
          </a:p>
          <a:p>
            <a:endParaRPr lang="en-US" altLang="en-US"/>
          </a:p>
          <a:p>
            <a:r>
              <a:rPr lang="en-US" altLang="en-US" b="1"/>
              <a:t>Rationale: </a:t>
            </a:r>
            <a:r>
              <a:rPr lang="en-US" altLang="en-US"/>
              <a:t>This edit clarifies that game management or a state administrator may establish a dead-ball media area within the confines of the field, but that area will remain a dead-ball area throughout the game.</a:t>
            </a:r>
          </a:p>
          <a:p>
            <a:endParaRPr lang="en-US" altLang="en-US"/>
          </a:p>
          <a:p>
            <a:endParaRPr lang="en-US" altLang="en-US"/>
          </a:p>
        </p:txBody>
      </p:sp>
      <p:sp>
        <p:nvSpPr>
          <p:cNvPr id="56324" name="Slide Number Placeholder 3">
            <a:extLst>
              <a:ext uri="{FF2B5EF4-FFF2-40B4-BE49-F238E27FC236}">
                <a16:creationId xmlns:a16="http://schemas.microsoft.com/office/drawing/2014/main" id="{2AA0E628-5B75-284E-8830-865BF86EA2EC}"/>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6C001AD3-11BC-3D49-A5BE-A5100BBAA2FB}" type="slidenum">
              <a:rPr kumimoji="0" lang="en-US"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14</a:t>
            </a:fld>
            <a:endPar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40488186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a:extLst>
              <a:ext uri="{FF2B5EF4-FFF2-40B4-BE49-F238E27FC236}">
                <a16:creationId xmlns:a16="http://schemas.microsoft.com/office/drawing/2014/main" id="{6EB03FC1-8C79-8545-805B-10A45242B3A5}"/>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6323" name="Notes Placeholder 2">
            <a:extLst>
              <a:ext uri="{FF2B5EF4-FFF2-40B4-BE49-F238E27FC236}">
                <a16:creationId xmlns:a16="http://schemas.microsoft.com/office/drawing/2014/main" id="{D0AED451-81DB-4003-8994-66E3B5057B7C}"/>
              </a:ext>
            </a:extLst>
          </p:cNvPr>
          <p:cNvSpPr>
            <a:spLocks noGrp="1" noChangeArrowheads="1"/>
          </p:cNvSpPr>
          <p:nvPr>
            <p:ph type="body" idx="1"/>
          </p:nvPr>
        </p:nvSpPr>
        <p:spPr bwMode="auto"/>
        <p:txBody>
          <a:bodyPr wrap="square" numCol="1" anchor="t" anchorCtr="0" compatLnSpc="1">
            <a:prstTxWarp prst="textNoShape">
              <a:avLst/>
            </a:prstTxWarp>
          </a:bodyPr>
          <a:lstStyle/>
          <a:p>
            <a:pPr>
              <a:defRPr/>
            </a:pPr>
            <a:r>
              <a:rPr lang="en-US" altLang="en-US" b="1" dirty="0"/>
              <a:t>FIELD AND EQUIPMENT - RULE 1-5-1d </a:t>
            </a:r>
          </a:p>
          <a:p>
            <a:pPr marL="171450" indent="-171450" eaLnBrk="1" hangingPunct="1">
              <a:buFont typeface="Arial" panose="020B0604020202020204" pitchFamily="34" charset="0"/>
              <a:buChar char="•"/>
              <a:defRPr/>
            </a:pPr>
            <a:r>
              <a:rPr lang="en-US" dirty="0"/>
              <a:t>Updates to add the new USA Softball All Games certification mark.</a:t>
            </a:r>
          </a:p>
          <a:p>
            <a:pPr marL="171450" indent="-171450" eaLnBrk="1" hangingPunct="1">
              <a:buFont typeface="Arial" panose="020B0604020202020204" pitchFamily="34" charset="0"/>
              <a:buChar char="•"/>
              <a:defRPr/>
            </a:pPr>
            <a:r>
              <a:rPr lang="en-US" dirty="0"/>
              <a:t>This new mark is very similar to the 2004 ASA Softball Logo just with USA Softball wording.</a:t>
            </a:r>
          </a:p>
          <a:p>
            <a:pPr marL="171450" indent="-171450" eaLnBrk="1" hangingPunct="1">
              <a:buFont typeface="Arial" panose="020B0604020202020204" pitchFamily="34" charset="0"/>
              <a:buChar char="•"/>
              <a:defRPr/>
            </a:pPr>
            <a:r>
              <a:rPr lang="en-US" dirty="0"/>
              <a:t>This new mark will begin to be seen in 2020 and beyond.</a:t>
            </a:r>
            <a:br>
              <a:rPr lang="en-US" dirty="0"/>
            </a:br>
            <a:endParaRPr lang="en-US" dirty="0"/>
          </a:p>
          <a:p>
            <a:pPr eaLnBrk="1" hangingPunct="1">
              <a:buFont typeface="Arial" panose="020B0604020202020204" pitchFamily="34" charset="0"/>
              <a:buNone/>
              <a:defRPr/>
            </a:pPr>
            <a:r>
              <a:rPr lang="en-US" b="1" dirty="0"/>
              <a:t>Rationale:</a:t>
            </a:r>
            <a:r>
              <a:rPr lang="en-US" dirty="0"/>
              <a:t> </a:t>
            </a:r>
            <a:r>
              <a:rPr lang="en-US" altLang="en-US" dirty="0"/>
              <a:t>Language was also added to clarify the new certification marking (USA Softball All Games mark). </a:t>
            </a:r>
            <a:endParaRPr lang="en-US" dirty="0"/>
          </a:p>
          <a:p>
            <a:pPr>
              <a:defRPr/>
            </a:pPr>
            <a:endParaRPr lang="en-US" altLang="en-US" dirty="0"/>
          </a:p>
        </p:txBody>
      </p:sp>
      <p:sp>
        <p:nvSpPr>
          <p:cNvPr id="58372" name="Slide Number Placeholder 3">
            <a:extLst>
              <a:ext uri="{FF2B5EF4-FFF2-40B4-BE49-F238E27FC236}">
                <a16:creationId xmlns:a16="http://schemas.microsoft.com/office/drawing/2014/main" id="{8866C9C8-1352-FD49-9D4D-910630A2743A}"/>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1CFBE84-2D68-3249-904B-EFC1CB333704}" type="slidenum">
              <a:rPr kumimoji="0" lang="en-US"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15</a:t>
            </a:fld>
            <a:endPar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71108963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a:extLst>
              <a:ext uri="{FF2B5EF4-FFF2-40B4-BE49-F238E27FC236}">
                <a16:creationId xmlns:a16="http://schemas.microsoft.com/office/drawing/2014/main" id="{6AA3DF88-1B5A-834D-B40D-E26BAE18F96D}"/>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0419" name="Notes Placeholder 2">
            <a:extLst>
              <a:ext uri="{FF2B5EF4-FFF2-40B4-BE49-F238E27FC236}">
                <a16:creationId xmlns:a16="http://schemas.microsoft.com/office/drawing/2014/main" id="{6487FA34-6FA5-8A4A-9E59-4779CE562FD1}"/>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b="1"/>
              <a:t>RUNNERS ENTITLED TO ADVANCE - RULE 8-4-3d PENALTY</a:t>
            </a:r>
          </a:p>
          <a:p>
            <a:r>
              <a:rPr lang="en-US" altLang="en-US"/>
              <a:t>Language was clarified to indicate that when F2 stops a wild pitch or passed ball with detached equipment, the batter is not awarded bases.  But if that pitch completed the batter’s tun at bat, the batter-runner is awarded first base.</a:t>
            </a:r>
          </a:p>
          <a:p>
            <a:endParaRPr lang="en-US" altLang="en-US"/>
          </a:p>
          <a:p>
            <a:r>
              <a:rPr lang="en-US" altLang="en-US" b="1"/>
              <a:t>Rationale: </a:t>
            </a:r>
            <a:r>
              <a:rPr lang="en-US" altLang="en-US"/>
              <a:t>Clarifies that the batter-runner, not the batter is awarded bases when a fielder intentionally contacts the ball with detached equipment.</a:t>
            </a:r>
          </a:p>
          <a:p>
            <a:endParaRPr lang="en-US" altLang="en-US"/>
          </a:p>
        </p:txBody>
      </p:sp>
      <p:sp>
        <p:nvSpPr>
          <p:cNvPr id="60420" name="Slide Number Placeholder 3">
            <a:extLst>
              <a:ext uri="{FF2B5EF4-FFF2-40B4-BE49-F238E27FC236}">
                <a16:creationId xmlns:a16="http://schemas.microsoft.com/office/drawing/2014/main" id="{245668F8-8CFF-CF40-9892-BDFF6203166F}"/>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704DB284-1B53-1649-9B05-7726B28A6517}" type="slidenum">
              <a:rPr kumimoji="0" lang="en-US"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16</a:t>
            </a:fld>
            <a:endPar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27330172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a:extLst>
              <a:ext uri="{FF2B5EF4-FFF2-40B4-BE49-F238E27FC236}">
                <a16:creationId xmlns:a16="http://schemas.microsoft.com/office/drawing/2014/main" id="{D3AFAB0B-3F77-0C48-8E73-BC5AE15AA2A5}"/>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2467" name="Notes Placeholder 2">
            <a:extLst>
              <a:ext uri="{FF2B5EF4-FFF2-40B4-BE49-F238E27FC236}">
                <a16:creationId xmlns:a16="http://schemas.microsoft.com/office/drawing/2014/main" id="{3A957E69-3AA6-4F4D-9DF5-184C79E26E89}"/>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b="1"/>
              <a:t>2020 NFHS SOFTBALL POINTS OF EMPHASIS</a:t>
            </a:r>
          </a:p>
        </p:txBody>
      </p:sp>
      <p:sp>
        <p:nvSpPr>
          <p:cNvPr id="62468" name="Slide Number Placeholder 3">
            <a:extLst>
              <a:ext uri="{FF2B5EF4-FFF2-40B4-BE49-F238E27FC236}">
                <a16:creationId xmlns:a16="http://schemas.microsoft.com/office/drawing/2014/main" id="{26649778-CBB9-7246-99C1-BC0CE259B89B}"/>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CFFA975D-8A47-4345-8B9A-4FA12532F568}" type="slidenum">
              <a:rPr kumimoji="0" lang="en-US"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17</a:t>
            </a:fld>
            <a:endPar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64410158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a:extLst>
              <a:ext uri="{FF2B5EF4-FFF2-40B4-BE49-F238E27FC236}">
                <a16:creationId xmlns:a16="http://schemas.microsoft.com/office/drawing/2014/main" id="{422BB0BF-35A3-844B-8EEA-5DE028C991CC}"/>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4515" name="Notes Placeholder 2">
            <a:extLst>
              <a:ext uri="{FF2B5EF4-FFF2-40B4-BE49-F238E27FC236}">
                <a16:creationId xmlns:a16="http://schemas.microsoft.com/office/drawing/2014/main" id="{D480BC13-81DD-6C4E-A388-028878B34D3E}"/>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b="1" dirty="0"/>
              <a:t>BAT CERTIFICATION MARKS</a:t>
            </a:r>
            <a:br>
              <a:rPr lang="en-US" altLang="en-US" b="1" dirty="0"/>
            </a:br>
            <a:r>
              <a:rPr lang="en-US" altLang="en-US" dirty="0"/>
              <a:t>Bats must bear either the 2000, 2004, or the USS Softball All Games certification mark.  Additionally, the bat must not appear on the USA Softball’s Non-Approved Bats with Certification Marks list (www.usasoftball.com).  Bat barrels made entirely of wood are permitted and need not bear a certification mark but shall not exceed 2 ¼ inches in diameter.</a:t>
            </a:r>
          </a:p>
          <a:p>
            <a:endParaRPr lang="en-US" altLang="en-US" dirty="0"/>
          </a:p>
          <a:p>
            <a:r>
              <a:rPr lang="en-US" altLang="en-US" dirty="0"/>
              <a:t>NFHS softball recognizes and utilizes USA Softball’s certification process. In order for a bat to be legal for use in NFHS softball it must be marked with the ASA 2000, 2004 or the USA Softball All-Games Certification Mark. Additionally, any bat with one of these certification marks must not appear on the list of the USA Softball Non-Approved Bats with Certification Marks. This list was created as a way to alert players and coaches that a bat that was once approved for use has now been deemed no longer approved for use. All bats that are approved by USA Softball, formally ASA, for use in fast pitch play shall bear one of the markings shown above. </a:t>
            </a:r>
            <a:br>
              <a:rPr lang="en-US" altLang="en-US" dirty="0"/>
            </a:br>
            <a:endParaRPr lang="en-US" altLang="en-US" dirty="0"/>
          </a:p>
          <a:p>
            <a:endParaRPr lang="en-US" altLang="en-US" b="1" dirty="0"/>
          </a:p>
        </p:txBody>
      </p:sp>
      <p:sp>
        <p:nvSpPr>
          <p:cNvPr id="64516" name="Slide Number Placeholder 3">
            <a:extLst>
              <a:ext uri="{FF2B5EF4-FFF2-40B4-BE49-F238E27FC236}">
                <a16:creationId xmlns:a16="http://schemas.microsoft.com/office/drawing/2014/main" id="{9FE0AEBA-8CD7-364E-9F3E-5BB5A8D1206A}"/>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3CA4E85-9096-AF44-8B3A-9BF35B62CDED}" type="slidenum">
              <a:rPr kumimoji="0" lang="en-US"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18</a:t>
            </a:fld>
            <a:endPar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48086457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Image Placeholder 1">
            <a:extLst>
              <a:ext uri="{FF2B5EF4-FFF2-40B4-BE49-F238E27FC236}">
                <a16:creationId xmlns:a16="http://schemas.microsoft.com/office/drawing/2014/main" id="{399C989F-4CBD-E64F-8ED4-B95542A16B4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6563" name="Notes Placeholder 2">
            <a:extLst>
              <a:ext uri="{FF2B5EF4-FFF2-40B4-BE49-F238E27FC236}">
                <a16:creationId xmlns:a16="http://schemas.microsoft.com/office/drawing/2014/main" id="{413F99A0-ADFA-2147-878A-B57E132CA10B}"/>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b="1"/>
              <a:t>DAMAGED BAT VS. ILLEGAL BAT</a:t>
            </a:r>
            <a:br>
              <a:rPr lang="en-US" altLang="en-US" b="1"/>
            </a:br>
            <a:r>
              <a:rPr lang="en-US" altLang="en-US"/>
              <a:t>Clarification was needed to delineate the difference between a player using a bat that is damaged versus a bat that is illegal for high school play. By definition, a bat that is damaged (Rule 2-4-3c) is removed from the game without penalty (7-4-2 NOTE). An illegal bat that is non-approved or altered will continue to result in the head coach and the batter being ejected.</a:t>
            </a:r>
          </a:p>
          <a:p>
            <a:endParaRPr lang="en-US" altLang="en-US" b="1"/>
          </a:p>
        </p:txBody>
      </p:sp>
      <p:sp>
        <p:nvSpPr>
          <p:cNvPr id="66564" name="Slide Number Placeholder 3">
            <a:extLst>
              <a:ext uri="{FF2B5EF4-FFF2-40B4-BE49-F238E27FC236}">
                <a16:creationId xmlns:a16="http://schemas.microsoft.com/office/drawing/2014/main" id="{FD5D8595-108C-1447-85F9-BEAD15DEDDE4}"/>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F9EE0FBB-1535-494E-8E59-FD3D3B9A3AE3}" type="slidenum">
              <a:rPr kumimoji="0" lang="en-US"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19</a:t>
            </a:fld>
            <a:endPar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75537467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Image Placeholder 1">
            <a:extLst>
              <a:ext uri="{FF2B5EF4-FFF2-40B4-BE49-F238E27FC236}">
                <a16:creationId xmlns:a16="http://schemas.microsoft.com/office/drawing/2014/main" id="{DA009C20-6EB4-5945-A5E8-10C90049F654}"/>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8611" name="Notes Placeholder 2">
            <a:extLst>
              <a:ext uri="{FF2B5EF4-FFF2-40B4-BE49-F238E27FC236}">
                <a16:creationId xmlns:a16="http://schemas.microsoft.com/office/drawing/2014/main" id="{7591C6B1-5710-AB42-BA8D-C85BD01D8C12}"/>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b="1"/>
              <a:t>CONTACT WITH THE PITCHER’S PLATE</a:t>
            </a:r>
            <a:br>
              <a:rPr lang="en-US" altLang="en-US" b="1"/>
            </a:br>
            <a:r>
              <a:rPr lang="en-US" altLang="en-US"/>
              <a:t>Due to the varying levels of play and levels of skill in pitching development, prior to the start of the pitch, NFHS rules allows the pitcher to choose foot placement.  The pitcher may choose to take a position with the pivot foot in contact with the plate and the non-pivot foot behind the pitcher’s plate or both feet in contact with the pitcher’s plate.  Prior to the start of delivery, both feet must be on the ground within or partially within the 24-inch length of the pitcher’s plate. This allows for personal preference and developing pitchers to work through levels of progression.</a:t>
            </a:r>
          </a:p>
          <a:p>
            <a:endParaRPr lang="en-US" altLang="en-US" b="1"/>
          </a:p>
        </p:txBody>
      </p:sp>
      <p:sp>
        <p:nvSpPr>
          <p:cNvPr id="68612" name="Slide Number Placeholder 3">
            <a:extLst>
              <a:ext uri="{FF2B5EF4-FFF2-40B4-BE49-F238E27FC236}">
                <a16:creationId xmlns:a16="http://schemas.microsoft.com/office/drawing/2014/main" id="{D2F8A3D6-5C68-954C-A67A-367EB6088AFB}"/>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631BEA32-5AB1-6A48-BCD7-795EACE8B80B}" type="slidenum">
              <a:rPr kumimoji="0" lang="en-US"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20</a:t>
            </a:fld>
            <a:endPar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82033262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a:extLst>
              <a:ext uri="{FF2B5EF4-FFF2-40B4-BE49-F238E27FC236}">
                <a16:creationId xmlns:a16="http://schemas.microsoft.com/office/drawing/2014/main" id="{2F7C33AD-261B-C143-A29A-35C0E649BC29}"/>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0659" name="Notes Placeholder 2">
            <a:extLst>
              <a:ext uri="{FF2B5EF4-FFF2-40B4-BE49-F238E27FC236}">
                <a16:creationId xmlns:a16="http://schemas.microsoft.com/office/drawing/2014/main" id="{621C87B6-EEE5-3B40-8CE1-A0071643623D}"/>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b="1"/>
              <a:t>INSPECTION OF EQUIPMENT</a:t>
            </a:r>
            <a:br>
              <a:rPr lang="en-US" altLang="en-US" b="1"/>
            </a:br>
            <a:r>
              <a:rPr lang="en-US" altLang="en-US"/>
              <a:t>It is the head coach’s responsibility to make certain all players are legally and properly equipped, which includes checking bats, helmets, and catcher’s gear prior to every contest.  Umpires may inspect equipment but are not required to do so. It is critical that coaches remain vigilant in inspecting equipment before every contest to ensure no damage has occurred or new noncompliant equipment has been purchased since their last inspection.</a:t>
            </a:r>
          </a:p>
          <a:p>
            <a:endParaRPr lang="en-US" altLang="en-US" b="1"/>
          </a:p>
          <a:p>
            <a:r>
              <a:rPr lang="en-US" altLang="en-US"/>
              <a:t>What is important to remember is equipment wears during use. Bats can become damaged, or a player may purchase a new bat that does not meet the NFHS requirements. Both catchers’ helmets as well as batter’s helmets have screws that hold face guards in place. These screws loosen and will eventually fall out rendering the equipment illegal for use and potentially causing risk to the player if not detected. </a:t>
            </a:r>
            <a:endParaRPr lang="en-US" altLang="en-US" b="1"/>
          </a:p>
        </p:txBody>
      </p:sp>
      <p:sp>
        <p:nvSpPr>
          <p:cNvPr id="70660" name="Slide Number Placeholder 3">
            <a:extLst>
              <a:ext uri="{FF2B5EF4-FFF2-40B4-BE49-F238E27FC236}">
                <a16:creationId xmlns:a16="http://schemas.microsoft.com/office/drawing/2014/main" id="{2530A9FB-2437-3847-9A5B-936DDBE2ACDE}"/>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A70B716F-C626-4945-97E3-117231AA4702}" type="slidenum">
              <a:rPr kumimoji="0" lang="en-US"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21</a:t>
            </a:fld>
            <a:endPar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06901294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a:extLst>
              <a:ext uri="{FF2B5EF4-FFF2-40B4-BE49-F238E27FC236}">
                <a16:creationId xmlns:a16="http://schemas.microsoft.com/office/drawing/2014/main" id="{D3AFAB0B-3F77-0C48-8E73-BC5AE15AA2A5}"/>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2467" name="Notes Placeholder 2">
            <a:extLst>
              <a:ext uri="{FF2B5EF4-FFF2-40B4-BE49-F238E27FC236}">
                <a16:creationId xmlns:a16="http://schemas.microsoft.com/office/drawing/2014/main" id="{3A957E69-3AA6-4F4D-9DF5-184C79E26E89}"/>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b="1"/>
              <a:t>2020 NFHS SOFTBALL POINTS OF EMPHASIS</a:t>
            </a:r>
          </a:p>
        </p:txBody>
      </p:sp>
      <p:sp>
        <p:nvSpPr>
          <p:cNvPr id="62468" name="Slide Number Placeholder 3">
            <a:extLst>
              <a:ext uri="{FF2B5EF4-FFF2-40B4-BE49-F238E27FC236}">
                <a16:creationId xmlns:a16="http://schemas.microsoft.com/office/drawing/2014/main" id="{26649778-CBB9-7246-99C1-BC0CE259B89B}"/>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CFFA975D-8A47-4345-8B9A-4FA12532F568}" type="slidenum">
              <a:rPr kumimoji="0" lang="en-US"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22</a:t>
            </a:fld>
            <a:endPar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21098670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ide Image Placeholder 1">
            <a:extLst>
              <a:ext uri="{FF2B5EF4-FFF2-40B4-BE49-F238E27FC236}">
                <a16:creationId xmlns:a16="http://schemas.microsoft.com/office/drawing/2014/main" id="{2D7D8C0D-2B9C-5D40-B5A1-AD5380EDE9BA}"/>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2707" name="Notes Placeholder 2">
            <a:extLst>
              <a:ext uri="{FF2B5EF4-FFF2-40B4-BE49-F238E27FC236}">
                <a16:creationId xmlns:a16="http://schemas.microsoft.com/office/drawing/2014/main" id="{08BC146E-0B62-594E-B9F2-8B821246E558}"/>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b="1"/>
              <a:t>NFHS OFFICIALS EDUCATION</a:t>
            </a:r>
          </a:p>
        </p:txBody>
      </p:sp>
      <p:sp>
        <p:nvSpPr>
          <p:cNvPr id="72708" name="Slide Number Placeholder 3">
            <a:extLst>
              <a:ext uri="{FF2B5EF4-FFF2-40B4-BE49-F238E27FC236}">
                <a16:creationId xmlns:a16="http://schemas.microsoft.com/office/drawing/2014/main" id="{CE955256-35E5-1646-BDBE-428D2AA42B32}"/>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8AD0B8E3-2017-C54E-8ABC-6998FF42F20A}" type="slidenum">
              <a:rPr kumimoji="0" lang="en-US"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32</a:t>
            </a:fld>
            <a:endPar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13236795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a:extLst>
              <a:ext uri="{FF2B5EF4-FFF2-40B4-BE49-F238E27FC236}">
                <a16:creationId xmlns:a16="http://schemas.microsoft.com/office/drawing/2014/main" id="{6F033B17-8290-DB49-AD9E-04A10019E256}"/>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4755" name="Notes Placeholder 2">
            <a:extLst>
              <a:ext uri="{FF2B5EF4-FFF2-40B4-BE49-F238E27FC236}">
                <a16:creationId xmlns:a16="http://schemas.microsoft.com/office/drawing/2014/main" id="{6B0C4840-6AE4-2C45-9235-61AAB2FBCCA2}"/>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b="1"/>
              <a:t>SPORTS-SPECIFIC OFFICIATING COURSES WWW.NFHSLEARN.COM</a:t>
            </a:r>
          </a:p>
          <a:p>
            <a:r>
              <a:rPr lang="en-US" altLang="en-US"/>
              <a:t>Sports-specific officiating courses are available in the sports of football, soccer, volleyball, swimming and diving, basketball, wrestling and softball.  These courses were developed with the newly licensed official or inexperienced official in mind.  They are good for experienced officials to assist with updating skill levels and knowledge base.  The course varying length from 20 minutes to 45 minutes.    Topics are based on the needs of the officials.</a:t>
            </a:r>
          </a:p>
          <a:p>
            <a:endParaRPr lang="en-US" altLang="en-US"/>
          </a:p>
          <a:p>
            <a:r>
              <a:rPr lang="en-US" altLang="en-US"/>
              <a:t>Additional courses are being developed for soccer, volleyball, field hockey, basketball, wrestling, softball, baseball and track and field.  These will come online sometime in 2019-20 prior to the season opening.  The cost of the course is $10.00 to NFOA members (100%) and $20.00 for non-members.</a:t>
            </a:r>
          </a:p>
          <a:p>
            <a:endParaRPr lang="en-US" altLang="en-US"/>
          </a:p>
        </p:txBody>
      </p:sp>
      <p:sp>
        <p:nvSpPr>
          <p:cNvPr id="74756" name="Slide Number Placeholder 3">
            <a:extLst>
              <a:ext uri="{FF2B5EF4-FFF2-40B4-BE49-F238E27FC236}">
                <a16:creationId xmlns:a16="http://schemas.microsoft.com/office/drawing/2014/main" id="{67C5D85B-BAFA-5444-838B-F144191D261A}"/>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CF23B6BD-5756-2345-B1BE-0DBE269DEB5B}" type="slidenum">
              <a:rPr kumimoji="0" lang="en-US"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33</a:t>
            </a:fld>
            <a:endPar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45266363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lide Image Placeholder 1">
            <a:extLst>
              <a:ext uri="{FF2B5EF4-FFF2-40B4-BE49-F238E27FC236}">
                <a16:creationId xmlns:a16="http://schemas.microsoft.com/office/drawing/2014/main" id="{C3D79D14-C9D6-D248-8779-8324838DE6B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a:extLst>
              <a:ext uri="{FF2B5EF4-FFF2-40B4-BE49-F238E27FC236}">
                <a16:creationId xmlns:a16="http://schemas.microsoft.com/office/drawing/2014/main" id="{98DD34A6-0157-4459-94EE-16163FFCAB9C}"/>
              </a:ext>
            </a:extLst>
          </p:cNvPr>
          <p:cNvSpPr>
            <a:spLocks noGrp="1"/>
          </p:cNvSpPr>
          <p:nvPr>
            <p:ph type="body" idx="1"/>
          </p:nvPr>
        </p:nvSpPr>
        <p:spPr/>
        <p:txBody>
          <a:bodyPr/>
          <a:lstStyle/>
          <a:p>
            <a:pPr>
              <a:defRPr/>
            </a:pPr>
            <a:r>
              <a:rPr lang="en-US" b="1" dirty="0"/>
              <a:t>VIDEO FOR TEACHING AND LEARNING</a:t>
            </a:r>
          </a:p>
          <a:p>
            <a:pPr marL="171450" indent="-171450">
              <a:buFont typeface="Wingdings" panose="05000000000000000000" pitchFamily="2" charset="2"/>
              <a:buChar char="§"/>
              <a:defRPr/>
            </a:pPr>
            <a:r>
              <a:rPr lang="en-US" dirty="0"/>
              <a:t>The new video library is located at www.nfhslearn.com</a:t>
            </a:r>
          </a:p>
          <a:p>
            <a:pPr marL="171450" indent="-171450">
              <a:buFont typeface="Wingdings" panose="05000000000000000000" pitchFamily="2" charset="2"/>
              <a:buChar char="§"/>
              <a:defRPr/>
            </a:pPr>
            <a:r>
              <a:rPr lang="en-US" dirty="0"/>
              <a:t>A variety of video in many sports is provided.</a:t>
            </a:r>
          </a:p>
          <a:p>
            <a:pPr marL="171450" indent="-171450">
              <a:buFont typeface="Wingdings" panose="05000000000000000000" pitchFamily="2" charset="2"/>
              <a:buChar char="§"/>
              <a:defRPr/>
            </a:pPr>
            <a:r>
              <a:rPr lang="en-US" altLang="en-US" dirty="0"/>
              <a:t>Officials value watching video clips to improve their craft.  Video offers the opportunity to look at a situation, rewind and look at it as many times as needed to understand the call or to question the call.</a:t>
            </a:r>
          </a:p>
          <a:p>
            <a:pPr>
              <a:defRPr/>
            </a:pPr>
            <a:endParaRPr lang="en-US" dirty="0"/>
          </a:p>
        </p:txBody>
      </p:sp>
      <p:sp>
        <p:nvSpPr>
          <p:cNvPr id="80900" name="Slide Number Placeholder 3">
            <a:extLst>
              <a:ext uri="{FF2B5EF4-FFF2-40B4-BE49-F238E27FC236}">
                <a16:creationId xmlns:a16="http://schemas.microsoft.com/office/drawing/2014/main" id="{7DF91A39-89A2-9440-98F5-A4C42D38B8BF}"/>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E858AAE7-FFC3-124D-9F87-2FF359286B49}" type="slidenum">
              <a:rPr kumimoji="0" lang="en-US"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34</a:t>
            </a:fld>
            <a:endPar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15412251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Slide Image Placeholder 1">
            <a:extLst>
              <a:ext uri="{FF2B5EF4-FFF2-40B4-BE49-F238E27FC236}">
                <a16:creationId xmlns:a16="http://schemas.microsoft.com/office/drawing/2014/main" id="{28BA1180-2B31-E94D-8643-C28D72530217}"/>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2947" name="Notes Placeholder 2">
            <a:extLst>
              <a:ext uri="{FF2B5EF4-FFF2-40B4-BE49-F238E27FC236}">
                <a16:creationId xmlns:a16="http://schemas.microsoft.com/office/drawing/2014/main" id="{B4071DC1-832C-924C-9706-3C1099C80D64}"/>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b="1"/>
              <a:t>NFHS OFFICIALS ASSOCIATION CENTRAL HUB</a:t>
            </a:r>
            <a:br>
              <a:rPr lang="en-US" altLang="en-US"/>
            </a:br>
            <a:r>
              <a:rPr lang="en-US" altLang="en-US"/>
              <a:t>State associations with 100% membership in the NFHS Officials Association and any individual member has access to the Central Hub for officials.</a:t>
            </a:r>
          </a:p>
          <a:p>
            <a:endParaRPr lang="en-US" altLang="en-US"/>
          </a:p>
        </p:txBody>
      </p:sp>
      <p:sp>
        <p:nvSpPr>
          <p:cNvPr id="82948" name="Slide Number Placeholder 3">
            <a:extLst>
              <a:ext uri="{FF2B5EF4-FFF2-40B4-BE49-F238E27FC236}">
                <a16:creationId xmlns:a16="http://schemas.microsoft.com/office/drawing/2014/main" id="{07879C78-33D6-584F-B5C4-2086B60C30CF}"/>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2F455298-9193-D342-8FEB-700B6EC70B98}" type="slidenum">
              <a:rPr kumimoji="0" lang="en-US"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35</a:t>
            </a:fld>
            <a:endPar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10659348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Slide Image Placeholder 1">
            <a:extLst>
              <a:ext uri="{FF2B5EF4-FFF2-40B4-BE49-F238E27FC236}">
                <a16:creationId xmlns:a16="http://schemas.microsoft.com/office/drawing/2014/main" id="{FA9207B3-702D-C741-BA4C-CA0AE6A6F03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4995" name="Notes Placeholder 2">
            <a:extLst>
              <a:ext uri="{FF2B5EF4-FFF2-40B4-BE49-F238E27FC236}">
                <a16:creationId xmlns:a16="http://schemas.microsoft.com/office/drawing/2014/main" id="{C21BDBEA-6B5A-184A-BDA0-4F6A9F7492B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b="1"/>
              <a:t>UMPIRING SOFTBALL</a:t>
            </a:r>
            <a:br>
              <a:rPr lang="en-US" altLang="en-US"/>
            </a:br>
            <a:r>
              <a:rPr lang="en-US" altLang="en-US"/>
              <a:t>In partnership with USA Softball, the NFHS has developed the first in a line of educational softball courses.  This first course addresses game management, as well as obstruction and interference for both rules codes.  The course will be ready for release in March.  Umpires who are members of 100% states may obtain the course on NFHSLearn for a cost of $10.  Umpires belonging to state associations who are not 100% states are charged $20.</a:t>
            </a:r>
          </a:p>
        </p:txBody>
      </p:sp>
      <p:sp>
        <p:nvSpPr>
          <p:cNvPr id="84996" name="Slide Number Placeholder 3">
            <a:extLst>
              <a:ext uri="{FF2B5EF4-FFF2-40B4-BE49-F238E27FC236}">
                <a16:creationId xmlns:a16="http://schemas.microsoft.com/office/drawing/2014/main" id="{2F0B8348-29F0-1349-9EDF-F424C142048A}"/>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648AECC-9AE6-B54D-8B3D-A0473112CFC5}" type="slidenum">
              <a:rPr kumimoji="0" lang="en-US"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36</a:t>
            </a:fld>
            <a:endPar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49853113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Slide Image Placeholder 1">
            <a:extLst>
              <a:ext uri="{FF2B5EF4-FFF2-40B4-BE49-F238E27FC236}">
                <a16:creationId xmlns:a16="http://schemas.microsoft.com/office/drawing/2014/main" id="{62ACCE19-E3EA-3A46-9527-A5E7BF513578}"/>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7043" name="Notes Placeholder 2">
            <a:extLst>
              <a:ext uri="{FF2B5EF4-FFF2-40B4-BE49-F238E27FC236}">
                <a16:creationId xmlns:a16="http://schemas.microsoft.com/office/drawing/2014/main" id="{7B9FD69C-F40B-2749-9461-3E1730CDD899}"/>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b="1"/>
              <a:t>NFHS LEARNING CENTER</a:t>
            </a:r>
          </a:p>
        </p:txBody>
      </p:sp>
      <p:sp>
        <p:nvSpPr>
          <p:cNvPr id="87044" name="Slide Number Placeholder 3">
            <a:extLst>
              <a:ext uri="{FF2B5EF4-FFF2-40B4-BE49-F238E27FC236}">
                <a16:creationId xmlns:a16="http://schemas.microsoft.com/office/drawing/2014/main" id="{765A3030-4B87-7640-8F72-0B5225BF8529}"/>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F9415753-80BB-B747-9BCE-FC3C54F8BEA5}" type="slidenum">
              <a:rPr kumimoji="0" lang="en-US"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37</a:t>
            </a:fld>
            <a:endPar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73471245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Slide Image Placeholder 1">
            <a:extLst>
              <a:ext uri="{FF2B5EF4-FFF2-40B4-BE49-F238E27FC236}">
                <a16:creationId xmlns:a16="http://schemas.microsoft.com/office/drawing/2014/main" id="{B5F325ED-287C-6A43-8D75-AFDF6DDD1795}"/>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0899" name="Notes Placeholder 2">
            <a:extLst>
              <a:ext uri="{FF2B5EF4-FFF2-40B4-BE49-F238E27FC236}">
                <a16:creationId xmlns:a16="http://schemas.microsoft.com/office/drawing/2014/main" id="{290B3933-C8D0-4E9A-8C09-437EBB46AAFF}"/>
              </a:ext>
            </a:extLst>
          </p:cNvPr>
          <p:cNvSpPr>
            <a:spLocks noGrp="1" noChangeArrowheads="1"/>
          </p:cNvSpPr>
          <p:nvPr>
            <p:ph type="body" idx="1"/>
          </p:nvPr>
        </p:nvSpPr>
        <p:spPr bwMode="auto"/>
        <p:txBody>
          <a:bodyPr wrap="square" numCol="1" anchor="t" anchorCtr="0" compatLnSpc="1">
            <a:prstTxWarp prst="textNoShape">
              <a:avLst/>
            </a:prstTxWarp>
          </a:bodyPr>
          <a:lstStyle/>
          <a:p>
            <a:pPr>
              <a:buFont typeface="Wingdings" panose="05000000000000000000" pitchFamily="2" charset="2"/>
              <a:buNone/>
              <a:defRPr/>
            </a:pPr>
            <a:r>
              <a:rPr lang="en-US" b="1" dirty="0"/>
              <a:t>NFHS LEARNING CENTER  </a:t>
            </a:r>
          </a:p>
          <a:p>
            <a:pPr marL="171450" indent="-171450">
              <a:buFont typeface="Wingdings" panose="05000000000000000000" pitchFamily="2" charset="2"/>
              <a:buChar char="§"/>
              <a:defRPr/>
            </a:pPr>
            <a:r>
              <a:rPr lang="en-US" dirty="0"/>
              <a:t>Digital platform for online professional development courses are available on www.nfhslearn.com.</a:t>
            </a:r>
          </a:p>
          <a:p>
            <a:pPr>
              <a:defRPr/>
            </a:pPr>
            <a:endParaRPr lang="en-US" altLang="en-US" dirty="0"/>
          </a:p>
        </p:txBody>
      </p:sp>
      <p:sp>
        <p:nvSpPr>
          <p:cNvPr id="89092" name="Slide Number Placeholder 3">
            <a:extLst>
              <a:ext uri="{FF2B5EF4-FFF2-40B4-BE49-F238E27FC236}">
                <a16:creationId xmlns:a16="http://schemas.microsoft.com/office/drawing/2014/main" id="{8678A598-4E20-C34B-9055-88F5C25BB42A}"/>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0A76D9D2-1ED2-3644-8111-C5E03DCAE9F7}" type="slidenum">
              <a:rPr kumimoji="0" lang="en-US"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38</a:t>
            </a:fld>
            <a:endPar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76531771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Slide Image Placeholder 1">
            <a:extLst>
              <a:ext uri="{FF2B5EF4-FFF2-40B4-BE49-F238E27FC236}">
                <a16:creationId xmlns:a16="http://schemas.microsoft.com/office/drawing/2014/main" id="{0F9DEAF9-23F1-4B48-B65C-0654BE0AD97F}"/>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3187" name="Notes Placeholder 2">
            <a:extLst>
              <a:ext uri="{FF2B5EF4-FFF2-40B4-BE49-F238E27FC236}">
                <a16:creationId xmlns:a16="http://schemas.microsoft.com/office/drawing/2014/main" id="{84F6FA1A-F108-4D4B-A359-E62CAE97C347}"/>
              </a:ext>
            </a:extLst>
          </p:cNvPr>
          <p:cNvSpPr>
            <a:spLocks noGrp="1" noChangeArrowheads="1"/>
          </p:cNvSpPr>
          <p:nvPr>
            <p:ph type="body" idx="1"/>
          </p:nvPr>
        </p:nvSpPr>
        <p:spPr bwMode="auto"/>
        <p:txBody>
          <a:bodyPr wrap="square" numCol="1" anchor="t" anchorCtr="0" compatLnSpc="1">
            <a:prstTxWarp prst="textNoShape">
              <a:avLst/>
            </a:prstTxWarp>
          </a:bodyPr>
          <a:lstStyle/>
          <a:p>
            <a:pPr>
              <a:buFont typeface="Wingdings" panose="05000000000000000000" pitchFamily="2" charset="2"/>
              <a:buNone/>
              <a:defRPr/>
            </a:pPr>
            <a:r>
              <a:rPr lang="en-US" b="1" dirty="0"/>
              <a:t>NFHS LEARNING CENTER  </a:t>
            </a:r>
          </a:p>
          <a:p>
            <a:pPr marL="171450" indent="-171450">
              <a:buFont typeface="Wingdings" panose="05000000000000000000" pitchFamily="2" charset="2"/>
              <a:buChar char="§"/>
              <a:defRPr/>
            </a:pPr>
            <a:r>
              <a:rPr lang="en-US" altLang="en-US" dirty="0"/>
              <a:t>FREE courses include:</a:t>
            </a:r>
          </a:p>
          <a:p>
            <a:pPr marL="628650" lvl="1" indent="-171450">
              <a:buFontTx/>
              <a:buChar char="•"/>
              <a:defRPr/>
            </a:pPr>
            <a:r>
              <a:rPr lang="en-US" altLang="en-US" dirty="0"/>
              <a:t>Bullying, Hazing and Inappropriate Behaviors</a:t>
            </a:r>
          </a:p>
          <a:p>
            <a:pPr marL="628650" lvl="1" indent="-171450">
              <a:buFontTx/>
              <a:buChar char="•"/>
              <a:defRPr/>
            </a:pPr>
            <a:r>
              <a:rPr lang="en-US" altLang="en-US" dirty="0"/>
              <a:t>Student Mental Health and Suicide Prevention</a:t>
            </a:r>
          </a:p>
          <a:p>
            <a:pPr marL="628650" lvl="1" indent="-171450">
              <a:buFontTx/>
              <a:buChar char="•"/>
              <a:defRPr/>
            </a:pPr>
            <a:r>
              <a:rPr lang="en-US" altLang="en-US" dirty="0"/>
              <a:t>Understanding Copyright and Compliance</a:t>
            </a:r>
          </a:p>
          <a:p>
            <a:pPr marL="628650" lvl="1" indent="-171450">
              <a:buFontTx/>
              <a:buChar char="•"/>
              <a:defRPr/>
            </a:pPr>
            <a:r>
              <a:rPr lang="en-US" altLang="en-US" dirty="0"/>
              <a:t>Protecting Students from Abuse</a:t>
            </a:r>
          </a:p>
          <a:p>
            <a:pPr marL="628650" lvl="1" indent="-171450">
              <a:buFontTx/>
              <a:buChar char="•"/>
              <a:defRPr/>
            </a:pPr>
            <a:r>
              <a:rPr lang="en-US" altLang="en-US" dirty="0"/>
              <a:t>Hazing Prevention for Students</a:t>
            </a:r>
          </a:p>
          <a:p>
            <a:pPr marL="628650" lvl="1" indent="-171450">
              <a:buFontTx/>
              <a:buChar char="•"/>
              <a:defRPr/>
            </a:pPr>
            <a:r>
              <a:rPr lang="en-US" altLang="en-US" dirty="0"/>
              <a:t>Coaching Unified Sports</a:t>
            </a:r>
          </a:p>
          <a:p>
            <a:pPr marL="628650" lvl="1" indent="-171450">
              <a:buFontTx/>
              <a:buChar char="•"/>
              <a:defRPr/>
            </a:pPr>
            <a:r>
              <a:rPr lang="en-US" altLang="en-US" dirty="0"/>
              <a:t>ACL Injury Prevention</a:t>
            </a:r>
          </a:p>
          <a:p>
            <a:pPr marL="628650" lvl="1" indent="-171450">
              <a:buFontTx/>
              <a:buChar char="•"/>
              <a:defRPr/>
            </a:pPr>
            <a:r>
              <a:rPr lang="en-US" altLang="en-US" dirty="0"/>
              <a:t>Sportsmanship</a:t>
            </a:r>
          </a:p>
          <a:p>
            <a:pPr marL="628650" lvl="1" indent="-171450">
              <a:buFontTx/>
              <a:buChar char="•"/>
              <a:defRPr/>
            </a:pPr>
            <a:r>
              <a:rPr lang="en-US" altLang="en-US" dirty="0"/>
              <a:t>And many more</a:t>
            </a:r>
          </a:p>
        </p:txBody>
      </p:sp>
      <p:sp>
        <p:nvSpPr>
          <p:cNvPr id="93188" name="Slide Number Placeholder 3">
            <a:extLst>
              <a:ext uri="{FF2B5EF4-FFF2-40B4-BE49-F238E27FC236}">
                <a16:creationId xmlns:a16="http://schemas.microsoft.com/office/drawing/2014/main" id="{941779AB-92CA-E948-B36E-8B327B327A00}"/>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E024F5F2-5434-AF48-8305-9570BA83C770}" type="slidenum">
              <a:rPr kumimoji="0" lang="en-US"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39</a:t>
            </a:fld>
            <a:endPar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08581045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Slide Image Placeholder 1">
            <a:extLst>
              <a:ext uri="{FF2B5EF4-FFF2-40B4-BE49-F238E27FC236}">
                <a16:creationId xmlns:a16="http://schemas.microsoft.com/office/drawing/2014/main" id="{00ED4C7F-8AE0-C949-A02D-67ED9EA9AC05}"/>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5235" name="Notes Placeholder 2">
            <a:extLst>
              <a:ext uri="{FF2B5EF4-FFF2-40B4-BE49-F238E27FC236}">
                <a16:creationId xmlns:a16="http://schemas.microsoft.com/office/drawing/2014/main" id="{722A8818-9900-6746-B9E2-5B86F14618BB}"/>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b="1"/>
              <a:t>SOFTBALL COACHES EDUCATION </a:t>
            </a:r>
          </a:p>
          <a:p>
            <a:r>
              <a:rPr lang="en-US" altLang="en-US"/>
              <a:t>The NFHS partnered with USA Softball to present the online Softball Coaches Course.  Go to www.nfhslearn.com to view the trailer, description and outline for this course.  </a:t>
            </a:r>
          </a:p>
          <a:p>
            <a:r>
              <a:rPr lang="en-US" altLang="en-US"/>
              <a:t> </a:t>
            </a:r>
          </a:p>
          <a:p>
            <a:endParaRPr lang="en-US" altLang="en-US"/>
          </a:p>
        </p:txBody>
      </p:sp>
      <p:sp>
        <p:nvSpPr>
          <p:cNvPr id="95236" name="Slide Number Placeholder 3">
            <a:extLst>
              <a:ext uri="{FF2B5EF4-FFF2-40B4-BE49-F238E27FC236}">
                <a16:creationId xmlns:a16="http://schemas.microsoft.com/office/drawing/2014/main" id="{777F4512-B1CC-A741-98A6-181C7C2771F7}"/>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ED50354-D935-B747-8179-C2B594A13177}" type="slidenum">
              <a:rPr kumimoji="0" lang="en-US"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40</a:t>
            </a:fld>
            <a:endPar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67431641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Slide Image Placeholder 1">
            <a:extLst>
              <a:ext uri="{FF2B5EF4-FFF2-40B4-BE49-F238E27FC236}">
                <a16:creationId xmlns:a16="http://schemas.microsoft.com/office/drawing/2014/main" id="{32353238-B03D-0E47-A413-92CE2DE25619}"/>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3667" name="Notes Placeholder 2">
            <a:extLst>
              <a:ext uri="{FF2B5EF4-FFF2-40B4-BE49-F238E27FC236}">
                <a16:creationId xmlns:a16="http://schemas.microsoft.com/office/drawing/2014/main" id="{770F328B-4DA3-3F4C-9C08-B89C270C8164}"/>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THANK YOU</a:t>
            </a:r>
          </a:p>
        </p:txBody>
      </p:sp>
      <p:sp>
        <p:nvSpPr>
          <p:cNvPr id="113668" name="Slide Number Placeholder 3">
            <a:extLst>
              <a:ext uri="{FF2B5EF4-FFF2-40B4-BE49-F238E27FC236}">
                <a16:creationId xmlns:a16="http://schemas.microsoft.com/office/drawing/2014/main" id="{B6A37D94-19FF-CC4B-811A-CCBB2A441674}"/>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D0CE2E31-85FB-0D42-A3C0-F9DEBBBB9336}" type="slidenum">
              <a:rPr kumimoji="0" lang="en-US"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41</a:t>
            </a:fld>
            <a:endPar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35699379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7" name="Slide Image Placeholder 1">
            <a:extLst>
              <a:ext uri="{FF2B5EF4-FFF2-40B4-BE49-F238E27FC236}">
                <a16:creationId xmlns:a16="http://schemas.microsoft.com/office/drawing/2014/main" id="{830E20AD-2FCC-8043-B53E-732CD408F78A}"/>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4738" name="Notes Placeholder 2">
            <a:extLst>
              <a:ext uri="{FF2B5EF4-FFF2-40B4-BE49-F238E27FC236}">
                <a16:creationId xmlns:a16="http://schemas.microsoft.com/office/drawing/2014/main" id="{7AC4BA47-4A59-0F40-954E-A22435C00B2B}"/>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It is the intent that all students are able to compete on a level playing field in a safe, competitive and friendly environment, free of discrimination.  </a:t>
            </a:r>
          </a:p>
          <a:p>
            <a:endParaRPr lang="en-US" altLang="en-US"/>
          </a:p>
          <a:p>
            <a:r>
              <a:rPr lang="en-US" altLang="en-US"/>
              <a:t>The following rules and regulations are intended to provide every student athlete with equal opportunities to participate in athletics. </a:t>
            </a:r>
          </a:p>
        </p:txBody>
      </p:sp>
      <p:sp>
        <p:nvSpPr>
          <p:cNvPr id="4" name="Slide Number Placeholder 3">
            <a:extLst>
              <a:ext uri="{FF2B5EF4-FFF2-40B4-BE49-F238E27FC236}">
                <a16:creationId xmlns:a16="http://schemas.microsoft.com/office/drawing/2014/main" id="{1C448793-E9B1-E041-9D57-6792EAC88FE6}"/>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5AB140D-D859-144E-851D-3F9C72FEA8B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charset="0"/>
              </a:rPr>
              <a:pPr marL="0" marR="0" lvl="0" indent="0" algn="r" defTabSz="457200" rtl="0" eaLnBrk="1" fontAlgn="auto" latinLnBrk="0" hangingPunct="1">
                <a:lnSpc>
                  <a:spcPct val="100000"/>
                </a:lnSpc>
                <a:spcBef>
                  <a:spcPts val="0"/>
                </a:spcBef>
                <a:spcAft>
                  <a:spcPts val="0"/>
                </a:spcAft>
                <a:buClrTx/>
                <a:buSzTx/>
                <a:buFontTx/>
                <a:buNone/>
                <a:tabLst/>
                <a:defRPr/>
              </a:pPr>
              <a:t>43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Arial" charset="0"/>
            </a:endParaRPr>
          </a:p>
        </p:txBody>
      </p:sp>
    </p:spTree>
    <p:extLst>
      <p:ext uri="{BB962C8B-B14F-4D97-AF65-F5344CB8AC3E}">
        <p14:creationId xmlns:p14="http://schemas.microsoft.com/office/powerpoint/2010/main" val="29399389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09" name="Slide Image Placeholder 1">
            <a:extLst>
              <a:ext uri="{FF2B5EF4-FFF2-40B4-BE49-F238E27FC236}">
                <a16:creationId xmlns:a16="http://schemas.microsoft.com/office/drawing/2014/main" id="{B3609E34-1765-7142-A65C-1F28ACD380E8}"/>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7810" name="Notes Placeholder 2">
            <a:extLst>
              <a:ext uri="{FF2B5EF4-FFF2-40B4-BE49-F238E27FC236}">
                <a16:creationId xmlns:a16="http://schemas.microsoft.com/office/drawing/2014/main" id="{E28138E6-FD1B-B54C-AAA6-C202822BBA4C}"/>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a:t>The Request should be based on the gender identification of that student in current school records and daily life activities in the school and community.</a:t>
            </a:r>
          </a:p>
          <a:p>
            <a:endParaRPr lang="en-US" altLang="en-US"/>
          </a:p>
        </p:txBody>
      </p:sp>
      <p:sp>
        <p:nvSpPr>
          <p:cNvPr id="4" name="Slide Number Placeholder 3">
            <a:extLst>
              <a:ext uri="{FF2B5EF4-FFF2-40B4-BE49-F238E27FC236}">
                <a16:creationId xmlns:a16="http://schemas.microsoft.com/office/drawing/2014/main" id="{66A00FF7-528D-AB4A-9617-9254E3BECA09}"/>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C6CD700-F94E-094F-953C-092214FBEB6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charset="0"/>
              </a:rPr>
              <a:pPr marL="0" marR="0" lvl="0" indent="0" algn="r" defTabSz="457200" rtl="0" eaLnBrk="1" fontAlgn="auto" latinLnBrk="0" hangingPunct="1">
                <a:lnSpc>
                  <a:spcPct val="100000"/>
                </a:lnSpc>
                <a:spcBef>
                  <a:spcPts val="0"/>
                </a:spcBef>
                <a:spcAft>
                  <a:spcPts val="0"/>
                </a:spcAft>
                <a:buClrTx/>
                <a:buSzTx/>
                <a:buFontTx/>
                <a:buNone/>
                <a:tabLst/>
                <a:defRPr/>
              </a:pPr>
              <a:t>45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Arial" charset="0"/>
            </a:endParaRPr>
          </a:p>
        </p:txBody>
      </p:sp>
    </p:spTree>
    <p:extLst>
      <p:ext uri="{BB962C8B-B14F-4D97-AF65-F5344CB8AC3E}">
        <p14:creationId xmlns:p14="http://schemas.microsoft.com/office/powerpoint/2010/main" val="265341893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7" name="Slide Image Placeholder 1">
            <a:extLst>
              <a:ext uri="{FF2B5EF4-FFF2-40B4-BE49-F238E27FC236}">
                <a16:creationId xmlns:a16="http://schemas.microsoft.com/office/drawing/2014/main" id="{9208DF1A-7153-AD48-857C-B1FE210864CD}"/>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9858" name="Notes Placeholder 2">
            <a:extLst>
              <a:ext uri="{FF2B5EF4-FFF2-40B4-BE49-F238E27FC236}">
                <a16:creationId xmlns:a16="http://schemas.microsoft.com/office/drawing/2014/main" id="{0C2D790C-F958-F54C-8052-6003E3D732B1}"/>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Requested Documentation:</a:t>
            </a:r>
          </a:p>
          <a:p>
            <a:r>
              <a:rPr lang="en-US" altLang="en-US"/>
              <a:t>-Affirmations that the actions, attitudes, and manner demonstrate the student’s consistent gender identification</a:t>
            </a:r>
          </a:p>
          <a:p>
            <a:r>
              <a:rPr lang="en-US" altLang="en-US"/>
              <a:t>-Complete list of treatments or medications relative to gender identity</a:t>
            </a:r>
          </a:p>
          <a:p>
            <a:pPr eaLnBrk="1" hangingPunct="1">
              <a:spcBef>
                <a:spcPct val="0"/>
              </a:spcBef>
            </a:pPr>
            <a:r>
              <a:rPr lang="en-US" altLang="en-US"/>
              <a:t>-Complete list of interventions related to the gender identity of the student.</a:t>
            </a:r>
          </a:p>
          <a:p>
            <a:pPr eaLnBrk="1" hangingPunct="1">
              <a:spcBef>
                <a:spcPct val="0"/>
              </a:spcBef>
            </a:pPr>
            <a:r>
              <a:rPr lang="en-US" altLang="en-US"/>
              <a:t>-Written verification from an appropriate healthcare professional of the student’s consistent gender identification. </a:t>
            </a:r>
          </a:p>
          <a:p>
            <a:pPr eaLnBrk="1" hangingPunct="1">
              <a:spcBef>
                <a:spcPct val="0"/>
              </a:spcBef>
            </a:pPr>
            <a:r>
              <a:rPr lang="en-US" altLang="en-US"/>
              <a:t>-Any other pertinent documentation or information which the student or parent(s)/legal guardian(s) appointed by a court of competent jurisdiction believe relevant and appropriate. </a:t>
            </a:r>
          </a:p>
          <a:p>
            <a:pPr eaLnBrk="1" hangingPunct="1">
              <a:spcBef>
                <a:spcPct val="0"/>
              </a:spcBef>
            </a:pPr>
            <a:endParaRPr lang="en-US" altLang="en-US"/>
          </a:p>
          <a:p>
            <a:endParaRPr lang="en-US" altLang="en-US"/>
          </a:p>
        </p:txBody>
      </p:sp>
      <p:sp>
        <p:nvSpPr>
          <p:cNvPr id="4" name="Slide Number Placeholder 3">
            <a:extLst>
              <a:ext uri="{FF2B5EF4-FFF2-40B4-BE49-F238E27FC236}">
                <a16:creationId xmlns:a16="http://schemas.microsoft.com/office/drawing/2014/main" id="{F2FDC520-12A6-FF42-AFF3-ACF6F6FACA4C}"/>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40535C8-E3B0-C04D-A61C-56D6E95C242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charset="0"/>
              </a:rPr>
              <a:pPr marL="0" marR="0" lvl="0" indent="0" algn="r" defTabSz="457200" rtl="0" eaLnBrk="1" fontAlgn="auto" latinLnBrk="0" hangingPunct="1">
                <a:lnSpc>
                  <a:spcPct val="100000"/>
                </a:lnSpc>
                <a:spcBef>
                  <a:spcPts val="0"/>
                </a:spcBef>
                <a:spcAft>
                  <a:spcPts val="0"/>
                </a:spcAft>
                <a:buClrTx/>
                <a:buSzTx/>
                <a:buFontTx/>
                <a:buNone/>
                <a:tabLst/>
                <a:defRPr/>
              </a:pPr>
              <a:t>46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Arial" charset="0"/>
            </a:endParaRPr>
          </a:p>
        </p:txBody>
      </p:sp>
    </p:spTree>
    <p:extLst>
      <p:ext uri="{BB962C8B-B14F-4D97-AF65-F5344CB8AC3E}">
        <p14:creationId xmlns:p14="http://schemas.microsoft.com/office/powerpoint/2010/main" val="401700665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3" name="Slide Image Placeholder 1">
            <a:extLst>
              <a:ext uri="{FF2B5EF4-FFF2-40B4-BE49-F238E27FC236}">
                <a16:creationId xmlns:a16="http://schemas.microsoft.com/office/drawing/2014/main" id="{3C9774DB-8B77-3642-BC58-EE7975CDD6D4}"/>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3954" name="Notes Placeholder 2">
            <a:extLst>
              <a:ext uri="{FF2B5EF4-FFF2-40B4-BE49-F238E27FC236}">
                <a16:creationId xmlns:a16="http://schemas.microsoft.com/office/drawing/2014/main" id="{4FF8A6AA-0DD6-724C-941D-D144B7078CD2}"/>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1.2.4.a is the “birth certificate rule”</a:t>
            </a:r>
          </a:p>
        </p:txBody>
      </p:sp>
      <p:sp>
        <p:nvSpPr>
          <p:cNvPr id="4" name="Slide Number Placeholder 3">
            <a:extLst>
              <a:ext uri="{FF2B5EF4-FFF2-40B4-BE49-F238E27FC236}">
                <a16:creationId xmlns:a16="http://schemas.microsoft.com/office/drawing/2014/main" id="{6172C3C7-4791-2F48-A1EA-91668661E033}"/>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20C993E-BA33-784D-9633-C64E82D25E4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charset="0"/>
              </a:rPr>
              <a:pPr marL="0" marR="0" lvl="0" indent="0" algn="r" defTabSz="457200" rtl="0" eaLnBrk="1" fontAlgn="auto" latinLnBrk="0" hangingPunct="1">
                <a:lnSpc>
                  <a:spcPct val="100000"/>
                </a:lnSpc>
                <a:spcBef>
                  <a:spcPts val="0"/>
                </a:spcBef>
                <a:spcAft>
                  <a:spcPts val="0"/>
                </a:spcAft>
                <a:buClrTx/>
                <a:buSzTx/>
                <a:buFontTx/>
                <a:buNone/>
                <a:tabLst/>
                <a:defRPr/>
              </a:pPr>
              <a:t>49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Arial" charset="0"/>
            </a:endParaRPr>
          </a:p>
        </p:txBody>
      </p:sp>
    </p:spTree>
    <p:extLst>
      <p:ext uri="{BB962C8B-B14F-4D97-AF65-F5344CB8AC3E}">
        <p14:creationId xmlns:p14="http://schemas.microsoft.com/office/powerpoint/2010/main" val="275147901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7" name="Slide Image Placeholder 1">
            <a:extLst>
              <a:ext uri="{FF2B5EF4-FFF2-40B4-BE49-F238E27FC236}">
                <a16:creationId xmlns:a16="http://schemas.microsoft.com/office/drawing/2014/main" id="{ED09CD4B-FA86-A44E-9C9D-68F3DDB52B35}"/>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0098" name="Notes Placeholder 2">
            <a:extLst>
              <a:ext uri="{FF2B5EF4-FFF2-40B4-BE49-F238E27FC236}">
                <a16:creationId xmlns:a16="http://schemas.microsoft.com/office/drawing/2014/main" id="{F74583B9-C5D8-8B48-A560-8FE6808233AF}"/>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Previously Foreign Exchange Students were only eligible the first semester of residency in the United States through an approved program.</a:t>
            </a:r>
          </a:p>
        </p:txBody>
      </p:sp>
      <p:sp>
        <p:nvSpPr>
          <p:cNvPr id="4" name="Slide Number Placeholder 3">
            <a:extLst>
              <a:ext uri="{FF2B5EF4-FFF2-40B4-BE49-F238E27FC236}">
                <a16:creationId xmlns:a16="http://schemas.microsoft.com/office/drawing/2014/main" id="{DC54E06B-ECC9-1E49-881B-D2C24459770F}"/>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3D0C562-B20B-E44A-B3A3-47223212E43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charset="0"/>
              </a:rPr>
              <a:pPr marL="0" marR="0" lvl="0" indent="0" algn="r" defTabSz="457200" rtl="0" eaLnBrk="1" fontAlgn="auto" latinLnBrk="0" hangingPunct="1">
                <a:lnSpc>
                  <a:spcPct val="100000"/>
                </a:lnSpc>
                <a:spcBef>
                  <a:spcPts val="0"/>
                </a:spcBef>
                <a:spcAft>
                  <a:spcPts val="0"/>
                </a:spcAft>
                <a:buClrTx/>
                <a:buSzTx/>
                <a:buFontTx/>
                <a:buNone/>
                <a:tabLst/>
                <a:defRPr/>
              </a:pPr>
              <a:t>54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Arial" charset="0"/>
            </a:endParaRPr>
          </a:p>
        </p:txBody>
      </p:sp>
    </p:spTree>
    <p:extLst>
      <p:ext uri="{BB962C8B-B14F-4D97-AF65-F5344CB8AC3E}">
        <p14:creationId xmlns:p14="http://schemas.microsoft.com/office/powerpoint/2010/main" val="56684560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5" name="Slide Image Placeholder 1">
            <a:extLst>
              <a:ext uri="{FF2B5EF4-FFF2-40B4-BE49-F238E27FC236}">
                <a16:creationId xmlns:a16="http://schemas.microsoft.com/office/drawing/2014/main" id="{6F59D15E-ED07-5E44-9A16-CDA73001319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2146" name="Notes Placeholder 2">
            <a:extLst>
              <a:ext uri="{FF2B5EF4-FFF2-40B4-BE49-F238E27FC236}">
                <a16:creationId xmlns:a16="http://schemas.microsoft.com/office/drawing/2014/main" id="{ECC71967-8CA3-CB46-B5E2-AF7C4B2B790B}"/>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Language has been cleaned up to match the penalty to alleviate any confusion.</a:t>
            </a:r>
          </a:p>
        </p:txBody>
      </p:sp>
      <p:sp>
        <p:nvSpPr>
          <p:cNvPr id="4" name="Slide Number Placeholder 3">
            <a:extLst>
              <a:ext uri="{FF2B5EF4-FFF2-40B4-BE49-F238E27FC236}">
                <a16:creationId xmlns:a16="http://schemas.microsoft.com/office/drawing/2014/main" id="{02A8575C-9D70-D745-8F5D-9DFA00B1FBF0}"/>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8BBB11B-4B1B-9F47-AF2F-EE92E47DC69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charset="0"/>
              </a:rPr>
              <a:pPr marL="0" marR="0" lvl="0" indent="0" algn="r" defTabSz="457200" rtl="0" eaLnBrk="1" fontAlgn="auto" latinLnBrk="0" hangingPunct="1">
                <a:lnSpc>
                  <a:spcPct val="100000"/>
                </a:lnSpc>
                <a:spcBef>
                  <a:spcPts val="0"/>
                </a:spcBef>
                <a:spcAft>
                  <a:spcPts val="0"/>
                </a:spcAft>
                <a:buClrTx/>
                <a:buSzTx/>
                <a:buFontTx/>
                <a:buNone/>
                <a:tabLst/>
                <a:defRPr/>
              </a:pPr>
              <a:t>55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Arial" charset="0"/>
            </a:endParaRPr>
          </a:p>
        </p:txBody>
      </p:sp>
    </p:spTree>
    <p:extLst>
      <p:ext uri="{BB962C8B-B14F-4D97-AF65-F5344CB8AC3E}">
        <p14:creationId xmlns:p14="http://schemas.microsoft.com/office/powerpoint/2010/main" val="295571331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7" name="Slide Image Placeholder 1">
            <a:extLst>
              <a:ext uri="{FF2B5EF4-FFF2-40B4-BE49-F238E27FC236}">
                <a16:creationId xmlns:a16="http://schemas.microsoft.com/office/drawing/2014/main" id="{634B86A1-BBB9-9E43-B0FC-2DBB5E8FA1EC}"/>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5218" name="Notes Placeholder 2">
            <a:extLst>
              <a:ext uri="{FF2B5EF4-FFF2-40B4-BE49-F238E27FC236}">
                <a16:creationId xmlns:a16="http://schemas.microsoft.com/office/drawing/2014/main" id="{7EE13537-BC24-F94B-B864-C4C2C14429AB}"/>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4" name="Slide Number Placeholder 3">
            <a:extLst>
              <a:ext uri="{FF2B5EF4-FFF2-40B4-BE49-F238E27FC236}">
                <a16:creationId xmlns:a16="http://schemas.microsoft.com/office/drawing/2014/main" id="{EBC71A80-EFBD-D841-8D35-B0EBF5E50C98}"/>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560C0DB-1D54-974E-84D2-CBA9C7E03B4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charset="0"/>
              </a:rPr>
              <a:pPr marL="0" marR="0" lvl="0" indent="0" algn="r" defTabSz="457200" rtl="0" eaLnBrk="1" fontAlgn="auto" latinLnBrk="0" hangingPunct="1">
                <a:lnSpc>
                  <a:spcPct val="100000"/>
                </a:lnSpc>
                <a:spcBef>
                  <a:spcPts val="0"/>
                </a:spcBef>
                <a:spcAft>
                  <a:spcPts val="0"/>
                </a:spcAft>
                <a:buClrTx/>
                <a:buSzTx/>
                <a:buFontTx/>
                <a:buNone/>
                <a:tabLst/>
                <a:defRPr/>
              </a:pPr>
              <a:t>57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Arial" charset="0"/>
            </a:endParaRPr>
          </a:p>
        </p:txBody>
      </p:sp>
    </p:spTree>
    <p:extLst>
      <p:ext uri="{BB962C8B-B14F-4D97-AF65-F5344CB8AC3E}">
        <p14:creationId xmlns:p14="http://schemas.microsoft.com/office/powerpoint/2010/main" val="248365362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5" name="Slide Image Placeholder 1">
            <a:extLst>
              <a:ext uri="{FF2B5EF4-FFF2-40B4-BE49-F238E27FC236}">
                <a16:creationId xmlns:a16="http://schemas.microsoft.com/office/drawing/2014/main" id="{503B1056-769D-8846-9DDC-39926D14EC41}"/>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7266" name="Notes Placeholder 2">
            <a:extLst>
              <a:ext uri="{FF2B5EF4-FFF2-40B4-BE49-F238E27FC236}">
                <a16:creationId xmlns:a16="http://schemas.microsoft.com/office/drawing/2014/main" id="{7DEA4A6E-8915-764C-89E4-ACF8E77EFBB4}"/>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Clarifying language that independent NCHSAA member schools are not eligible for bracketed sports playoffs</a:t>
            </a:r>
          </a:p>
        </p:txBody>
      </p:sp>
      <p:sp>
        <p:nvSpPr>
          <p:cNvPr id="4" name="Slide Number Placeholder 3">
            <a:extLst>
              <a:ext uri="{FF2B5EF4-FFF2-40B4-BE49-F238E27FC236}">
                <a16:creationId xmlns:a16="http://schemas.microsoft.com/office/drawing/2014/main" id="{85B5B5A0-EB34-4A41-9374-4F3D67867585}"/>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2B9ED4D-F361-1241-AA64-CC1B683EEA6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charset="0"/>
              </a:rPr>
              <a:pPr marL="0" marR="0" lvl="0" indent="0" algn="r" defTabSz="457200" rtl="0" eaLnBrk="1" fontAlgn="auto" latinLnBrk="0" hangingPunct="1">
                <a:lnSpc>
                  <a:spcPct val="100000"/>
                </a:lnSpc>
                <a:spcBef>
                  <a:spcPts val="0"/>
                </a:spcBef>
                <a:spcAft>
                  <a:spcPts val="0"/>
                </a:spcAft>
                <a:buClrTx/>
                <a:buSzTx/>
                <a:buFontTx/>
                <a:buNone/>
                <a:tabLst/>
                <a:defRPr/>
              </a:pPr>
              <a:t>58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Arial" charset="0"/>
            </a:endParaRPr>
          </a:p>
        </p:txBody>
      </p:sp>
    </p:spTree>
    <p:extLst>
      <p:ext uri="{BB962C8B-B14F-4D97-AF65-F5344CB8AC3E}">
        <p14:creationId xmlns:p14="http://schemas.microsoft.com/office/powerpoint/2010/main" val="258733828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3" name="Slide Image Placeholder 1">
            <a:extLst>
              <a:ext uri="{FF2B5EF4-FFF2-40B4-BE49-F238E27FC236}">
                <a16:creationId xmlns:a16="http://schemas.microsoft.com/office/drawing/2014/main" id="{F864E066-63FC-3749-BF85-016B267C5C23}"/>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9314" name="Notes Placeholder 2">
            <a:extLst>
              <a:ext uri="{FF2B5EF4-FFF2-40B4-BE49-F238E27FC236}">
                <a16:creationId xmlns:a16="http://schemas.microsoft.com/office/drawing/2014/main" id="{303DC5FB-052D-F449-97BE-70613ADBD957}"/>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Penalty to be assessed when official ball is not used in games</a:t>
            </a:r>
          </a:p>
          <a:p>
            <a:r>
              <a:rPr lang="en-US" altLang="en-US"/>
              <a:t>–Use of illegal equipment</a:t>
            </a:r>
          </a:p>
        </p:txBody>
      </p:sp>
      <p:sp>
        <p:nvSpPr>
          <p:cNvPr id="4" name="Slide Number Placeholder 3">
            <a:extLst>
              <a:ext uri="{FF2B5EF4-FFF2-40B4-BE49-F238E27FC236}">
                <a16:creationId xmlns:a16="http://schemas.microsoft.com/office/drawing/2014/main" id="{CB549DDD-2F10-D348-B269-FD6CA5FA55B7}"/>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43DA3CF-092D-D14F-9F07-A86E7DC3752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charset="0"/>
              </a:rPr>
              <a:pPr marL="0" marR="0" lvl="0" indent="0" algn="r" defTabSz="457200" rtl="0" eaLnBrk="1" fontAlgn="auto" latinLnBrk="0" hangingPunct="1">
                <a:lnSpc>
                  <a:spcPct val="100000"/>
                </a:lnSpc>
                <a:spcBef>
                  <a:spcPts val="0"/>
                </a:spcBef>
                <a:spcAft>
                  <a:spcPts val="0"/>
                </a:spcAft>
                <a:buClrTx/>
                <a:buSzTx/>
                <a:buFontTx/>
                <a:buNone/>
                <a:tabLst/>
                <a:defRPr/>
              </a:pPr>
              <a:t>59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Arial" charset="0"/>
            </a:endParaRPr>
          </a:p>
        </p:txBody>
      </p:sp>
    </p:spTree>
    <p:extLst>
      <p:ext uri="{BB962C8B-B14F-4D97-AF65-F5344CB8AC3E}">
        <p14:creationId xmlns:p14="http://schemas.microsoft.com/office/powerpoint/2010/main" val="134392992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1" name="Slide Image Placeholder 1">
            <a:extLst>
              <a:ext uri="{FF2B5EF4-FFF2-40B4-BE49-F238E27FC236}">
                <a16:creationId xmlns:a16="http://schemas.microsoft.com/office/drawing/2014/main" id="{BD055BA2-C8F1-404C-9612-BB898EDFF888}"/>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1362" name="Notes Placeholder 2">
            <a:extLst>
              <a:ext uri="{FF2B5EF4-FFF2-40B4-BE49-F238E27FC236}">
                <a16:creationId xmlns:a16="http://schemas.microsoft.com/office/drawing/2014/main" id="{AA090D2B-51E9-EA41-9237-8EE4FD55BBF7}"/>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Again, Wilson is not required during regular season play in 2019-2020.  If you use Wilson, these are the approved balls.</a:t>
            </a:r>
          </a:p>
          <a:p>
            <a:r>
              <a:rPr lang="en-US" altLang="en-US" dirty="0"/>
              <a:t>Penalty to be assessed when official ball is not used in games</a:t>
            </a:r>
          </a:p>
          <a:p>
            <a:r>
              <a:rPr lang="en-US" altLang="en-US" dirty="0"/>
              <a:t>–Use of illegal equipment</a:t>
            </a:r>
          </a:p>
        </p:txBody>
      </p:sp>
      <p:sp>
        <p:nvSpPr>
          <p:cNvPr id="4" name="Slide Number Placeholder 3">
            <a:extLst>
              <a:ext uri="{FF2B5EF4-FFF2-40B4-BE49-F238E27FC236}">
                <a16:creationId xmlns:a16="http://schemas.microsoft.com/office/drawing/2014/main" id="{4B853F72-C025-3547-9D48-07ED62487AC1}"/>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4826C0A-1744-604A-97BE-C678AB22D02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charset="0"/>
              </a:rPr>
              <a:pPr marL="0" marR="0" lvl="0" indent="0" algn="r" defTabSz="457200" rtl="0" eaLnBrk="1" fontAlgn="auto" latinLnBrk="0" hangingPunct="1">
                <a:lnSpc>
                  <a:spcPct val="100000"/>
                </a:lnSpc>
                <a:spcBef>
                  <a:spcPts val="0"/>
                </a:spcBef>
                <a:spcAft>
                  <a:spcPts val="0"/>
                </a:spcAft>
                <a:buClrTx/>
                <a:buSzTx/>
                <a:buFontTx/>
                <a:buNone/>
                <a:tabLst/>
                <a:defRPr/>
              </a:pPr>
              <a:t>60</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Arial" charset="0"/>
            </a:endParaRPr>
          </a:p>
        </p:txBody>
      </p:sp>
    </p:spTree>
    <p:extLst>
      <p:ext uri="{BB962C8B-B14F-4D97-AF65-F5344CB8AC3E}">
        <p14:creationId xmlns:p14="http://schemas.microsoft.com/office/powerpoint/2010/main" val="271612922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en-US" dirty="0"/>
              <a:t>Single games must still be played under NFHS rules requiring seven inning games or until a regulation game is completed.</a:t>
            </a:r>
          </a:p>
          <a:p>
            <a:pPr lvl="1"/>
            <a:r>
              <a:rPr lang="en-US" dirty="0"/>
              <a:t>Maintain current NCHSAA Handbook regulation regarding suspended games.</a:t>
            </a:r>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62</a:t>
            </a:fld>
            <a:endParaRPr lang="en-US"/>
          </a:p>
        </p:txBody>
      </p:sp>
    </p:spTree>
    <p:extLst>
      <p:ext uri="{BB962C8B-B14F-4D97-AF65-F5344CB8AC3E}">
        <p14:creationId xmlns:p14="http://schemas.microsoft.com/office/powerpoint/2010/main" val="79357450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Once a team makes it to the playoffs, we do compliance checks for fulfillment of these requirements.  Please make sure that all coaches on your bench are compliant, including yourself.</a:t>
            </a:r>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63</a:t>
            </a:fld>
            <a:endParaRPr lang="en-US"/>
          </a:p>
        </p:txBody>
      </p:sp>
    </p:spTree>
    <p:extLst>
      <p:ext uri="{BB962C8B-B14F-4D97-AF65-F5344CB8AC3E}">
        <p14:creationId xmlns:p14="http://schemas.microsoft.com/office/powerpoint/2010/main" val="187757325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29" name="Slide Image Placeholder 1">
            <a:extLst>
              <a:ext uri="{FF2B5EF4-FFF2-40B4-BE49-F238E27FC236}">
                <a16:creationId xmlns:a16="http://schemas.microsoft.com/office/drawing/2014/main" id="{4F58E9DD-B2E2-EC47-94AF-DF7FE06CECAC}"/>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8530" name="Notes Placeholder 2">
            <a:extLst>
              <a:ext uri="{FF2B5EF4-FFF2-40B4-BE49-F238E27FC236}">
                <a16:creationId xmlns:a16="http://schemas.microsoft.com/office/drawing/2014/main" id="{66C4BFB2-C720-0A4B-8C23-7904530EA6CA}"/>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Key Dates: </a:t>
            </a:r>
          </a:p>
          <a:p>
            <a:r>
              <a:rPr lang="en-US" altLang="en-US" dirty="0"/>
              <a:t>1</a:t>
            </a:r>
            <a:r>
              <a:rPr lang="en-US" altLang="en-US" baseline="30000" dirty="0"/>
              <a:t>st</a:t>
            </a:r>
            <a:r>
              <a:rPr lang="en-US" altLang="en-US" dirty="0"/>
              <a:t> Practice – February 12</a:t>
            </a:r>
          </a:p>
          <a:p>
            <a:r>
              <a:rPr lang="en-US" altLang="en-US" dirty="0"/>
              <a:t>1</a:t>
            </a:r>
            <a:r>
              <a:rPr lang="en-US" altLang="en-US" baseline="30000" dirty="0"/>
              <a:t>st</a:t>
            </a:r>
            <a:r>
              <a:rPr lang="en-US" altLang="en-US" dirty="0"/>
              <a:t> Contest – March 2</a:t>
            </a:r>
          </a:p>
          <a:p>
            <a:r>
              <a:rPr lang="en-US" altLang="en-US" dirty="0"/>
              <a:t>Last Play Date – May 9</a:t>
            </a:r>
          </a:p>
        </p:txBody>
      </p:sp>
      <p:sp>
        <p:nvSpPr>
          <p:cNvPr id="4" name="Slide Number Placeholder 3">
            <a:extLst>
              <a:ext uri="{FF2B5EF4-FFF2-40B4-BE49-F238E27FC236}">
                <a16:creationId xmlns:a16="http://schemas.microsoft.com/office/drawing/2014/main" id="{BD621DB3-25FC-884A-9F43-46FAB5357B5E}"/>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0C59DCA-C4F1-094E-B28D-BCEF602C2DC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charset="0"/>
              </a:rPr>
              <a:pPr marL="0" marR="0" lvl="0" indent="0" algn="r" defTabSz="457200" rtl="0" eaLnBrk="1" fontAlgn="auto" latinLnBrk="0" hangingPunct="1">
                <a:lnSpc>
                  <a:spcPct val="100000"/>
                </a:lnSpc>
                <a:spcBef>
                  <a:spcPts val="0"/>
                </a:spcBef>
                <a:spcAft>
                  <a:spcPts val="0"/>
                </a:spcAft>
                <a:buClrTx/>
                <a:buSzTx/>
                <a:buFontTx/>
                <a:buNone/>
                <a:tabLst/>
                <a:defRPr/>
              </a:pPr>
              <a:t>64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Arial" charset="0"/>
            </a:endParaRPr>
          </a:p>
        </p:txBody>
      </p:sp>
    </p:spTree>
    <p:extLst>
      <p:ext uri="{BB962C8B-B14F-4D97-AF65-F5344CB8AC3E}">
        <p14:creationId xmlns:p14="http://schemas.microsoft.com/office/powerpoint/2010/main" val="107986960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29" name="Slide Image Placeholder 1">
            <a:extLst>
              <a:ext uri="{FF2B5EF4-FFF2-40B4-BE49-F238E27FC236}">
                <a16:creationId xmlns:a16="http://schemas.microsoft.com/office/drawing/2014/main" id="{4F58E9DD-B2E2-EC47-94AF-DF7FE06CECAC}"/>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8530" name="Notes Placeholder 2">
            <a:extLst>
              <a:ext uri="{FF2B5EF4-FFF2-40B4-BE49-F238E27FC236}">
                <a16:creationId xmlns:a16="http://schemas.microsoft.com/office/drawing/2014/main" id="{66C4BFB2-C720-0A4B-8C23-7904530EA6CA}"/>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Wanted to emphasize this information because we had several questions last year</a:t>
            </a:r>
          </a:p>
        </p:txBody>
      </p:sp>
      <p:sp>
        <p:nvSpPr>
          <p:cNvPr id="4" name="Slide Number Placeholder 3">
            <a:extLst>
              <a:ext uri="{FF2B5EF4-FFF2-40B4-BE49-F238E27FC236}">
                <a16:creationId xmlns:a16="http://schemas.microsoft.com/office/drawing/2014/main" id="{BD621DB3-25FC-884A-9F43-46FAB5357B5E}"/>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0C59DCA-C4F1-094E-B28D-BCEF602C2DC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charset="0"/>
              </a:rPr>
              <a:pPr marL="0" marR="0" lvl="0" indent="0" algn="r" defTabSz="457200" rtl="0" eaLnBrk="1" fontAlgn="auto" latinLnBrk="0" hangingPunct="1">
                <a:lnSpc>
                  <a:spcPct val="100000"/>
                </a:lnSpc>
                <a:spcBef>
                  <a:spcPts val="0"/>
                </a:spcBef>
                <a:spcAft>
                  <a:spcPts val="0"/>
                </a:spcAft>
                <a:buClrTx/>
                <a:buSzTx/>
                <a:buFontTx/>
                <a:buNone/>
                <a:tabLst/>
                <a:defRPr/>
              </a:pPr>
              <a:t>65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Arial" charset="0"/>
            </a:endParaRPr>
          </a:p>
        </p:txBody>
      </p:sp>
    </p:spTree>
    <p:extLst>
      <p:ext uri="{BB962C8B-B14F-4D97-AF65-F5344CB8AC3E}">
        <p14:creationId xmlns:p14="http://schemas.microsoft.com/office/powerpoint/2010/main" val="21682735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29" name="Slide Image Placeholder 1">
            <a:extLst>
              <a:ext uri="{FF2B5EF4-FFF2-40B4-BE49-F238E27FC236}">
                <a16:creationId xmlns:a16="http://schemas.microsoft.com/office/drawing/2014/main" id="{4F58E9DD-B2E2-EC47-94AF-DF7FE06CECAC}"/>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8530" name="Notes Placeholder 2">
            <a:extLst>
              <a:ext uri="{FF2B5EF4-FFF2-40B4-BE49-F238E27FC236}">
                <a16:creationId xmlns:a16="http://schemas.microsoft.com/office/drawing/2014/main" id="{66C4BFB2-C720-0A4B-8C23-7904530EA6CA}"/>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1450" indent="-171450">
              <a:buFont typeface="Arial" panose="020B0604020202020204" pitchFamily="34" charset="0"/>
              <a:buChar char="•"/>
            </a:pPr>
            <a:r>
              <a:rPr lang="en-US" altLang="en-US" dirty="0"/>
              <a:t>Received some emails making it required for defensive players.</a:t>
            </a:r>
          </a:p>
          <a:p>
            <a:pPr marL="171450" indent="-171450">
              <a:buFont typeface="Arial" panose="020B0604020202020204" pitchFamily="34" charset="0"/>
              <a:buChar char="•"/>
            </a:pPr>
            <a:r>
              <a:rPr lang="en-US" altLang="en-US" dirty="0"/>
              <a:t>NFHS Rule permits it but has not moved to making it a requirement.  NOSCAE does not have a certification for an attachment.  They only have a certification for the helmet/face guard that catcher’s wear.  One of the reasons is that the national injury report does not show a heightened number of injuries. </a:t>
            </a:r>
          </a:p>
          <a:p>
            <a:pPr marL="171450" indent="-171450">
              <a:buFont typeface="Arial" panose="020B0604020202020204" pitchFamily="34" charset="0"/>
              <a:buChar char="•"/>
            </a:pPr>
            <a:r>
              <a:rPr lang="en-US" altLang="en-US" dirty="0"/>
              <a:t>We, however, have sent photos and shared information about injuries in our state to the NFHS to use in their reports and presentations.</a:t>
            </a:r>
          </a:p>
          <a:p>
            <a:pPr marL="171450" indent="-171450">
              <a:buFont typeface="Arial" panose="020B0604020202020204" pitchFamily="34" charset="0"/>
              <a:buChar char="•"/>
            </a:pPr>
            <a:r>
              <a:rPr lang="en-US" altLang="en-US" dirty="0"/>
              <a:t>Softball coaches association, conference, etc. can submit a proposal to Board of Directors to make it a requirement.</a:t>
            </a:r>
          </a:p>
        </p:txBody>
      </p:sp>
      <p:sp>
        <p:nvSpPr>
          <p:cNvPr id="4" name="Slide Number Placeholder 3">
            <a:extLst>
              <a:ext uri="{FF2B5EF4-FFF2-40B4-BE49-F238E27FC236}">
                <a16:creationId xmlns:a16="http://schemas.microsoft.com/office/drawing/2014/main" id="{BD621DB3-25FC-884A-9F43-46FAB5357B5E}"/>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0C59DCA-C4F1-094E-B28D-BCEF602C2DC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charset="0"/>
              </a:rPr>
              <a:pPr marL="0" marR="0" lvl="0" indent="0" algn="r" defTabSz="457200" rtl="0" eaLnBrk="1" fontAlgn="auto" latinLnBrk="0" hangingPunct="1">
                <a:lnSpc>
                  <a:spcPct val="100000"/>
                </a:lnSpc>
                <a:spcBef>
                  <a:spcPts val="0"/>
                </a:spcBef>
                <a:spcAft>
                  <a:spcPts val="0"/>
                </a:spcAft>
                <a:buClrTx/>
                <a:buSzTx/>
                <a:buFontTx/>
                <a:buNone/>
                <a:tabLst/>
                <a:defRPr/>
              </a:pPr>
              <a:t>66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Arial" charset="0"/>
            </a:endParaRPr>
          </a:p>
        </p:txBody>
      </p:sp>
    </p:spTree>
    <p:extLst>
      <p:ext uri="{BB962C8B-B14F-4D97-AF65-F5344CB8AC3E}">
        <p14:creationId xmlns:p14="http://schemas.microsoft.com/office/powerpoint/2010/main" val="426488446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Notice: Softball is pretty low compared to some other sports.  </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B4E09B2-6408-441F-BB3F-D03E0D1A73E8}" type="slidenum">
              <a:rPr kumimoji="0" lang="en-US" sz="1200" b="0" i="0" u="none" strike="noStrike" kern="1200" cap="none" spc="0" normalizeH="0" baseline="0" noProof="0" smtClean="0">
                <a:ln>
                  <a:noFill/>
                </a:ln>
                <a:solidFill>
                  <a:prstClr val="black"/>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67</a:t>
            </a:fld>
            <a:endParaRPr kumimoji="0" lang="en-US" sz="1200" b="0" i="0" u="none" strike="noStrike" kern="1200" cap="none" spc="0" normalizeH="0" baseline="0" noProof="0">
              <a:ln>
                <a:noFill/>
              </a:ln>
              <a:solidFill>
                <a:prstClr val="black"/>
              </a:solidFill>
              <a:effectLst/>
              <a:uLnTx/>
              <a:uFillTx/>
              <a:latin typeface="Arial" charset="0"/>
              <a:ea typeface="+mn-ea"/>
              <a:cs typeface="Arial" charset="0"/>
            </a:endParaRPr>
          </a:p>
        </p:txBody>
      </p:sp>
    </p:spTree>
    <p:extLst>
      <p:ext uri="{BB962C8B-B14F-4D97-AF65-F5344CB8AC3E}">
        <p14:creationId xmlns:p14="http://schemas.microsoft.com/office/powerpoint/2010/main" val="147706397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7" name="Slide Image Placeholder 1">
            <a:extLst>
              <a:ext uri="{FF2B5EF4-FFF2-40B4-BE49-F238E27FC236}">
                <a16:creationId xmlns:a16="http://schemas.microsoft.com/office/drawing/2014/main" id="{8129D492-08B8-E14C-944B-B68AF6A9C7F8}"/>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5938" name="Notes Placeholder 2">
            <a:extLst>
              <a:ext uri="{FF2B5EF4-FFF2-40B4-BE49-F238E27FC236}">
                <a16:creationId xmlns:a16="http://schemas.microsoft.com/office/drawing/2014/main" id="{C4638620-1926-7744-B46F-0A82D3E34BE9}"/>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Softball:</a:t>
            </a:r>
          </a:p>
          <a:p>
            <a:r>
              <a:rPr lang="en-US" altLang="en-US" dirty="0"/>
              <a:t>-1A &amp; 4A = 48-team brackets</a:t>
            </a:r>
          </a:p>
          <a:p>
            <a:r>
              <a:rPr lang="en-US" altLang="en-US" dirty="0"/>
              <a:t>-2A &amp; 3A = 64-team brackets</a:t>
            </a:r>
          </a:p>
        </p:txBody>
      </p:sp>
      <p:sp>
        <p:nvSpPr>
          <p:cNvPr id="4" name="Slide Number Placeholder 3">
            <a:extLst>
              <a:ext uri="{FF2B5EF4-FFF2-40B4-BE49-F238E27FC236}">
                <a16:creationId xmlns:a16="http://schemas.microsoft.com/office/drawing/2014/main" id="{2B184FB5-0065-6D44-8C05-49DC4F09226A}"/>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A2A8235-95A7-7C40-B785-5026B7B2014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charset="0"/>
              </a:rPr>
              <a:pPr marL="0" marR="0" lvl="0" indent="0" algn="r" defTabSz="457200" rtl="0" eaLnBrk="1" fontAlgn="auto" latinLnBrk="0" hangingPunct="1">
                <a:lnSpc>
                  <a:spcPct val="100000"/>
                </a:lnSpc>
                <a:spcBef>
                  <a:spcPts val="0"/>
                </a:spcBef>
                <a:spcAft>
                  <a:spcPts val="0"/>
                </a:spcAft>
                <a:buClrTx/>
                <a:buSzTx/>
                <a:buFontTx/>
                <a:buNone/>
                <a:tabLst/>
                <a:defRPr/>
              </a:pPr>
              <a:t>69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Arial" charset="0"/>
            </a:endParaRPr>
          </a:p>
        </p:txBody>
      </p:sp>
    </p:spTree>
    <p:extLst>
      <p:ext uri="{BB962C8B-B14F-4D97-AF65-F5344CB8AC3E}">
        <p14:creationId xmlns:p14="http://schemas.microsoft.com/office/powerpoint/2010/main" val="341776812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5" name="Slide Image Placeholder 1">
            <a:extLst>
              <a:ext uri="{FF2B5EF4-FFF2-40B4-BE49-F238E27FC236}">
                <a16:creationId xmlns:a16="http://schemas.microsoft.com/office/drawing/2014/main" id="{6CC9422B-F909-8844-8219-C64129D04E07}"/>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7986" name="Notes Placeholder 2">
            <a:extLst>
              <a:ext uri="{FF2B5EF4-FFF2-40B4-BE49-F238E27FC236}">
                <a16:creationId xmlns:a16="http://schemas.microsoft.com/office/drawing/2014/main" id="{C04C6E2D-B41F-9249-8411-937AA44C287B}"/>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4" name="Slide Number Placeholder 3">
            <a:extLst>
              <a:ext uri="{FF2B5EF4-FFF2-40B4-BE49-F238E27FC236}">
                <a16:creationId xmlns:a16="http://schemas.microsoft.com/office/drawing/2014/main" id="{127E48B6-77E3-BC49-A52B-A9BEC6409B03}"/>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E3B5380-72AE-8543-82A4-4679C94CCA8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charset="0"/>
              </a:rPr>
              <a:pPr marL="0" marR="0" lvl="0" indent="0" algn="r" defTabSz="457200" rtl="0" eaLnBrk="1" fontAlgn="auto" latinLnBrk="0" hangingPunct="1">
                <a:lnSpc>
                  <a:spcPct val="100000"/>
                </a:lnSpc>
                <a:spcBef>
                  <a:spcPts val="0"/>
                </a:spcBef>
                <a:spcAft>
                  <a:spcPts val="0"/>
                </a:spcAft>
                <a:buClrTx/>
                <a:buSzTx/>
                <a:buFontTx/>
                <a:buNone/>
                <a:tabLst/>
                <a:defRPr/>
              </a:pPr>
              <a:t>70</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Arial" charset="0"/>
            </a:endParaRPr>
          </a:p>
        </p:txBody>
      </p:sp>
    </p:spTree>
    <p:extLst>
      <p:ext uri="{BB962C8B-B14F-4D97-AF65-F5344CB8AC3E}">
        <p14:creationId xmlns:p14="http://schemas.microsoft.com/office/powerpoint/2010/main" val="206136444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033" name="Slide Image Placeholder 1">
            <a:extLst>
              <a:ext uri="{FF2B5EF4-FFF2-40B4-BE49-F238E27FC236}">
                <a16:creationId xmlns:a16="http://schemas.microsoft.com/office/drawing/2014/main" id="{42B5851C-E1BA-074C-BEAB-4BC4B6E12199}"/>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0034" name="Notes Placeholder 2">
            <a:extLst>
              <a:ext uri="{FF2B5EF4-FFF2-40B4-BE49-F238E27FC236}">
                <a16:creationId xmlns:a16="http://schemas.microsoft.com/office/drawing/2014/main" id="{37EE3598-7ECE-5446-B3F6-822F8EAB2944}"/>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Leapfrog Example:</a:t>
            </a:r>
          </a:p>
          <a:p>
            <a:r>
              <a:rPr lang="en-US" altLang="en-US"/>
              <a:t>-Green highlighted teams are automatic qualifiers</a:t>
            </a:r>
          </a:p>
          <a:p>
            <a:r>
              <a:rPr lang="en-US" altLang="en-US"/>
              <a:t>-The top non-automatic qualifiers from each conference are compared (not the best Adjusted MaxPreps Ranking)</a:t>
            </a:r>
          </a:p>
          <a:p>
            <a:r>
              <a:rPr lang="en-US" altLang="en-US"/>
              <a:t>-Notice Conference B Team 4 (ADMR of 7) is not available because Team 3 finished ahead of them in the conference standings.</a:t>
            </a:r>
          </a:p>
          <a:p>
            <a:r>
              <a:rPr lang="en-US" altLang="en-US"/>
              <a:t>-Team 4 from Conference A is the first at-large qualifier because they have the best ADMR of the teams available to be compared</a:t>
            </a:r>
          </a:p>
          <a:p>
            <a:endParaRPr lang="en-US" altLang="en-US"/>
          </a:p>
          <a:p>
            <a:pPr eaLnBrk="1" hangingPunct="1">
              <a:spcBef>
                <a:spcPct val="0"/>
              </a:spcBef>
            </a:pPr>
            <a:endParaRPr lang="en-US" altLang="en-US"/>
          </a:p>
          <a:p>
            <a:endParaRPr lang="en-US" altLang="en-US"/>
          </a:p>
        </p:txBody>
      </p:sp>
      <p:sp>
        <p:nvSpPr>
          <p:cNvPr id="4" name="Slide Number Placeholder 3">
            <a:extLst>
              <a:ext uri="{FF2B5EF4-FFF2-40B4-BE49-F238E27FC236}">
                <a16:creationId xmlns:a16="http://schemas.microsoft.com/office/drawing/2014/main" id="{FD92EF0A-6F2E-F045-B182-D351D1067CBE}"/>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25AEBB2-9A8A-1F49-8B14-23E16BA92E8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charset="0"/>
              </a:rPr>
              <a:pPr marL="0" marR="0" lvl="0" indent="0" algn="r" defTabSz="457200" rtl="0" eaLnBrk="1" fontAlgn="auto" latinLnBrk="0" hangingPunct="1">
                <a:lnSpc>
                  <a:spcPct val="100000"/>
                </a:lnSpc>
                <a:spcBef>
                  <a:spcPts val="0"/>
                </a:spcBef>
                <a:spcAft>
                  <a:spcPts val="0"/>
                </a:spcAft>
                <a:buClrTx/>
                <a:buSzTx/>
                <a:buFontTx/>
                <a:buNone/>
                <a:tabLst/>
                <a:defRPr/>
              </a:pPr>
              <a:t>71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Arial" charset="0"/>
            </a:endParaRPr>
          </a:p>
        </p:txBody>
      </p:sp>
    </p:spTree>
    <p:extLst>
      <p:ext uri="{BB962C8B-B14F-4D97-AF65-F5344CB8AC3E}">
        <p14:creationId xmlns:p14="http://schemas.microsoft.com/office/powerpoint/2010/main" val="306826678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2081" name="Slide Image Placeholder 1">
            <a:extLst>
              <a:ext uri="{FF2B5EF4-FFF2-40B4-BE49-F238E27FC236}">
                <a16:creationId xmlns:a16="http://schemas.microsoft.com/office/drawing/2014/main" id="{6D2FE9E9-B6C0-D042-BEF4-A5F0984145AD}"/>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2082" name="Notes Placeholder 2">
            <a:extLst>
              <a:ext uri="{FF2B5EF4-FFF2-40B4-BE49-F238E27FC236}">
                <a16:creationId xmlns:a16="http://schemas.microsoft.com/office/drawing/2014/main" id="{D129E3F7-56BC-E443-89C9-FBAB568BB767}"/>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Now from left to right compare Team 5, Team 3 and Team 3</a:t>
            </a:r>
          </a:p>
          <a:p>
            <a:pPr eaLnBrk="1" hangingPunct="1">
              <a:spcBef>
                <a:spcPct val="0"/>
              </a:spcBef>
            </a:pPr>
            <a:r>
              <a:rPr lang="en-US" altLang="en-US"/>
              <a:t>-Team 3 from Conference C is the next at-large qualifier because they have the best ADMR of the teams available to be compared</a:t>
            </a:r>
          </a:p>
          <a:p>
            <a:endParaRPr lang="en-US" altLang="en-US"/>
          </a:p>
        </p:txBody>
      </p:sp>
      <p:sp>
        <p:nvSpPr>
          <p:cNvPr id="4" name="Slide Number Placeholder 3">
            <a:extLst>
              <a:ext uri="{FF2B5EF4-FFF2-40B4-BE49-F238E27FC236}">
                <a16:creationId xmlns:a16="http://schemas.microsoft.com/office/drawing/2014/main" id="{8BFD05B5-BE6E-9C4B-90EF-18FA17EBACE0}"/>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F77A75-D3A5-D44C-9F6D-5C0A01F8432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charset="0"/>
              </a:rPr>
              <a:pPr marL="0" marR="0" lvl="0" indent="0" algn="r" defTabSz="457200" rtl="0" eaLnBrk="1" fontAlgn="auto" latinLnBrk="0" hangingPunct="1">
                <a:lnSpc>
                  <a:spcPct val="100000"/>
                </a:lnSpc>
                <a:spcBef>
                  <a:spcPts val="0"/>
                </a:spcBef>
                <a:spcAft>
                  <a:spcPts val="0"/>
                </a:spcAft>
                <a:buClrTx/>
                <a:buSzTx/>
                <a:buFontTx/>
                <a:buNone/>
                <a:tabLst/>
                <a:defRPr/>
              </a:pPr>
              <a:t>72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Arial" charset="0"/>
            </a:endParaRPr>
          </a:p>
        </p:txBody>
      </p:sp>
    </p:spTree>
    <p:extLst>
      <p:ext uri="{BB962C8B-B14F-4D97-AF65-F5344CB8AC3E}">
        <p14:creationId xmlns:p14="http://schemas.microsoft.com/office/powerpoint/2010/main" val="401507890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129" name="Slide Image Placeholder 1">
            <a:extLst>
              <a:ext uri="{FF2B5EF4-FFF2-40B4-BE49-F238E27FC236}">
                <a16:creationId xmlns:a16="http://schemas.microsoft.com/office/drawing/2014/main" id="{2BD46AEF-F93A-EC4D-808B-37F3A9124E8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4130" name="Notes Placeholder 2">
            <a:extLst>
              <a:ext uri="{FF2B5EF4-FFF2-40B4-BE49-F238E27FC236}">
                <a16:creationId xmlns:a16="http://schemas.microsoft.com/office/drawing/2014/main" id="{0FDBA0B4-0CA4-784E-8AD8-CFDF0090E0AA}"/>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a:t>Now from left to right compare Team 5, Team 3 and Team 4</a:t>
            </a:r>
          </a:p>
          <a:p>
            <a:pPr eaLnBrk="1" hangingPunct="1">
              <a:spcBef>
                <a:spcPct val="0"/>
              </a:spcBef>
            </a:pPr>
            <a:r>
              <a:rPr lang="en-US" altLang="en-US"/>
              <a:t>-Team 4 from Conference C is the next at-large qualifier because they have the best ADMR of the teams available to be compared</a:t>
            </a:r>
          </a:p>
          <a:p>
            <a:pPr eaLnBrk="1" hangingPunct="1">
              <a:spcBef>
                <a:spcPct val="0"/>
              </a:spcBef>
            </a:pPr>
            <a:endParaRPr lang="en-US" altLang="en-US"/>
          </a:p>
          <a:p>
            <a:endParaRPr lang="en-US" altLang="en-US"/>
          </a:p>
        </p:txBody>
      </p:sp>
      <p:sp>
        <p:nvSpPr>
          <p:cNvPr id="4" name="Slide Number Placeholder 3">
            <a:extLst>
              <a:ext uri="{FF2B5EF4-FFF2-40B4-BE49-F238E27FC236}">
                <a16:creationId xmlns:a16="http://schemas.microsoft.com/office/drawing/2014/main" id="{503A1435-8516-4D42-9C9D-495FAC0D5D9E}"/>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0156801-324F-0946-83EC-C2FDCDEAA81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charset="0"/>
              </a:rPr>
              <a:pPr marL="0" marR="0" lvl="0" indent="0" algn="r" defTabSz="457200" rtl="0" eaLnBrk="1" fontAlgn="auto" latinLnBrk="0" hangingPunct="1">
                <a:lnSpc>
                  <a:spcPct val="100000"/>
                </a:lnSpc>
                <a:spcBef>
                  <a:spcPts val="0"/>
                </a:spcBef>
                <a:spcAft>
                  <a:spcPts val="0"/>
                </a:spcAft>
                <a:buClrTx/>
                <a:buSzTx/>
                <a:buFontTx/>
                <a:buNone/>
                <a:tabLst/>
                <a:defRPr/>
              </a:pPr>
              <a:t>73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Arial" charset="0"/>
            </a:endParaRPr>
          </a:p>
        </p:txBody>
      </p:sp>
    </p:spTree>
    <p:extLst>
      <p:ext uri="{BB962C8B-B14F-4D97-AF65-F5344CB8AC3E}">
        <p14:creationId xmlns:p14="http://schemas.microsoft.com/office/powerpoint/2010/main" val="416080040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177" name="Slide Image Placeholder 1">
            <a:extLst>
              <a:ext uri="{FF2B5EF4-FFF2-40B4-BE49-F238E27FC236}">
                <a16:creationId xmlns:a16="http://schemas.microsoft.com/office/drawing/2014/main" id="{54B02CFF-0EAC-3042-9799-DCA822073FA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6178" name="Notes Placeholder 2">
            <a:extLst>
              <a:ext uri="{FF2B5EF4-FFF2-40B4-BE49-F238E27FC236}">
                <a16:creationId xmlns:a16="http://schemas.microsoft.com/office/drawing/2014/main" id="{CEBEEED8-C0E0-8F4E-9B73-319E1EBA59FC}"/>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a:t>Now from left to right compare Team 5, Team 3 and Team 5</a:t>
            </a:r>
          </a:p>
          <a:p>
            <a:pPr eaLnBrk="1" hangingPunct="1">
              <a:spcBef>
                <a:spcPct val="0"/>
              </a:spcBef>
            </a:pPr>
            <a:r>
              <a:rPr lang="en-US" altLang="en-US"/>
              <a:t>-Team 3 from Conference B is the next at-large qualifier because they have the best ADMR of the teams available to be compared</a:t>
            </a:r>
          </a:p>
          <a:p>
            <a:endParaRPr lang="en-US" altLang="en-US"/>
          </a:p>
        </p:txBody>
      </p:sp>
      <p:sp>
        <p:nvSpPr>
          <p:cNvPr id="4" name="Slide Number Placeholder 3">
            <a:extLst>
              <a:ext uri="{FF2B5EF4-FFF2-40B4-BE49-F238E27FC236}">
                <a16:creationId xmlns:a16="http://schemas.microsoft.com/office/drawing/2014/main" id="{08EF7FCA-D826-CE45-81A8-BB2C59EFFB22}"/>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42350F6-D82D-4848-867F-2E47116CE0E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charset="0"/>
              </a:rPr>
              <a:pPr marL="0" marR="0" lvl="0" indent="0" algn="r" defTabSz="457200" rtl="0" eaLnBrk="1" fontAlgn="auto" latinLnBrk="0" hangingPunct="1">
                <a:lnSpc>
                  <a:spcPct val="100000"/>
                </a:lnSpc>
                <a:spcBef>
                  <a:spcPts val="0"/>
                </a:spcBef>
                <a:spcAft>
                  <a:spcPts val="0"/>
                </a:spcAft>
                <a:buClrTx/>
                <a:buSzTx/>
                <a:buFontTx/>
                <a:buNone/>
                <a:tabLst/>
                <a:defRPr/>
              </a:pPr>
              <a:t>74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Arial" charset="0"/>
            </a:endParaRPr>
          </a:p>
        </p:txBody>
      </p:sp>
    </p:spTree>
    <p:extLst>
      <p:ext uri="{BB962C8B-B14F-4D97-AF65-F5344CB8AC3E}">
        <p14:creationId xmlns:p14="http://schemas.microsoft.com/office/powerpoint/2010/main" val="11710299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225" name="Slide Image Placeholder 1">
            <a:extLst>
              <a:ext uri="{FF2B5EF4-FFF2-40B4-BE49-F238E27FC236}">
                <a16:creationId xmlns:a16="http://schemas.microsoft.com/office/drawing/2014/main" id="{7A7D478F-670D-D14E-9366-4386C0836E81}"/>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8226" name="Notes Placeholder 2">
            <a:extLst>
              <a:ext uri="{FF2B5EF4-FFF2-40B4-BE49-F238E27FC236}">
                <a16:creationId xmlns:a16="http://schemas.microsoft.com/office/drawing/2014/main" id="{C7AB9357-BA2F-444C-82AB-BB35E53F4C8F}"/>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a:t>Now from left to right compare Team 5, Team 4 and Team 5</a:t>
            </a:r>
          </a:p>
          <a:p>
            <a:pPr eaLnBrk="1" hangingPunct="1">
              <a:spcBef>
                <a:spcPct val="0"/>
              </a:spcBef>
            </a:pPr>
            <a:r>
              <a:rPr lang="en-US" altLang="en-US"/>
              <a:t>-Team 4 from Conference B is the next at-large qualifier because they have the best ADMR of the teams available to be compared</a:t>
            </a:r>
          </a:p>
          <a:p>
            <a:endParaRPr lang="en-US" altLang="en-US"/>
          </a:p>
        </p:txBody>
      </p:sp>
      <p:sp>
        <p:nvSpPr>
          <p:cNvPr id="4" name="Slide Number Placeholder 3">
            <a:extLst>
              <a:ext uri="{FF2B5EF4-FFF2-40B4-BE49-F238E27FC236}">
                <a16:creationId xmlns:a16="http://schemas.microsoft.com/office/drawing/2014/main" id="{F87EA07B-1798-C047-B356-4C958E8B8D1F}"/>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C66006A-E40E-B341-92EC-7E3BFE192B0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charset="0"/>
              </a:rPr>
              <a:pPr marL="0" marR="0" lvl="0" indent="0" algn="r" defTabSz="457200" rtl="0" eaLnBrk="1" fontAlgn="auto" latinLnBrk="0" hangingPunct="1">
                <a:lnSpc>
                  <a:spcPct val="100000"/>
                </a:lnSpc>
                <a:spcBef>
                  <a:spcPts val="0"/>
                </a:spcBef>
                <a:spcAft>
                  <a:spcPts val="0"/>
                </a:spcAft>
                <a:buClrTx/>
                <a:buSzTx/>
                <a:buFontTx/>
                <a:buNone/>
                <a:tabLst/>
                <a:defRPr/>
              </a:pPr>
              <a:t>75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Arial" charset="0"/>
            </a:endParaRPr>
          </a:p>
        </p:txBody>
      </p:sp>
    </p:spTree>
    <p:extLst>
      <p:ext uri="{BB962C8B-B14F-4D97-AF65-F5344CB8AC3E}">
        <p14:creationId xmlns:p14="http://schemas.microsoft.com/office/powerpoint/2010/main" val="80079996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273" name="Slide Image Placeholder 1">
            <a:extLst>
              <a:ext uri="{FF2B5EF4-FFF2-40B4-BE49-F238E27FC236}">
                <a16:creationId xmlns:a16="http://schemas.microsoft.com/office/drawing/2014/main" id="{DEC5D5CD-6B94-CB42-BF38-B2331C0DDF53}"/>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0274" name="Notes Placeholder 2">
            <a:extLst>
              <a:ext uri="{FF2B5EF4-FFF2-40B4-BE49-F238E27FC236}">
                <a16:creationId xmlns:a16="http://schemas.microsoft.com/office/drawing/2014/main" id="{CF60271B-DF71-E442-B56D-2EEB56D600BE}"/>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a:t>Now from left to right compare Team 5, Team 5 and Team 5</a:t>
            </a:r>
          </a:p>
          <a:p>
            <a:pPr eaLnBrk="1" hangingPunct="1">
              <a:spcBef>
                <a:spcPct val="0"/>
              </a:spcBef>
            </a:pPr>
            <a:r>
              <a:rPr lang="en-US" altLang="en-US"/>
              <a:t>-Team 5 from Conference B is the next at-large qualifier because they have the best ADMR of the teams available to be compared</a:t>
            </a:r>
          </a:p>
          <a:p>
            <a:endParaRPr lang="en-US" altLang="en-US"/>
          </a:p>
        </p:txBody>
      </p:sp>
      <p:sp>
        <p:nvSpPr>
          <p:cNvPr id="4" name="Slide Number Placeholder 3">
            <a:extLst>
              <a:ext uri="{FF2B5EF4-FFF2-40B4-BE49-F238E27FC236}">
                <a16:creationId xmlns:a16="http://schemas.microsoft.com/office/drawing/2014/main" id="{B37F28ED-BE09-7847-B10A-11DDCC65464C}"/>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4F0476B-ACD7-BF4D-A5B9-0012FF7AF84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charset="0"/>
              </a:rPr>
              <a:pPr marL="0" marR="0" lvl="0" indent="0" algn="r" defTabSz="457200" rtl="0" eaLnBrk="1" fontAlgn="auto" latinLnBrk="0" hangingPunct="1">
                <a:lnSpc>
                  <a:spcPct val="100000"/>
                </a:lnSpc>
                <a:spcBef>
                  <a:spcPts val="0"/>
                </a:spcBef>
                <a:spcAft>
                  <a:spcPts val="0"/>
                </a:spcAft>
                <a:buClrTx/>
                <a:buSzTx/>
                <a:buFontTx/>
                <a:buNone/>
                <a:tabLst/>
                <a:defRPr/>
              </a:pPr>
              <a:t>76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Arial" charset="0"/>
            </a:endParaRPr>
          </a:p>
        </p:txBody>
      </p:sp>
    </p:spTree>
    <p:extLst>
      <p:ext uri="{BB962C8B-B14F-4D97-AF65-F5344CB8AC3E}">
        <p14:creationId xmlns:p14="http://schemas.microsoft.com/office/powerpoint/2010/main" val="155465712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2321" name="Slide Image Placeholder 1">
            <a:extLst>
              <a:ext uri="{FF2B5EF4-FFF2-40B4-BE49-F238E27FC236}">
                <a16:creationId xmlns:a16="http://schemas.microsoft.com/office/drawing/2014/main" id="{23972DEC-00CB-BD40-BE82-6F0EA88DE6DB}"/>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2322" name="Notes Placeholder 2">
            <a:extLst>
              <a:ext uri="{FF2B5EF4-FFF2-40B4-BE49-F238E27FC236}">
                <a16:creationId xmlns:a16="http://schemas.microsoft.com/office/drawing/2014/main" id="{A53CDFF8-2216-AC4B-BECB-C95F3083BB3B}"/>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4" name="Slide Number Placeholder 3">
            <a:extLst>
              <a:ext uri="{FF2B5EF4-FFF2-40B4-BE49-F238E27FC236}">
                <a16:creationId xmlns:a16="http://schemas.microsoft.com/office/drawing/2014/main" id="{ED45B5BD-6D55-5345-9844-646965054354}"/>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1F753F-599A-AF40-9632-0F1F4446FC6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charset="0"/>
              </a:rPr>
              <a:pPr marL="0" marR="0" lvl="0" indent="0" algn="r" defTabSz="457200" rtl="0" eaLnBrk="1" fontAlgn="auto" latinLnBrk="0" hangingPunct="1">
                <a:lnSpc>
                  <a:spcPct val="100000"/>
                </a:lnSpc>
                <a:spcBef>
                  <a:spcPts val="0"/>
                </a:spcBef>
                <a:spcAft>
                  <a:spcPts val="0"/>
                </a:spcAft>
                <a:buClrTx/>
                <a:buSzTx/>
                <a:buFontTx/>
                <a:buNone/>
                <a:tabLst/>
                <a:defRPr/>
              </a:pPr>
              <a:t>77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Arial" charset="0"/>
            </a:endParaRPr>
          </a:p>
        </p:txBody>
      </p:sp>
    </p:spTree>
    <p:extLst>
      <p:ext uri="{BB962C8B-B14F-4D97-AF65-F5344CB8AC3E}">
        <p14:creationId xmlns:p14="http://schemas.microsoft.com/office/powerpoint/2010/main" val="178373747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369" name="Slide Image Placeholder 1">
            <a:extLst>
              <a:ext uri="{FF2B5EF4-FFF2-40B4-BE49-F238E27FC236}">
                <a16:creationId xmlns:a16="http://schemas.microsoft.com/office/drawing/2014/main" id="{D5EE5A33-F25E-6C4A-93FD-DCAD8916685A}"/>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4370" name="Notes Placeholder 2">
            <a:extLst>
              <a:ext uri="{FF2B5EF4-FFF2-40B4-BE49-F238E27FC236}">
                <a16:creationId xmlns:a16="http://schemas.microsoft.com/office/drawing/2014/main" id="{80D60A4F-465F-6B4A-A80A-E2FC3481F6C5}"/>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Important Notes:</a:t>
            </a:r>
          </a:p>
          <a:p>
            <a:r>
              <a:rPr lang="en-US" altLang="en-US"/>
              <a:t>-Realignment Committee and Board will seek input relative to classes, percentages, etc.</a:t>
            </a:r>
          </a:p>
          <a:p>
            <a:r>
              <a:rPr lang="en-US" altLang="en-US"/>
              <a:t>-Any deviation from 4 classes would require a NCHSAA Amendment change. </a:t>
            </a:r>
          </a:p>
          <a:p>
            <a:r>
              <a:rPr lang="en-US" altLang="en-US"/>
              <a:t>-Previous Realignment Committees researched 3, 4 and 5 classes with the help of SAS.</a:t>
            </a:r>
          </a:p>
          <a:p>
            <a:endParaRPr lang="en-US" altLang="en-US"/>
          </a:p>
        </p:txBody>
      </p:sp>
      <p:sp>
        <p:nvSpPr>
          <p:cNvPr id="4" name="Slide Number Placeholder 3">
            <a:extLst>
              <a:ext uri="{FF2B5EF4-FFF2-40B4-BE49-F238E27FC236}">
                <a16:creationId xmlns:a16="http://schemas.microsoft.com/office/drawing/2014/main" id="{CBDA2A5E-29AD-7944-9ABB-82699282DCF3}"/>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97721DC-3221-AB4A-93EA-59C193AD615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charset="0"/>
              </a:rPr>
              <a:pPr marL="0" marR="0" lvl="0" indent="0" algn="r" defTabSz="457200" rtl="0" eaLnBrk="1" fontAlgn="auto" latinLnBrk="0" hangingPunct="1">
                <a:lnSpc>
                  <a:spcPct val="100000"/>
                </a:lnSpc>
                <a:spcBef>
                  <a:spcPts val="0"/>
                </a:spcBef>
                <a:spcAft>
                  <a:spcPts val="0"/>
                </a:spcAft>
                <a:buClrTx/>
                <a:buSzTx/>
                <a:buFontTx/>
                <a:buNone/>
                <a:tabLst/>
                <a:defRPr/>
              </a:pPr>
              <a:t>78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Arial" charset="0"/>
            </a:endParaRPr>
          </a:p>
        </p:txBody>
      </p:sp>
    </p:spTree>
    <p:extLst>
      <p:ext uri="{BB962C8B-B14F-4D97-AF65-F5344CB8AC3E}">
        <p14:creationId xmlns:p14="http://schemas.microsoft.com/office/powerpoint/2010/main" val="129873782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8465" name="Slide Image Placeholder 1">
            <a:extLst>
              <a:ext uri="{FF2B5EF4-FFF2-40B4-BE49-F238E27FC236}">
                <a16:creationId xmlns:a16="http://schemas.microsoft.com/office/drawing/2014/main" id="{E9FF39DD-5E34-C946-9965-2A222DAF253C}"/>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8466" name="Notes Placeholder 2">
            <a:extLst>
              <a:ext uri="{FF2B5EF4-FFF2-40B4-BE49-F238E27FC236}">
                <a16:creationId xmlns:a16="http://schemas.microsoft.com/office/drawing/2014/main" id="{D701AE60-B787-F24C-B17D-0988C816558B}"/>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p>
        </p:txBody>
      </p:sp>
      <p:sp>
        <p:nvSpPr>
          <p:cNvPr id="4" name="Slide Number Placeholder 3">
            <a:extLst>
              <a:ext uri="{FF2B5EF4-FFF2-40B4-BE49-F238E27FC236}">
                <a16:creationId xmlns:a16="http://schemas.microsoft.com/office/drawing/2014/main" id="{035F8E0A-FB51-9841-A98B-83B6AA8AE4EC}"/>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5075822-3B0A-E745-87D2-E23F9CF1668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charset="0"/>
              </a:rPr>
              <a:pPr marL="0" marR="0" lvl="0" indent="0" algn="r" defTabSz="457200" rtl="0" eaLnBrk="1" fontAlgn="auto" latinLnBrk="0" hangingPunct="1">
                <a:lnSpc>
                  <a:spcPct val="100000"/>
                </a:lnSpc>
                <a:spcBef>
                  <a:spcPts val="0"/>
                </a:spcBef>
                <a:spcAft>
                  <a:spcPts val="0"/>
                </a:spcAft>
                <a:buClrTx/>
                <a:buSzTx/>
                <a:buFontTx/>
                <a:buNone/>
                <a:tabLst/>
                <a:defRPr/>
              </a:pPr>
              <a:t>79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Arial" charset="0"/>
            </a:endParaRPr>
          </a:p>
        </p:txBody>
      </p:sp>
    </p:spTree>
    <p:extLst>
      <p:ext uri="{BB962C8B-B14F-4D97-AF65-F5344CB8AC3E}">
        <p14:creationId xmlns:p14="http://schemas.microsoft.com/office/powerpoint/2010/main" val="128940385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jpe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jpe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jpeg"/><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jpeg"/><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62D345A8-1FE9-411D-B047-F45A67E0613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4407408"/>
          </a:xfrm>
          <a:prstGeom prst="rect">
            <a:avLst/>
          </a:prstGeom>
        </p:spPr>
      </p:pic>
      <p:sp>
        <p:nvSpPr>
          <p:cNvPr id="5" name="Rectangle 4"/>
          <p:cNvSpPr/>
          <p:nvPr userDrawn="1"/>
        </p:nvSpPr>
        <p:spPr>
          <a:xfrm>
            <a:off x="0" y="2809876"/>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p:cNvSpPr/>
          <p:nvPr userDrawn="1"/>
        </p:nvSpPr>
        <p:spPr>
          <a:xfrm>
            <a:off x="2743200" y="4416425"/>
            <a:ext cx="9448800"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Rectangle 6"/>
          <p:cNvSpPr/>
          <p:nvPr userDrawn="1"/>
        </p:nvSpPr>
        <p:spPr>
          <a:xfrm rot="10800000">
            <a:off x="2233084" y="4416426"/>
            <a:ext cx="508000" cy="2441575"/>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8" name="TextBox 7"/>
          <p:cNvSpPr txBox="1"/>
          <p:nvPr userDrawn="1"/>
        </p:nvSpPr>
        <p:spPr>
          <a:xfrm>
            <a:off x="8206318" y="4456113"/>
            <a:ext cx="3788833" cy="368300"/>
          </a:xfrm>
          <a:prstGeom prst="rect">
            <a:avLst/>
          </a:prstGeom>
          <a:noFill/>
        </p:spPr>
        <p:txBody>
          <a:bodyPr>
            <a:spAutoFit/>
          </a:bodyPr>
          <a:lstStyle/>
          <a:p>
            <a:pPr algn="r" fontAlgn="auto">
              <a:spcBef>
                <a:spcPts val="0"/>
              </a:spcBef>
              <a:spcAft>
                <a:spcPts val="0"/>
              </a:spcAft>
              <a:defRPr/>
            </a:pPr>
            <a:r>
              <a:rPr lang="en-US" dirty="0">
                <a:solidFill>
                  <a:schemeClr val="bg1"/>
                </a:solidFill>
                <a:latin typeface="+mn-lt"/>
                <a:cs typeface="+mn-cs"/>
              </a:rPr>
              <a:t>Take Part. Get Set For Life.™</a:t>
            </a:r>
          </a:p>
        </p:txBody>
      </p:sp>
      <p:sp>
        <p:nvSpPr>
          <p:cNvPr id="9" name="TextBox 8"/>
          <p:cNvSpPr txBox="1"/>
          <p:nvPr userDrawn="1"/>
        </p:nvSpPr>
        <p:spPr>
          <a:xfrm>
            <a:off x="526945" y="4525963"/>
            <a:ext cx="1685077" cy="400110"/>
          </a:xfrm>
          <a:prstGeom prst="rect">
            <a:avLst/>
          </a:prstGeom>
          <a:noFill/>
        </p:spPr>
        <p:txBody>
          <a:bodyPr wrap="none">
            <a:spAutoFit/>
          </a:bodyPr>
          <a:lstStyle/>
          <a:p>
            <a:pPr algn="ctr">
              <a:defRPr/>
            </a:pPr>
            <a:r>
              <a:rPr lang="en-US" sz="1000" dirty="0">
                <a:solidFill>
                  <a:schemeClr val="accent3"/>
                </a:solidFill>
                <a:latin typeface="+mn-lt"/>
                <a:cs typeface="Arial" charset="0"/>
              </a:rPr>
              <a:t>National Federation of State </a:t>
            </a:r>
          </a:p>
          <a:p>
            <a:pPr algn="ctr">
              <a:defRPr/>
            </a:pPr>
            <a:r>
              <a:rPr lang="en-US" sz="1000" dirty="0">
                <a:solidFill>
                  <a:schemeClr val="accent3"/>
                </a:solidFill>
                <a:latin typeface="+mn-lt"/>
                <a:cs typeface="Arial" charset="0"/>
              </a:rPr>
              <a:t>High School Associations</a:t>
            </a:r>
          </a:p>
        </p:txBody>
      </p:sp>
      <p:pic>
        <p:nvPicPr>
          <p:cNvPr id="10" name="Picture 24" descr="NFHS Small Logo color.jpg"/>
          <p:cNvPicPr>
            <a:picLocks noChangeAspect="1"/>
          </p:cNvPicPr>
          <p:nvPr userDrawn="1"/>
        </p:nvPicPr>
        <p:blipFill>
          <a:blip r:embed="rId3" cstate="email">
            <a:extLst>
              <a:ext uri="{28A0092B-C50C-407E-A947-70E740481C1C}">
                <a14:useLocalDpi xmlns:a14="http://schemas.microsoft.com/office/drawing/2010/main"/>
              </a:ext>
            </a:extLst>
          </a:blip>
          <a:srcRect/>
          <a:stretch>
            <a:fillRect/>
          </a:stretch>
        </p:blipFill>
        <p:spPr bwMode="auto">
          <a:xfrm>
            <a:off x="895351" y="5002213"/>
            <a:ext cx="1013883" cy="1109662"/>
          </a:xfrm>
          <a:prstGeom prst="rect">
            <a:avLst/>
          </a:prstGeom>
          <a:noFill/>
          <a:ln w="9525">
            <a:noFill/>
            <a:miter lim="800000"/>
            <a:headEnd/>
            <a:tailEnd/>
          </a:ln>
        </p:spPr>
      </p:pic>
      <p:sp>
        <p:nvSpPr>
          <p:cNvPr id="2" name="Title 1"/>
          <p:cNvSpPr>
            <a:spLocks noGrp="1"/>
          </p:cNvSpPr>
          <p:nvPr>
            <p:ph type="ctrTitle"/>
          </p:nvPr>
        </p:nvSpPr>
        <p:spPr>
          <a:xfrm>
            <a:off x="609600" y="3091816"/>
            <a:ext cx="11297920" cy="1241425"/>
          </a:xfrm>
        </p:spPr>
        <p:txBody>
          <a:bodyPr>
            <a:noAutofit/>
          </a:bodyPr>
          <a:lstStyle>
            <a:lvl1pPr algn="l">
              <a:lnSpc>
                <a:spcPts val="3800"/>
              </a:lnSpc>
              <a:defRPr sz="4600" b="1" cap="all" spc="0" baseline="0">
                <a:solidFill>
                  <a:schemeClr val="bg1"/>
                </a:solidFill>
                <a:latin typeface="+mj-lt"/>
              </a:defRPr>
            </a:lvl1pPr>
          </a:lstStyle>
          <a:p>
            <a:r>
              <a:rPr lang="en-US"/>
              <a:t>Click to edit Master title style</a:t>
            </a:r>
            <a:endParaRPr lang="en-US" dirty="0"/>
          </a:p>
        </p:txBody>
      </p:sp>
      <p:sp>
        <p:nvSpPr>
          <p:cNvPr id="3" name="Subtitle 2"/>
          <p:cNvSpPr>
            <a:spLocks noGrp="1"/>
          </p:cNvSpPr>
          <p:nvPr>
            <p:ph type="subTitle" idx="1"/>
          </p:nvPr>
        </p:nvSpPr>
        <p:spPr>
          <a:xfrm>
            <a:off x="3180080" y="5034280"/>
            <a:ext cx="8829040" cy="1709420"/>
          </a:xfrm>
        </p:spPr>
        <p:txBody>
          <a:bodyPr/>
          <a:lstStyle>
            <a:lvl1pPr marL="0" indent="0" algn="l">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1_Sporty Title Slide">
    <p:spTree>
      <p:nvGrpSpPr>
        <p:cNvPr id="1" name=""/>
        <p:cNvGrpSpPr/>
        <p:nvPr/>
      </p:nvGrpSpPr>
      <p:grpSpPr>
        <a:xfrm>
          <a:off x="0" y="0"/>
          <a:ext cx="0" cy="0"/>
          <a:chOff x="0" y="0"/>
          <a:chExt cx="0" cy="0"/>
        </a:xfrm>
      </p:grpSpPr>
      <p:pic>
        <p:nvPicPr>
          <p:cNvPr id="11" name="Picture 16" descr="Students.jpg"/>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0" y="-7938"/>
            <a:ext cx="12192000" cy="4435476"/>
          </a:xfrm>
          <a:prstGeom prst="rect">
            <a:avLst/>
          </a:prstGeom>
          <a:noFill/>
          <a:ln w="9525">
            <a:noFill/>
            <a:miter lim="800000"/>
            <a:headEnd/>
            <a:tailEnd/>
          </a:ln>
        </p:spPr>
      </p:pic>
      <p:sp>
        <p:nvSpPr>
          <p:cNvPr id="5" name="Rectangle 4"/>
          <p:cNvSpPr/>
          <p:nvPr userDrawn="1"/>
        </p:nvSpPr>
        <p:spPr>
          <a:xfrm>
            <a:off x="0" y="2809876"/>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p:cNvSpPr/>
          <p:nvPr userDrawn="1"/>
        </p:nvSpPr>
        <p:spPr>
          <a:xfrm>
            <a:off x="2743200" y="4416425"/>
            <a:ext cx="9448800"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Rectangle 6"/>
          <p:cNvSpPr/>
          <p:nvPr userDrawn="1"/>
        </p:nvSpPr>
        <p:spPr>
          <a:xfrm rot="10800000">
            <a:off x="2233084" y="4416426"/>
            <a:ext cx="508000" cy="2441575"/>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8" name="TextBox 7"/>
          <p:cNvSpPr txBox="1"/>
          <p:nvPr userDrawn="1"/>
        </p:nvSpPr>
        <p:spPr>
          <a:xfrm>
            <a:off x="8206318" y="4456113"/>
            <a:ext cx="3788833" cy="368300"/>
          </a:xfrm>
          <a:prstGeom prst="rect">
            <a:avLst/>
          </a:prstGeom>
          <a:noFill/>
        </p:spPr>
        <p:txBody>
          <a:bodyPr>
            <a:spAutoFit/>
          </a:bodyPr>
          <a:lstStyle/>
          <a:p>
            <a:pPr algn="r" fontAlgn="auto">
              <a:spcBef>
                <a:spcPts val="0"/>
              </a:spcBef>
              <a:spcAft>
                <a:spcPts val="0"/>
              </a:spcAft>
              <a:defRPr/>
            </a:pPr>
            <a:r>
              <a:rPr lang="en-US" dirty="0">
                <a:solidFill>
                  <a:schemeClr val="bg1"/>
                </a:solidFill>
                <a:latin typeface="+mn-lt"/>
                <a:cs typeface="+mn-cs"/>
              </a:rPr>
              <a:t>Take Part. Get Set For Life.™</a:t>
            </a:r>
          </a:p>
        </p:txBody>
      </p:sp>
      <p:sp>
        <p:nvSpPr>
          <p:cNvPr id="9" name="TextBox 8"/>
          <p:cNvSpPr txBox="1"/>
          <p:nvPr userDrawn="1"/>
        </p:nvSpPr>
        <p:spPr>
          <a:xfrm>
            <a:off x="526945" y="4525963"/>
            <a:ext cx="1685077" cy="400110"/>
          </a:xfrm>
          <a:prstGeom prst="rect">
            <a:avLst/>
          </a:prstGeom>
          <a:noFill/>
        </p:spPr>
        <p:txBody>
          <a:bodyPr wrap="none">
            <a:spAutoFit/>
          </a:bodyPr>
          <a:lstStyle/>
          <a:p>
            <a:pPr algn="ctr">
              <a:defRPr/>
            </a:pPr>
            <a:r>
              <a:rPr lang="en-US" sz="1000" dirty="0">
                <a:solidFill>
                  <a:schemeClr val="accent3"/>
                </a:solidFill>
                <a:latin typeface="+mn-lt"/>
                <a:cs typeface="Arial" charset="0"/>
              </a:rPr>
              <a:t>National Federation of State </a:t>
            </a:r>
          </a:p>
          <a:p>
            <a:pPr algn="ctr">
              <a:defRPr/>
            </a:pPr>
            <a:r>
              <a:rPr lang="en-US" sz="1000" dirty="0">
                <a:solidFill>
                  <a:schemeClr val="accent3"/>
                </a:solidFill>
                <a:latin typeface="+mn-lt"/>
                <a:cs typeface="Arial" charset="0"/>
              </a:rPr>
              <a:t>High School Associations</a:t>
            </a:r>
          </a:p>
        </p:txBody>
      </p:sp>
      <p:pic>
        <p:nvPicPr>
          <p:cNvPr id="10" name="Picture 24" descr="NFHS Small Logo color.jpg"/>
          <p:cNvPicPr>
            <a:picLocks noChangeAspect="1"/>
          </p:cNvPicPr>
          <p:nvPr userDrawn="1"/>
        </p:nvPicPr>
        <p:blipFill>
          <a:blip r:embed="rId3" cstate="email">
            <a:extLst>
              <a:ext uri="{28A0092B-C50C-407E-A947-70E740481C1C}">
                <a14:useLocalDpi xmlns:a14="http://schemas.microsoft.com/office/drawing/2010/main"/>
              </a:ext>
            </a:extLst>
          </a:blip>
          <a:srcRect/>
          <a:stretch>
            <a:fillRect/>
          </a:stretch>
        </p:blipFill>
        <p:spPr bwMode="auto">
          <a:xfrm>
            <a:off x="895351" y="5002213"/>
            <a:ext cx="1013883" cy="1109662"/>
          </a:xfrm>
          <a:prstGeom prst="rect">
            <a:avLst/>
          </a:prstGeom>
          <a:noFill/>
          <a:ln w="9525">
            <a:noFill/>
            <a:miter lim="800000"/>
            <a:headEnd/>
            <a:tailEnd/>
          </a:ln>
        </p:spPr>
      </p:pic>
      <p:sp>
        <p:nvSpPr>
          <p:cNvPr id="2" name="Title 1"/>
          <p:cNvSpPr>
            <a:spLocks noGrp="1"/>
          </p:cNvSpPr>
          <p:nvPr>
            <p:ph type="ctrTitle"/>
          </p:nvPr>
        </p:nvSpPr>
        <p:spPr>
          <a:xfrm>
            <a:off x="609600" y="3091816"/>
            <a:ext cx="11297920" cy="1241425"/>
          </a:xfrm>
        </p:spPr>
        <p:txBody>
          <a:bodyPr>
            <a:noAutofit/>
          </a:bodyPr>
          <a:lstStyle>
            <a:lvl1pPr algn="l">
              <a:lnSpc>
                <a:spcPts val="3800"/>
              </a:lnSpc>
              <a:defRPr sz="4600" b="1" cap="all" spc="0" baseline="0">
                <a:solidFill>
                  <a:schemeClr val="bg1"/>
                </a:solidFill>
                <a:latin typeface="+mj-lt"/>
              </a:defRPr>
            </a:lvl1pPr>
          </a:lstStyle>
          <a:p>
            <a:r>
              <a:rPr lang="en-US"/>
              <a:t>Click to edit Master title style</a:t>
            </a:r>
            <a:endParaRPr lang="en-US" dirty="0"/>
          </a:p>
        </p:txBody>
      </p:sp>
      <p:sp>
        <p:nvSpPr>
          <p:cNvPr id="3" name="Subtitle 2"/>
          <p:cNvSpPr>
            <a:spLocks noGrp="1"/>
          </p:cNvSpPr>
          <p:nvPr>
            <p:ph type="subTitle" idx="1"/>
          </p:nvPr>
        </p:nvSpPr>
        <p:spPr>
          <a:xfrm>
            <a:off x="3180080" y="5034280"/>
            <a:ext cx="8829040" cy="1709420"/>
          </a:xfrm>
        </p:spPr>
        <p:txBody>
          <a:bodyPr/>
          <a:lstStyle>
            <a:lvl1pPr marL="0" indent="0" algn="l">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FEED58DB-0473-49E7-8FCF-E3C60A592785}" type="datetimeFigureOut">
              <a:rPr lang="en-US"/>
              <a:pPr>
                <a:defRPr/>
              </a:pPr>
              <a:t>1/9/20</a:t>
            </a:fld>
            <a:endParaRPr lang="en-US"/>
          </a:p>
        </p:txBody>
      </p:sp>
      <p:sp>
        <p:nvSpPr>
          <p:cNvPr id="5" name="Footer Placeholder 4"/>
          <p:cNvSpPr>
            <a:spLocks noGrp="1"/>
          </p:cNvSpPr>
          <p:nvPr>
            <p:ph type="ftr" sz="quarter" idx="11"/>
          </p:nvPr>
        </p:nvSpPr>
        <p:spPr/>
        <p:txBody>
          <a:bodyPr/>
          <a:lstStyle>
            <a:lvl1pPr>
              <a:defRPr/>
            </a:lvl1pPr>
          </a:lstStyle>
          <a:p>
            <a:pPr>
              <a:defRPr/>
            </a:pPr>
            <a:r>
              <a:rPr lang="en-US"/>
              <a:t>www.nfhs.org</a:t>
            </a:r>
          </a:p>
        </p:txBody>
      </p:sp>
      <p:sp>
        <p:nvSpPr>
          <p:cNvPr id="6" name="Slide Number Placeholder 5"/>
          <p:cNvSpPr>
            <a:spLocks noGrp="1"/>
          </p:cNvSpPr>
          <p:nvPr>
            <p:ph type="sldNum" sz="quarter" idx="12"/>
          </p:nvPr>
        </p:nvSpPr>
        <p:spPr/>
        <p:txBody>
          <a:bodyPr/>
          <a:lstStyle>
            <a:lvl1pPr>
              <a:defRPr/>
            </a:lvl1pPr>
          </a:lstStyle>
          <a:p>
            <a:pPr>
              <a:defRPr/>
            </a:pPr>
            <a:fld id="{7E1C6EB7-24C7-4ADB-A469-6D576C7B8402}" type="slidenum">
              <a:rPr lang="en-US"/>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1_Points of Emphasis">
    <p:spTree>
      <p:nvGrpSpPr>
        <p:cNvPr id="1" name=""/>
        <p:cNvGrpSpPr/>
        <p:nvPr/>
      </p:nvGrpSpPr>
      <p:grpSpPr>
        <a:xfrm>
          <a:off x="0" y="0"/>
          <a:ext cx="0" cy="0"/>
          <a:chOff x="0" y="0"/>
          <a:chExt cx="0" cy="0"/>
        </a:xfrm>
      </p:grpSpPr>
      <p:sp>
        <p:nvSpPr>
          <p:cNvPr id="4" name="TextBox 3"/>
          <p:cNvSpPr txBox="1"/>
          <p:nvPr userDrawn="1"/>
        </p:nvSpPr>
        <p:spPr>
          <a:xfrm>
            <a:off x="880533" y="49213"/>
            <a:ext cx="4021667" cy="400050"/>
          </a:xfrm>
          <a:prstGeom prst="rect">
            <a:avLst/>
          </a:prstGeom>
          <a:noFill/>
        </p:spPr>
        <p:txBody>
          <a:bodyPr>
            <a:spAutoFit/>
          </a:bodyPr>
          <a:lstStyle/>
          <a:p>
            <a:pPr algn="ctr">
              <a:defRPr/>
            </a:pPr>
            <a:r>
              <a:rPr lang="en-US" sz="2000" dirty="0">
                <a:solidFill>
                  <a:schemeClr val="bg1"/>
                </a:solidFill>
                <a:latin typeface="+mn-lt"/>
                <a:cs typeface="Arial" charset="0"/>
              </a:rPr>
              <a:t>Points of Emphasis</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ECA574E5-FD7F-4BE5-A52F-7CC3448DC73D}" type="datetimeFigureOut">
              <a:rPr lang="en-US"/>
              <a:pPr>
                <a:defRPr/>
              </a:pPr>
              <a:t>1/9/20</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a:t>www.nfhs.org</a:t>
            </a:r>
          </a:p>
        </p:txBody>
      </p:sp>
      <p:sp>
        <p:nvSpPr>
          <p:cNvPr id="7" name="Slide Number Placeholder 5"/>
          <p:cNvSpPr>
            <a:spLocks noGrp="1"/>
          </p:cNvSpPr>
          <p:nvPr>
            <p:ph type="sldNum" sz="quarter" idx="12"/>
          </p:nvPr>
        </p:nvSpPr>
        <p:spPr/>
        <p:txBody>
          <a:bodyPr/>
          <a:lstStyle>
            <a:lvl1pPr>
              <a:defRPr/>
            </a:lvl1pPr>
          </a:lstStyle>
          <a:p>
            <a:pPr>
              <a:defRPr/>
            </a:pPr>
            <a:fld id="{BF215D8C-5BF0-4062-847A-4E374A8FC268}" type="slidenum">
              <a:rPr lang="en-US"/>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2_Rule Change">
    <p:spTree>
      <p:nvGrpSpPr>
        <p:cNvPr id="1" name=""/>
        <p:cNvGrpSpPr/>
        <p:nvPr/>
      </p:nvGrpSpPr>
      <p:grpSpPr>
        <a:xfrm>
          <a:off x="0" y="0"/>
          <a:ext cx="0" cy="0"/>
          <a:chOff x="0" y="0"/>
          <a:chExt cx="0" cy="0"/>
        </a:xfrm>
      </p:grpSpPr>
      <p:sp>
        <p:nvSpPr>
          <p:cNvPr id="4" name="TextBox 3"/>
          <p:cNvSpPr txBox="1"/>
          <p:nvPr userDrawn="1"/>
        </p:nvSpPr>
        <p:spPr>
          <a:xfrm>
            <a:off x="880533" y="49213"/>
            <a:ext cx="4021667" cy="400050"/>
          </a:xfrm>
          <a:prstGeom prst="rect">
            <a:avLst/>
          </a:prstGeom>
          <a:noFill/>
        </p:spPr>
        <p:txBody>
          <a:bodyPr>
            <a:spAutoFit/>
          </a:bodyPr>
          <a:lstStyle/>
          <a:p>
            <a:pPr algn="ctr">
              <a:defRPr/>
            </a:pPr>
            <a:r>
              <a:rPr lang="en-US" sz="2000" dirty="0">
                <a:solidFill>
                  <a:schemeClr val="bg1"/>
                </a:solidFill>
                <a:latin typeface="+mn-lt"/>
                <a:cs typeface="Arial" charset="0"/>
              </a:rPr>
              <a:t>Rule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0F217758-ACCC-4E26-AC66-857E65430FDE}" type="datetimeFigureOut">
              <a:rPr lang="en-US"/>
              <a:pPr>
                <a:defRPr/>
              </a:pPr>
              <a:t>1/9/20</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a:t>www.nfhs.org</a:t>
            </a:r>
          </a:p>
        </p:txBody>
      </p:sp>
      <p:sp>
        <p:nvSpPr>
          <p:cNvPr id="7" name="Slide Number Placeholder 5"/>
          <p:cNvSpPr>
            <a:spLocks noGrp="1"/>
          </p:cNvSpPr>
          <p:nvPr>
            <p:ph type="sldNum" sz="quarter" idx="12"/>
          </p:nvPr>
        </p:nvSpPr>
        <p:spPr/>
        <p:txBody>
          <a:bodyPr/>
          <a:lstStyle>
            <a:lvl1pPr>
              <a:defRPr/>
            </a:lvl1pPr>
          </a:lstStyle>
          <a:p>
            <a:pPr>
              <a:defRPr/>
            </a:pPr>
            <a:fld id="{BE0A71D9-E60A-4956-946F-F01E7608B95C}" type="slidenum">
              <a:rPr lang="en-US"/>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3_Editorial Change">
    <p:spTree>
      <p:nvGrpSpPr>
        <p:cNvPr id="1" name=""/>
        <p:cNvGrpSpPr/>
        <p:nvPr/>
      </p:nvGrpSpPr>
      <p:grpSpPr>
        <a:xfrm>
          <a:off x="0" y="0"/>
          <a:ext cx="0" cy="0"/>
          <a:chOff x="0" y="0"/>
          <a:chExt cx="0" cy="0"/>
        </a:xfrm>
      </p:grpSpPr>
      <p:sp>
        <p:nvSpPr>
          <p:cNvPr id="4" name="TextBox 3"/>
          <p:cNvSpPr txBox="1"/>
          <p:nvPr userDrawn="1"/>
        </p:nvSpPr>
        <p:spPr>
          <a:xfrm>
            <a:off x="880533" y="49213"/>
            <a:ext cx="4021667" cy="400050"/>
          </a:xfrm>
          <a:prstGeom prst="rect">
            <a:avLst/>
          </a:prstGeom>
          <a:noFill/>
        </p:spPr>
        <p:txBody>
          <a:bodyPr>
            <a:spAutoFit/>
          </a:bodyPr>
          <a:lstStyle/>
          <a:p>
            <a:pPr algn="ctr">
              <a:defRPr/>
            </a:pPr>
            <a:r>
              <a:rPr lang="en-US" sz="2000" dirty="0">
                <a:solidFill>
                  <a:schemeClr val="bg1"/>
                </a:solidFill>
                <a:latin typeface="+mn-lt"/>
                <a:cs typeface="Arial" charset="0"/>
              </a:rPr>
              <a:t>Editorial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A0314A39-A647-43F0-BD87-446DC46F0454}" type="datetimeFigureOut">
              <a:rPr lang="en-US"/>
              <a:pPr>
                <a:defRPr/>
              </a:pPr>
              <a:t>1/9/20</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a:t>www.nfhs.org</a:t>
            </a:r>
          </a:p>
        </p:txBody>
      </p:sp>
      <p:sp>
        <p:nvSpPr>
          <p:cNvPr id="7" name="Slide Number Placeholder 5"/>
          <p:cNvSpPr>
            <a:spLocks noGrp="1"/>
          </p:cNvSpPr>
          <p:nvPr>
            <p:ph type="sldNum" sz="quarter" idx="12"/>
          </p:nvPr>
        </p:nvSpPr>
        <p:spPr/>
        <p:txBody>
          <a:bodyPr/>
          <a:lstStyle>
            <a:lvl1pPr>
              <a:defRPr/>
            </a:lvl1pPr>
          </a:lstStyle>
          <a:p>
            <a:pPr>
              <a:defRPr/>
            </a:pPr>
            <a:fld id="{C53ED8F9-E0FA-433A-A2CD-F6F13C2907AE}" type="slidenum">
              <a:rPr lang="en-US"/>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4_Manual Change">
    <p:spTree>
      <p:nvGrpSpPr>
        <p:cNvPr id="1" name=""/>
        <p:cNvGrpSpPr/>
        <p:nvPr/>
      </p:nvGrpSpPr>
      <p:grpSpPr>
        <a:xfrm>
          <a:off x="0" y="0"/>
          <a:ext cx="0" cy="0"/>
          <a:chOff x="0" y="0"/>
          <a:chExt cx="0" cy="0"/>
        </a:xfrm>
      </p:grpSpPr>
      <p:sp>
        <p:nvSpPr>
          <p:cNvPr id="4" name="TextBox 3"/>
          <p:cNvSpPr txBox="1"/>
          <p:nvPr userDrawn="1"/>
        </p:nvSpPr>
        <p:spPr>
          <a:xfrm>
            <a:off x="880533" y="49213"/>
            <a:ext cx="4021667" cy="400050"/>
          </a:xfrm>
          <a:prstGeom prst="rect">
            <a:avLst/>
          </a:prstGeom>
          <a:noFill/>
        </p:spPr>
        <p:txBody>
          <a:bodyPr>
            <a:spAutoFit/>
          </a:bodyPr>
          <a:lstStyle/>
          <a:p>
            <a:pPr algn="ctr">
              <a:defRPr/>
            </a:pPr>
            <a:r>
              <a:rPr lang="en-US" sz="2000" dirty="0">
                <a:solidFill>
                  <a:schemeClr val="bg1"/>
                </a:solidFill>
                <a:latin typeface="+mn-lt"/>
                <a:cs typeface="Arial" charset="0"/>
              </a:rPr>
              <a:t>Manual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EFCCA03E-429E-4287-B460-5A3D2507CEB5}" type="datetimeFigureOut">
              <a:rPr lang="en-US"/>
              <a:pPr>
                <a:defRPr/>
              </a:pPr>
              <a:t>1/9/20</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a:t>www.nfhs.org</a:t>
            </a:r>
          </a:p>
        </p:txBody>
      </p:sp>
      <p:sp>
        <p:nvSpPr>
          <p:cNvPr id="7" name="Slide Number Placeholder 5"/>
          <p:cNvSpPr>
            <a:spLocks noGrp="1"/>
          </p:cNvSpPr>
          <p:nvPr>
            <p:ph type="sldNum" sz="quarter" idx="12"/>
          </p:nvPr>
        </p:nvSpPr>
        <p:spPr/>
        <p:txBody>
          <a:bodyPr/>
          <a:lstStyle>
            <a:lvl1pPr>
              <a:defRPr/>
            </a:lvl1pPr>
          </a:lstStyle>
          <a:p>
            <a:pPr>
              <a:defRPr/>
            </a:pPr>
            <a:fld id="{4E5A0F9E-214F-4EC5-88BA-BF682F9F1626}" type="slidenum">
              <a:rPr lang="en-US"/>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5_Rules Reminder">
    <p:spTree>
      <p:nvGrpSpPr>
        <p:cNvPr id="1" name=""/>
        <p:cNvGrpSpPr/>
        <p:nvPr/>
      </p:nvGrpSpPr>
      <p:grpSpPr>
        <a:xfrm>
          <a:off x="0" y="0"/>
          <a:ext cx="0" cy="0"/>
          <a:chOff x="0" y="0"/>
          <a:chExt cx="0" cy="0"/>
        </a:xfrm>
      </p:grpSpPr>
      <p:sp>
        <p:nvSpPr>
          <p:cNvPr id="4" name="TextBox 3"/>
          <p:cNvSpPr txBox="1"/>
          <p:nvPr userDrawn="1"/>
        </p:nvSpPr>
        <p:spPr>
          <a:xfrm>
            <a:off x="880533" y="49213"/>
            <a:ext cx="4021667" cy="400050"/>
          </a:xfrm>
          <a:prstGeom prst="rect">
            <a:avLst/>
          </a:prstGeom>
          <a:noFill/>
        </p:spPr>
        <p:txBody>
          <a:bodyPr>
            <a:spAutoFit/>
          </a:bodyPr>
          <a:lstStyle/>
          <a:p>
            <a:pPr algn="ctr">
              <a:defRPr/>
            </a:pPr>
            <a:r>
              <a:rPr lang="en-US" sz="2000" dirty="0">
                <a:solidFill>
                  <a:schemeClr val="bg1"/>
                </a:solidFill>
                <a:latin typeface="+mn-lt"/>
                <a:cs typeface="Arial" charset="0"/>
              </a:rPr>
              <a:t>Rules Reminder</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31A596BE-6D36-4222-847D-ED1890045996}" type="datetimeFigureOut">
              <a:rPr lang="en-US"/>
              <a:pPr>
                <a:defRPr/>
              </a:pPr>
              <a:t>1/9/20</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a:t>www.nfhs.org</a:t>
            </a:r>
          </a:p>
        </p:txBody>
      </p:sp>
      <p:sp>
        <p:nvSpPr>
          <p:cNvPr id="7" name="Slide Number Placeholder 5"/>
          <p:cNvSpPr>
            <a:spLocks noGrp="1"/>
          </p:cNvSpPr>
          <p:nvPr>
            <p:ph type="sldNum" sz="quarter" idx="12"/>
          </p:nvPr>
        </p:nvSpPr>
        <p:spPr/>
        <p:txBody>
          <a:bodyPr/>
          <a:lstStyle>
            <a:lvl1pPr>
              <a:defRPr/>
            </a:lvl1pPr>
          </a:lstStyle>
          <a:p>
            <a:pPr>
              <a:defRPr/>
            </a:pPr>
            <a:fld id="{BB9FA9DB-E291-4943-BA24-3492DBA589AC}" type="slidenum">
              <a:rPr lang="en-US"/>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4_Editorial Change">
    <p:spTree>
      <p:nvGrpSpPr>
        <p:cNvPr id="1" name=""/>
        <p:cNvGrpSpPr/>
        <p:nvPr/>
      </p:nvGrpSpPr>
      <p:grpSpPr>
        <a:xfrm>
          <a:off x="0" y="0"/>
          <a:ext cx="0" cy="0"/>
          <a:chOff x="0" y="0"/>
          <a:chExt cx="0" cy="0"/>
        </a:xfrm>
      </p:grpSpPr>
      <p:sp>
        <p:nvSpPr>
          <p:cNvPr id="4" name="TextBox 3"/>
          <p:cNvSpPr txBox="1"/>
          <p:nvPr userDrawn="1"/>
        </p:nvSpPr>
        <p:spPr>
          <a:xfrm>
            <a:off x="880533" y="49213"/>
            <a:ext cx="4021667" cy="400050"/>
          </a:xfrm>
          <a:prstGeom prst="rect">
            <a:avLst/>
          </a:prstGeom>
          <a:noFill/>
        </p:spPr>
        <p:txBody>
          <a:bodyPr>
            <a:spAutoFit/>
          </a:bodyPr>
          <a:lstStyle/>
          <a:p>
            <a:pPr algn="ctr">
              <a:defRPr/>
            </a:pPr>
            <a:r>
              <a:rPr lang="en-US" sz="2000" dirty="0">
                <a:solidFill>
                  <a:schemeClr val="bg1"/>
                </a:solidFill>
                <a:latin typeface="+mn-lt"/>
                <a:cs typeface="Arial" charset="0"/>
              </a:rPr>
              <a:t>Mechanics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3"/>
          <p:cNvSpPr>
            <a:spLocks noGrp="1"/>
          </p:cNvSpPr>
          <p:nvPr>
            <p:ph type="dt" sz="half" idx="10"/>
          </p:nvPr>
        </p:nvSpPr>
        <p:spPr/>
        <p:txBody>
          <a:bodyPr/>
          <a:lstStyle>
            <a:lvl1pPr>
              <a:defRPr/>
            </a:lvl1pPr>
          </a:lstStyle>
          <a:p>
            <a:pPr>
              <a:defRPr/>
            </a:pPr>
            <a:fld id="{A0314A39-A647-43F0-BD87-446DC46F0454}" type="datetimeFigureOut">
              <a:rPr lang="en-US"/>
              <a:pPr>
                <a:defRPr/>
              </a:pPr>
              <a:t>1/9/20</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a:t>www.nfhs.org</a:t>
            </a:r>
          </a:p>
        </p:txBody>
      </p:sp>
      <p:sp>
        <p:nvSpPr>
          <p:cNvPr id="7" name="Slide Number Placeholder 5"/>
          <p:cNvSpPr>
            <a:spLocks noGrp="1"/>
          </p:cNvSpPr>
          <p:nvPr>
            <p:ph type="sldNum" sz="quarter" idx="12"/>
          </p:nvPr>
        </p:nvSpPr>
        <p:spPr/>
        <p:txBody>
          <a:bodyPr/>
          <a:lstStyle>
            <a:lvl1pPr>
              <a:defRPr/>
            </a:lvl1pPr>
          </a:lstStyle>
          <a:p>
            <a:pPr>
              <a:defRPr/>
            </a:pPr>
            <a:fld id="{C53ED8F9-E0FA-433A-A2CD-F6F13C2907AE}" type="slidenum">
              <a:rPr lang="en-US"/>
              <a:pPr>
                <a:defRPr/>
              </a:pPr>
              <a:t>‹#›</a:t>
            </a:fld>
            <a:endParaRPr lang="en-US" dirty="0"/>
          </a:p>
        </p:txBody>
      </p:sp>
    </p:spTree>
    <p:extLst>
      <p:ext uri="{BB962C8B-B14F-4D97-AF65-F5344CB8AC3E}">
        <p14:creationId xmlns:p14="http://schemas.microsoft.com/office/powerpoint/2010/main" val="9770119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F66E7442-F793-4963-BEEF-D84101ABF0EF}"/>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4407408"/>
          </a:xfrm>
          <a:prstGeom prst="rect">
            <a:avLst/>
          </a:prstGeom>
        </p:spPr>
      </p:pic>
      <p:sp>
        <p:nvSpPr>
          <p:cNvPr id="5" name="Rectangle 4"/>
          <p:cNvSpPr/>
          <p:nvPr userDrawn="1"/>
        </p:nvSpPr>
        <p:spPr>
          <a:xfrm>
            <a:off x="0" y="4413250"/>
            <a:ext cx="12192000" cy="245268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p:cNvSpPr/>
          <p:nvPr userDrawn="1"/>
        </p:nvSpPr>
        <p:spPr>
          <a:xfrm>
            <a:off x="0" y="2809876"/>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7" name="Picture 20" descr="NFHS-Small-Logo-CMYK_W.png"/>
          <p:cNvPicPr>
            <a:picLocks noChangeAspect="1"/>
          </p:cNvPicPr>
          <p:nvPr userDrawn="1"/>
        </p:nvPicPr>
        <p:blipFill>
          <a:blip r:embed="rId3" cstate="email">
            <a:extLst>
              <a:ext uri="{28A0092B-C50C-407E-A947-70E740481C1C}">
                <a14:useLocalDpi xmlns:a14="http://schemas.microsoft.com/office/drawing/2010/main"/>
              </a:ext>
            </a:extLst>
          </a:blip>
          <a:srcRect/>
          <a:stretch>
            <a:fillRect/>
          </a:stretch>
        </p:blipFill>
        <p:spPr bwMode="auto">
          <a:xfrm>
            <a:off x="10316633" y="4649789"/>
            <a:ext cx="1016000" cy="1112837"/>
          </a:xfrm>
          <a:prstGeom prst="rect">
            <a:avLst/>
          </a:prstGeom>
          <a:noFill/>
          <a:ln w="9525">
            <a:noFill/>
            <a:miter lim="800000"/>
            <a:headEnd/>
            <a:tailEnd/>
          </a:ln>
        </p:spPr>
      </p:pic>
      <p:sp>
        <p:nvSpPr>
          <p:cNvPr id="2" name="Title 1"/>
          <p:cNvSpPr>
            <a:spLocks noGrp="1"/>
          </p:cNvSpPr>
          <p:nvPr>
            <p:ph type="title"/>
          </p:nvPr>
        </p:nvSpPr>
        <p:spPr>
          <a:xfrm>
            <a:off x="963085" y="4406901"/>
            <a:ext cx="8868545" cy="1362075"/>
          </a:xfrm>
        </p:spPr>
        <p:txBody>
          <a:bodyPr anchor="t"/>
          <a:lstStyle>
            <a:lvl1pPr algn="l">
              <a:defRPr sz="4000" b="1" cap="all">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secHead" preserve="1">
  <p:cSld name="1_Section Header">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 y="0"/>
            <a:ext cx="12223751" cy="4400550"/>
          </a:xfrm>
          <a:prstGeom prst="rect">
            <a:avLst/>
          </a:prstGeom>
        </p:spPr>
      </p:pic>
      <p:sp>
        <p:nvSpPr>
          <p:cNvPr id="5" name="Rectangle 4"/>
          <p:cNvSpPr/>
          <p:nvPr userDrawn="1"/>
        </p:nvSpPr>
        <p:spPr>
          <a:xfrm>
            <a:off x="0" y="4413250"/>
            <a:ext cx="12192000" cy="245268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p:cNvSpPr/>
          <p:nvPr userDrawn="1"/>
        </p:nvSpPr>
        <p:spPr>
          <a:xfrm>
            <a:off x="0" y="2809876"/>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7" name="Picture 20" descr="NFHS-Small-Logo-CMYK_W.png"/>
          <p:cNvPicPr>
            <a:picLocks noChangeAspect="1"/>
          </p:cNvPicPr>
          <p:nvPr userDrawn="1"/>
        </p:nvPicPr>
        <p:blipFill>
          <a:blip r:embed="rId3" cstate="email">
            <a:extLst>
              <a:ext uri="{28A0092B-C50C-407E-A947-70E740481C1C}">
                <a14:useLocalDpi xmlns:a14="http://schemas.microsoft.com/office/drawing/2010/main"/>
              </a:ext>
            </a:extLst>
          </a:blip>
          <a:srcRect/>
          <a:stretch>
            <a:fillRect/>
          </a:stretch>
        </p:blipFill>
        <p:spPr bwMode="auto">
          <a:xfrm>
            <a:off x="10316633" y="4649789"/>
            <a:ext cx="1016000" cy="1112837"/>
          </a:xfrm>
          <a:prstGeom prst="rect">
            <a:avLst/>
          </a:prstGeom>
          <a:noFill/>
          <a:ln w="9525">
            <a:noFill/>
            <a:miter lim="800000"/>
            <a:headEnd/>
            <a:tailEnd/>
          </a:ln>
        </p:spPr>
      </p:pic>
      <p:sp>
        <p:nvSpPr>
          <p:cNvPr id="2" name="Title 1"/>
          <p:cNvSpPr>
            <a:spLocks noGrp="1"/>
          </p:cNvSpPr>
          <p:nvPr>
            <p:ph type="title"/>
          </p:nvPr>
        </p:nvSpPr>
        <p:spPr>
          <a:xfrm>
            <a:off x="963085" y="4406901"/>
            <a:ext cx="8868545" cy="1362075"/>
          </a:xfrm>
        </p:spPr>
        <p:txBody>
          <a:bodyPr anchor="t"/>
          <a:lstStyle>
            <a:lvl1pPr algn="l">
              <a:defRPr sz="4000" b="1" cap="all">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Tree>
    <p:extLst>
      <p:ext uri="{BB962C8B-B14F-4D97-AF65-F5344CB8AC3E}">
        <p14:creationId xmlns:p14="http://schemas.microsoft.com/office/powerpoint/2010/main" val="15671208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secHead" preserve="1">
  <p:cSld name="2_Section Header">
    <p:spTree>
      <p:nvGrpSpPr>
        <p:cNvPr id="1" name=""/>
        <p:cNvGrpSpPr/>
        <p:nvPr/>
      </p:nvGrpSpPr>
      <p:grpSpPr>
        <a:xfrm>
          <a:off x="0" y="0"/>
          <a:ext cx="0" cy="0"/>
          <a:chOff x="0" y="0"/>
          <a:chExt cx="0" cy="0"/>
        </a:xfrm>
      </p:grpSpPr>
      <p:pic>
        <p:nvPicPr>
          <p:cNvPr id="9" name="Picture 16" descr="Students.jpg"/>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0" y="-7938"/>
            <a:ext cx="12192000" cy="4435476"/>
          </a:xfrm>
          <a:prstGeom prst="rect">
            <a:avLst/>
          </a:prstGeom>
          <a:noFill/>
          <a:ln w="9525">
            <a:noFill/>
            <a:miter lim="800000"/>
            <a:headEnd/>
            <a:tailEnd/>
          </a:ln>
        </p:spPr>
      </p:pic>
      <p:sp>
        <p:nvSpPr>
          <p:cNvPr id="5" name="Rectangle 4"/>
          <p:cNvSpPr/>
          <p:nvPr userDrawn="1"/>
        </p:nvSpPr>
        <p:spPr>
          <a:xfrm>
            <a:off x="0" y="4413250"/>
            <a:ext cx="12192000" cy="245268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p:cNvSpPr/>
          <p:nvPr userDrawn="1"/>
        </p:nvSpPr>
        <p:spPr>
          <a:xfrm>
            <a:off x="0" y="2809876"/>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7" name="Picture 20" descr="NFHS-Small-Logo-CMYK_W.png"/>
          <p:cNvPicPr>
            <a:picLocks noChangeAspect="1"/>
          </p:cNvPicPr>
          <p:nvPr userDrawn="1"/>
        </p:nvPicPr>
        <p:blipFill>
          <a:blip r:embed="rId3" cstate="email">
            <a:extLst>
              <a:ext uri="{28A0092B-C50C-407E-A947-70E740481C1C}">
                <a14:useLocalDpi xmlns:a14="http://schemas.microsoft.com/office/drawing/2010/main"/>
              </a:ext>
            </a:extLst>
          </a:blip>
          <a:srcRect/>
          <a:stretch>
            <a:fillRect/>
          </a:stretch>
        </p:blipFill>
        <p:spPr bwMode="auto">
          <a:xfrm>
            <a:off x="10316633" y="4649789"/>
            <a:ext cx="1016000" cy="1112837"/>
          </a:xfrm>
          <a:prstGeom prst="rect">
            <a:avLst/>
          </a:prstGeom>
          <a:noFill/>
          <a:ln w="9525">
            <a:noFill/>
            <a:miter lim="800000"/>
            <a:headEnd/>
            <a:tailEnd/>
          </a:ln>
        </p:spPr>
      </p:pic>
      <p:sp>
        <p:nvSpPr>
          <p:cNvPr id="2" name="Title 1"/>
          <p:cNvSpPr>
            <a:spLocks noGrp="1"/>
          </p:cNvSpPr>
          <p:nvPr>
            <p:ph type="title"/>
          </p:nvPr>
        </p:nvSpPr>
        <p:spPr>
          <a:xfrm>
            <a:off x="963085" y="4406901"/>
            <a:ext cx="8868545" cy="1362075"/>
          </a:xfrm>
        </p:spPr>
        <p:txBody>
          <a:bodyPr anchor="t"/>
          <a:lstStyle>
            <a:lvl1pPr algn="l">
              <a:defRPr sz="4000" b="1" cap="all">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Tree>
    <p:extLst>
      <p:ext uri="{BB962C8B-B14F-4D97-AF65-F5344CB8AC3E}">
        <p14:creationId xmlns:p14="http://schemas.microsoft.com/office/powerpoint/2010/main" val="168611140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secHead" preserve="1">
  <p:cSld name="3_Section Header">
    <p:spTree>
      <p:nvGrpSpPr>
        <p:cNvPr id="1" name=""/>
        <p:cNvGrpSpPr/>
        <p:nvPr/>
      </p:nvGrpSpPr>
      <p:grpSpPr>
        <a:xfrm>
          <a:off x="0" y="0"/>
          <a:ext cx="0" cy="0"/>
          <a:chOff x="0" y="0"/>
          <a:chExt cx="0" cy="0"/>
        </a:xfrm>
      </p:grpSpPr>
      <p:pic>
        <p:nvPicPr>
          <p:cNvPr id="8" name="Picture 1" descr="Slide18.png"/>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0" y="-7938"/>
            <a:ext cx="12192000" cy="57860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p:cNvSpPr/>
          <p:nvPr userDrawn="1"/>
        </p:nvSpPr>
        <p:spPr>
          <a:xfrm>
            <a:off x="0" y="4413250"/>
            <a:ext cx="12192000" cy="245268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p:cNvSpPr/>
          <p:nvPr userDrawn="1"/>
        </p:nvSpPr>
        <p:spPr>
          <a:xfrm>
            <a:off x="0" y="2809876"/>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7" name="Picture 20" descr="NFHS-Small-Logo-CMYK_W.png"/>
          <p:cNvPicPr>
            <a:picLocks noChangeAspect="1"/>
          </p:cNvPicPr>
          <p:nvPr userDrawn="1"/>
        </p:nvPicPr>
        <p:blipFill>
          <a:blip r:embed="rId3" cstate="email">
            <a:extLst>
              <a:ext uri="{28A0092B-C50C-407E-A947-70E740481C1C}">
                <a14:useLocalDpi xmlns:a14="http://schemas.microsoft.com/office/drawing/2010/main"/>
              </a:ext>
            </a:extLst>
          </a:blip>
          <a:srcRect/>
          <a:stretch>
            <a:fillRect/>
          </a:stretch>
        </p:blipFill>
        <p:spPr bwMode="auto">
          <a:xfrm>
            <a:off x="10316633" y="4649789"/>
            <a:ext cx="1016000" cy="1112837"/>
          </a:xfrm>
          <a:prstGeom prst="rect">
            <a:avLst/>
          </a:prstGeom>
          <a:noFill/>
          <a:ln w="9525">
            <a:noFill/>
            <a:miter lim="800000"/>
            <a:headEnd/>
            <a:tailEnd/>
          </a:ln>
        </p:spPr>
      </p:pic>
      <p:sp>
        <p:nvSpPr>
          <p:cNvPr id="2" name="Title 1"/>
          <p:cNvSpPr>
            <a:spLocks noGrp="1"/>
          </p:cNvSpPr>
          <p:nvPr>
            <p:ph type="title"/>
          </p:nvPr>
        </p:nvSpPr>
        <p:spPr>
          <a:xfrm>
            <a:off x="963085" y="4406901"/>
            <a:ext cx="8868545" cy="1362075"/>
          </a:xfrm>
        </p:spPr>
        <p:txBody>
          <a:bodyPr anchor="t"/>
          <a:lstStyle>
            <a:lvl1pPr algn="l">
              <a:defRPr sz="4000" b="1" cap="all">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Tree>
    <p:extLst>
      <p:ext uri="{BB962C8B-B14F-4D97-AF65-F5344CB8AC3E}">
        <p14:creationId xmlns:p14="http://schemas.microsoft.com/office/powerpoint/2010/main" val="153074884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054856" y="1950045"/>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642856" y="1950045"/>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pPr>
              <a:defRPr/>
            </a:pPr>
            <a:fld id="{757713DC-30C4-4EB6-933B-B35831C7F715}" type="datetimeFigureOut">
              <a:rPr lang="en-US"/>
              <a:pPr>
                <a:defRPr/>
              </a:pPr>
              <a:t>1/9/20</a:t>
            </a:fld>
            <a:endParaRPr lang="en-US"/>
          </a:p>
        </p:txBody>
      </p:sp>
      <p:sp>
        <p:nvSpPr>
          <p:cNvPr id="6" name="Footer Placeholder 5"/>
          <p:cNvSpPr>
            <a:spLocks noGrp="1"/>
          </p:cNvSpPr>
          <p:nvPr>
            <p:ph type="ftr" sz="quarter" idx="11"/>
          </p:nvPr>
        </p:nvSpPr>
        <p:spPr/>
        <p:txBody>
          <a:bodyPr/>
          <a:lstStyle>
            <a:lvl1pPr>
              <a:defRPr/>
            </a:lvl1pPr>
          </a:lstStyle>
          <a:p>
            <a:pPr>
              <a:defRPr/>
            </a:pPr>
            <a:endParaRPr lang="en-US"/>
          </a:p>
        </p:txBody>
      </p:sp>
      <p:sp>
        <p:nvSpPr>
          <p:cNvPr id="7" name="Slide Number Placeholder 6"/>
          <p:cNvSpPr>
            <a:spLocks noGrp="1"/>
          </p:cNvSpPr>
          <p:nvPr>
            <p:ph type="sldNum" sz="quarter" idx="12"/>
          </p:nvPr>
        </p:nvSpPr>
        <p:spPr/>
        <p:txBody>
          <a:bodyPr/>
          <a:lstStyle>
            <a:lvl1pPr>
              <a:defRPr/>
            </a:lvl1pPr>
          </a:lstStyle>
          <a:p>
            <a:pPr>
              <a:defRPr/>
            </a:pPr>
            <a:fld id="{C431FA01-9D33-4534-80B3-5D3504E709E0}" type="slidenum">
              <a:rPr lang="en-US"/>
              <a:pPr>
                <a:defRPr/>
              </a:pPr>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17">
            <a:extLst>
              <a:ext uri="{FF2B5EF4-FFF2-40B4-BE49-F238E27FC236}">
                <a16:creationId xmlns:a16="http://schemas.microsoft.com/office/drawing/2014/main" id="{7940C642-A7C4-644F-A0D9-3A6B169E1FBD}"/>
              </a:ext>
            </a:extLst>
          </p:cNvPr>
          <p:cNvGrpSpPr>
            <a:grpSpLocks/>
          </p:cNvGrpSpPr>
          <p:nvPr/>
        </p:nvGrpSpPr>
        <p:grpSpPr bwMode="auto">
          <a:xfrm>
            <a:off x="-11113" y="-7938"/>
            <a:ext cx="12228513" cy="6873876"/>
            <a:chOff x="-8466" y="-8468"/>
            <a:chExt cx="9171316" cy="6874935"/>
          </a:xfrm>
        </p:grpSpPr>
        <p:cxnSp>
          <p:nvCxnSpPr>
            <p:cNvPr id="5" name="Straight Connector 4">
              <a:extLst>
                <a:ext uri="{FF2B5EF4-FFF2-40B4-BE49-F238E27FC236}">
                  <a16:creationId xmlns:a16="http://schemas.microsoft.com/office/drawing/2014/main" id="{FCD6E0E2-A400-B24F-8B4E-FD862FF9067D}"/>
                </a:ext>
              </a:extLst>
            </p:cNvPr>
            <p:cNvCxnSpPr/>
            <p:nvPr/>
          </p:nvCxnSpPr>
          <p:spPr>
            <a:xfrm flipV="1">
              <a:off x="5131424" y="4175239"/>
              <a:ext cx="4021901" cy="2683288"/>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6" name="Straight Connector 5">
              <a:extLst>
                <a:ext uri="{FF2B5EF4-FFF2-40B4-BE49-F238E27FC236}">
                  <a16:creationId xmlns:a16="http://schemas.microsoft.com/office/drawing/2014/main" id="{D6D7FD4A-8260-EF49-867F-A4FE13FEED11}"/>
                </a:ext>
              </a:extLst>
            </p:cNvPr>
            <p:cNvCxnSpPr/>
            <p:nvPr/>
          </p:nvCxnSpPr>
          <p:spPr>
            <a:xfrm>
              <a:off x="7042363" y="-529"/>
              <a:ext cx="1219191" cy="685905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7" name="Freeform 6">
              <a:extLst>
                <a:ext uri="{FF2B5EF4-FFF2-40B4-BE49-F238E27FC236}">
                  <a16:creationId xmlns:a16="http://schemas.microsoft.com/office/drawing/2014/main" id="{83157634-424A-6C4E-845B-D58C6B9B968E}"/>
                </a:ext>
              </a:extLst>
            </p:cNvPr>
            <p:cNvSpPr/>
            <p:nvPr/>
          </p:nvSpPr>
          <p:spPr>
            <a:xfrm>
              <a:off x="6892346" y="-529"/>
              <a:ext cx="2269314" cy="686699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8" name="Freeform 7">
              <a:extLst>
                <a:ext uri="{FF2B5EF4-FFF2-40B4-BE49-F238E27FC236}">
                  <a16:creationId xmlns:a16="http://schemas.microsoft.com/office/drawing/2014/main" id="{DED20B69-348D-334B-8A0A-FCCF2A3141AD}"/>
                </a:ext>
              </a:extLst>
            </p:cNvPr>
            <p:cNvSpPr/>
            <p:nvPr/>
          </p:nvSpPr>
          <p:spPr>
            <a:xfrm>
              <a:off x="7205477" y="-8468"/>
              <a:ext cx="1947848" cy="6866996"/>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9" name="Freeform 8">
              <a:extLst>
                <a:ext uri="{FF2B5EF4-FFF2-40B4-BE49-F238E27FC236}">
                  <a16:creationId xmlns:a16="http://schemas.microsoft.com/office/drawing/2014/main" id="{E84466F1-C45B-5545-9D18-294A52AC51D3}"/>
                </a:ext>
              </a:extLst>
            </p:cNvPr>
            <p:cNvSpPr/>
            <p:nvPr/>
          </p:nvSpPr>
          <p:spPr>
            <a:xfrm>
              <a:off x="6637554" y="3919613"/>
              <a:ext cx="2513390" cy="2938915"/>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0" name="Freeform 9">
              <a:extLst>
                <a:ext uri="{FF2B5EF4-FFF2-40B4-BE49-F238E27FC236}">
                  <a16:creationId xmlns:a16="http://schemas.microsoft.com/office/drawing/2014/main" id="{09FD59E0-0305-154B-B9B7-F3D36BC79367}"/>
                </a:ext>
              </a:extLst>
            </p:cNvPr>
            <p:cNvSpPr/>
            <p:nvPr/>
          </p:nvSpPr>
          <p:spPr>
            <a:xfrm>
              <a:off x="7010216" y="-8468"/>
              <a:ext cx="2143109" cy="6866996"/>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a:extLst>
                <a:ext uri="{FF2B5EF4-FFF2-40B4-BE49-F238E27FC236}">
                  <a16:creationId xmlns:a16="http://schemas.microsoft.com/office/drawing/2014/main" id="{887F79CD-B417-EA41-BC86-94BC12348DF5}"/>
                </a:ext>
              </a:extLst>
            </p:cNvPr>
            <p:cNvSpPr/>
            <p:nvPr/>
          </p:nvSpPr>
          <p:spPr>
            <a:xfrm>
              <a:off x="8296081" y="-8468"/>
              <a:ext cx="857244" cy="6866996"/>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a:extLst>
                <a:ext uri="{FF2B5EF4-FFF2-40B4-BE49-F238E27FC236}">
                  <a16:creationId xmlns:a16="http://schemas.microsoft.com/office/drawing/2014/main" id="{3C5E60D4-05F7-F44E-849A-047072B9D31C}"/>
                </a:ext>
              </a:extLst>
            </p:cNvPr>
            <p:cNvSpPr/>
            <p:nvPr/>
          </p:nvSpPr>
          <p:spPr>
            <a:xfrm>
              <a:off x="8093677" y="-8468"/>
              <a:ext cx="1066792" cy="6866996"/>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2">
                <a:lumMod val="75000"/>
                <a:alpha val="8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12">
              <a:extLst>
                <a:ext uri="{FF2B5EF4-FFF2-40B4-BE49-F238E27FC236}">
                  <a16:creationId xmlns:a16="http://schemas.microsoft.com/office/drawing/2014/main" id="{C44C867B-AD04-BE4A-BA0A-1F17AC82797D}"/>
                </a:ext>
              </a:extLst>
            </p:cNvPr>
            <p:cNvSpPr/>
            <p:nvPr/>
          </p:nvSpPr>
          <p:spPr>
            <a:xfrm>
              <a:off x="8068674" y="4894488"/>
              <a:ext cx="1094176" cy="1964040"/>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3">
              <a:extLst>
                <a:ext uri="{FF2B5EF4-FFF2-40B4-BE49-F238E27FC236}">
                  <a16:creationId xmlns:a16="http://schemas.microsoft.com/office/drawing/2014/main" id="{21062B55-75B6-674A-8907-8EA5BAB157B2}"/>
                </a:ext>
              </a:extLst>
            </p:cNvPr>
            <p:cNvSpPr/>
            <p:nvPr/>
          </p:nvSpPr>
          <p:spPr>
            <a:xfrm>
              <a:off x="-8466" y="-8468"/>
              <a:ext cx="863197" cy="5698416"/>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462" y="2404534"/>
            <a:ext cx="7768959"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462" y="4050837"/>
            <a:ext cx="7768959" cy="1096899"/>
          </a:xfrm>
        </p:spPr>
        <p:txBody>
          <a:bodyPr/>
          <a:lstStyle>
            <a:lvl1pPr marL="0" indent="0" algn="r">
              <a:buNone/>
              <a:defRPr>
                <a:solidFill>
                  <a:schemeClr val="tx1">
                    <a:lumMod val="50000"/>
                    <a:lumOff val="50000"/>
                  </a:schemeClr>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a:t>Click to edit Master subtitle style</a:t>
            </a:r>
            <a:endParaRPr lang="en-US" dirty="0"/>
          </a:p>
        </p:txBody>
      </p:sp>
      <p:sp>
        <p:nvSpPr>
          <p:cNvPr id="15" name="Date Placeholder 3">
            <a:extLst>
              <a:ext uri="{FF2B5EF4-FFF2-40B4-BE49-F238E27FC236}">
                <a16:creationId xmlns:a16="http://schemas.microsoft.com/office/drawing/2014/main" id="{B08F4CDD-782A-7E4D-B33A-AD06926FF40C}"/>
              </a:ext>
            </a:extLst>
          </p:cNvPr>
          <p:cNvSpPr>
            <a:spLocks noGrp="1"/>
          </p:cNvSpPr>
          <p:nvPr>
            <p:ph type="dt" sz="half" idx="10"/>
          </p:nvPr>
        </p:nvSpPr>
        <p:spPr/>
        <p:txBody>
          <a:bodyPr/>
          <a:lstStyle>
            <a:lvl1pPr>
              <a:defRPr/>
            </a:lvl1pPr>
          </a:lstStyle>
          <a:p>
            <a:pPr>
              <a:defRPr/>
            </a:pPr>
            <a:fld id="{0ECA7A41-9D21-E641-A12E-025AF1F1DDBD}" type="datetimeFigureOut">
              <a:rPr lang="en-US"/>
              <a:pPr>
                <a:defRPr/>
              </a:pPr>
              <a:t>1/9/20</a:t>
            </a:fld>
            <a:endParaRPr lang="en-US" dirty="0"/>
          </a:p>
        </p:txBody>
      </p:sp>
      <p:sp>
        <p:nvSpPr>
          <p:cNvPr id="16" name="Footer Placeholder 4">
            <a:extLst>
              <a:ext uri="{FF2B5EF4-FFF2-40B4-BE49-F238E27FC236}">
                <a16:creationId xmlns:a16="http://schemas.microsoft.com/office/drawing/2014/main" id="{B1BF7AC2-201B-8C47-8129-854149D0FAB8}"/>
              </a:ext>
            </a:extLst>
          </p:cNvPr>
          <p:cNvSpPr>
            <a:spLocks noGrp="1"/>
          </p:cNvSpPr>
          <p:nvPr>
            <p:ph type="ftr" sz="quarter" idx="11"/>
          </p:nvPr>
        </p:nvSpPr>
        <p:spPr/>
        <p:txBody>
          <a:bodyPr/>
          <a:lstStyle>
            <a:lvl1pPr>
              <a:defRPr/>
            </a:lvl1pPr>
          </a:lstStyle>
          <a:p>
            <a:pPr>
              <a:defRPr/>
            </a:pPr>
            <a:endParaRPr lang="en-US"/>
          </a:p>
        </p:txBody>
      </p:sp>
      <p:sp>
        <p:nvSpPr>
          <p:cNvPr id="17" name="Slide Number Placeholder 5">
            <a:extLst>
              <a:ext uri="{FF2B5EF4-FFF2-40B4-BE49-F238E27FC236}">
                <a16:creationId xmlns:a16="http://schemas.microsoft.com/office/drawing/2014/main" id="{924BDE92-9AE5-1549-AF99-4923EA501223}"/>
              </a:ext>
            </a:extLst>
          </p:cNvPr>
          <p:cNvSpPr>
            <a:spLocks noGrp="1"/>
          </p:cNvSpPr>
          <p:nvPr>
            <p:ph type="sldNum" sz="quarter" idx="12"/>
          </p:nvPr>
        </p:nvSpPr>
        <p:spPr/>
        <p:txBody>
          <a:bodyPr/>
          <a:lstStyle>
            <a:lvl1pPr>
              <a:defRPr/>
            </a:lvl1pPr>
          </a:lstStyle>
          <a:p>
            <a:pPr>
              <a:defRPr/>
            </a:pPr>
            <a:fld id="{039C0417-4226-4749-9137-39E13162C51D}" type="slidenum">
              <a:rPr lang="en-US"/>
              <a:pPr>
                <a:defRPr/>
              </a:pPr>
              <a:t>‹#›</a:t>
            </a:fld>
            <a:endParaRPr lang="en-US" dirty="0"/>
          </a:p>
        </p:txBody>
      </p:sp>
    </p:spTree>
    <p:extLst>
      <p:ext uri="{BB962C8B-B14F-4D97-AF65-F5344CB8AC3E}">
        <p14:creationId xmlns:p14="http://schemas.microsoft.com/office/powerpoint/2010/main" val="343314730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68FD4F30-718A-C94E-9E6D-801CECDC5B3F}"/>
              </a:ext>
            </a:extLst>
          </p:cNvPr>
          <p:cNvSpPr>
            <a:spLocks noGrp="1"/>
          </p:cNvSpPr>
          <p:nvPr>
            <p:ph type="dt" sz="half" idx="10"/>
          </p:nvPr>
        </p:nvSpPr>
        <p:spPr/>
        <p:txBody>
          <a:bodyPr/>
          <a:lstStyle>
            <a:lvl1pPr>
              <a:defRPr/>
            </a:lvl1pPr>
          </a:lstStyle>
          <a:p>
            <a:pPr>
              <a:defRPr/>
            </a:pPr>
            <a:fld id="{3E717825-78E9-4142-AAB4-4CB23558EB19}" type="datetimeFigureOut">
              <a:rPr lang="en-US"/>
              <a:pPr>
                <a:defRPr/>
              </a:pPr>
              <a:t>1/9/20</a:t>
            </a:fld>
            <a:endParaRPr lang="en-US" dirty="0"/>
          </a:p>
        </p:txBody>
      </p:sp>
      <p:sp>
        <p:nvSpPr>
          <p:cNvPr id="5" name="Footer Placeholder 4">
            <a:extLst>
              <a:ext uri="{FF2B5EF4-FFF2-40B4-BE49-F238E27FC236}">
                <a16:creationId xmlns:a16="http://schemas.microsoft.com/office/drawing/2014/main" id="{5D20FAFD-0299-7340-A1D3-5BFD959B8371}"/>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BDBFFEB3-FF1A-3942-AB4F-0445F473DA1C}"/>
              </a:ext>
            </a:extLst>
          </p:cNvPr>
          <p:cNvSpPr>
            <a:spLocks noGrp="1"/>
          </p:cNvSpPr>
          <p:nvPr>
            <p:ph type="sldNum" sz="quarter" idx="12"/>
          </p:nvPr>
        </p:nvSpPr>
        <p:spPr/>
        <p:txBody>
          <a:bodyPr/>
          <a:lstStyle>
            <a:lvl1pPr>
              <a:defRPr/>
            </a:lvl1pPr>
          </a:lstStyle>
          <a:p>
            <a:pPr>
              <a:defRPr/>
            </a:pPr>
            <a:fld id="{CD30D0C1-C0B5-7346-B8C4-7B8282B9AAD9}" type="slidenum">
              <a:rPr lang="en-US"/>
              <a:pPr>
                <a:defRPr/>
              </a:pPr>
              <a:t>‹#›</a:t>
            </a:fld>
            <a:endParaRPr lang="en-US" dirty="0"/>
          </a:p>
        </p:txBody>
      </p:sp>
    </p:spTree>
    <p:extLst>
      <p:ext uri="{BB962C8B-B14F-4D97-AF65-F5344CB8AC3E}">
        <p14:creationId xmlns:p14="http://schemas.microsoft.com/office/powerpoint/2010/main" val="293618228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12799" y="2700871"/>
            <a:ext cx="8463620"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812799" y="4527448"/>
            <a:ext cx="8463620" cy="860400"/>
          </a:xfrm>
        </p:spPr>
        <p:txBody>
          <a:bodyPr/>
          <a:lstStyle>
            <a:lvl1pPr marL="0" indent="0" algn="l">
              <a:buNone/>
              <a:defRPr sz="2000">
                <a:solidFill>
                  <a:schemeClr val="tx1">
                    <a:lumMod val="50000"/>
                    <a:lumOff val="50000"/>
                  </a:schemeClr>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46183DA-4FEC-D64A-BDD2-788E1451D6EF}"/>
              </a:ext>
            </a:extLst>
          </p:cNvPr>
          <p:cNvSpPr>
            <a:spLocks noGrp="1"/>
          </p:cNvSpPr>
          <p:nvPr>
            <p:ph type="dt" sz="half" idx="10"/>
          </p:nvPr>
        </p:nvSpPr>
        <p:spPr/>
        <p:txBody>
          <a:bodyPr/>
          <a:lstStyle>
            <a:lvl1pPr>
              <a:defRPr/>
            </a:lvl1pPr>
          </a:lstStyle>
          <a:p>
            <a:pPr>
              <a:defRPr/>
            </a:pPr>
            <a:fld id="{E59331B1-C90B-044E-9A05-3ACC96A129CD}" type="datetimeFigureOut">
              <a:rPr lang="en-US"/>
              <a:pPr>
                <a:defRPr/>
              </a:pPr>
              <a:t>1/9/20</a:t>
            </a:fld>
            <a:endParaRPr lang="en-US" dirty="0"/>
          </a:p>
        </p:txBody>
      </p:sp>
      <p:sp>
        <p:nvSpPr>
          <p:cNvPr id="5" name="Footer Placeholder 4">
            <a:extLst>
              <a:ext uri="{FF2B5EF4-FFF2-40B4-BE49-F238E27FC236}">
                <a16:creationId xmlns:a16="http://schemas.microsoft.com/office/drawing/2014/main" id="{CB95FEF6-D94F-6642-A504-0B04C9BB3C8B}"/>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67DE872B-1588-2343-A09A-4CFC955CD48B}"/>
              </a:ext>
            </a:extLst>
          </p:cNvPr>
          <p:cNvSpPr>
            <a:spLocks noGrp="1"/>
          </p:cNvSpPr>
          <p:nvPr>
            <p:ph type="sldNum" sz="quarter" idx="12"/>
          </p:nvPr>
        </p:nvSpPr>
        <p:spPr/>
        <p:txBody>
          <a:bodyPr/>
          <a:lstStyle>
            <a:lvl1pPr>
              <a:defRPr/>
            </a:lvl1pPr>
          </a:lstStyle>
          <a:p>
            <a:pPr>
              <a:defRPr/>
            </a:pPr>
            <a:fld id="{F0B1B715-AF4D-6148-8650-DBD0E87ADE71}" type="slidenum">
              <a:rPr lang="en-US"/>
              <a:pPr>
                <a:defRPr/>
              </a:pPr>
              <a:t>‹#›</a:t>
            </a:fld>
            <a:endParaRPr lang="en-US" dirty="0"/>
          </a:p>
        </p:txBody>
      </p:sp>
    </p:spTree>
    <p:extLst>
      <p:ext uri="{BB962C8B-B14F-4D97-AF65-F5344CB8AC3E}">
        <p14:creationId xmlns:p14="http://schemas.microsoft.com/office/powerpoint/2010/main" val="353957048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812801" y="609600"/>
            <a:ext cx="8463619" cy="1320800"/>
          </a:xfrm>
        </p:spPr>
        <p:txBody>
          <a:bodyPr/>
          <a:lstStyle/>
          <a:p>
            <a:r>
              <a:rPr lang="en-US"/>
              <a:t>Click to edit Master title style</a:t>
            </a:r>
            <a:endParaRPr lang="en-US" dirty="0"/>
          </a:p>
        </p:txBody>
      </p:sp>
      <p:sp>
        <p:nvSpPr>
          <p:cNvPr id="3" name="Content Placeholder 2"/>
          <p:cNvSpPr>
            <a:spLocks noGrp="1"/>
          </p:cNvSpPr>
          <p:nvPr>
            <p:ph sz="half" idx="1"/>
          </p:nvPr>
        </p:nvSpPr>
        <p:spPr>
          <a:xfrm>
            <a:off x="812802" y="2160589"/>
            <a:ext cx="4117479" cy="3880772"/>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158939" y="2160590"/>
            <a:ext cx="4117480" cy="388077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3">
            <a:extLst>
              <a:ext uri="{FF2B5EF4-FFF2-40B4-BE49-F238E27FC236}">
                <a16:creationId xmlns:a16="http://schemas.microsoft.com/office/drawing/2014/main" id="{ABA9B13E-CA3B-2143-95DE-BCF2A78A9D9F}"/>
              </a:ext>
            </a:extLst>
          </p:cNvPr>
          <p:cNvSpPr>
            <a:spLocks noGrp="1"/>
          </p:cNvSpPr>
          <p:nvPr>
            <p:ph type="dt" sz="half" idx="10"/>
          </p:nvPr>
        </p:nvSpPr>
        <p:spPr/>
        <p:txBody>
          <a:bodyPr/>
          <a:lstStyle>
            <a:lvl1pPr>
              <a:defRPr/>
            </a:lvl1pPr>
          </a:lstStyle>
          <a:p>
            <a:pPr>
              <a:defRPr/>
            </a:pPr>
            <a:fld id="{A2335856-FCC5-4D40-8890-BF621EA3D656}" type="datetimeFigureOut">
              <a:rPr lang="en-US"/>
              <a:pPr>
                <a:defRPr/>
              </a:pPr>
              <a:t>1/9/20</a:t>
            </a:fld>
            <a:endParaRPr lang="en-US" dirty="0"/>
          </a:p>
        </p:txBody>
      </p:sp>
      <p:sp>
        <p:nvSpPr>
          <p:cNvPr id="6" name="Footer Placeholder 4">
            <a:extLst>
              <a:ext uri="{FF2B5EF4-FFF2-40B4-BE49-F238E27FC236}">
                <a16:creationId xmlns:a16="http://schemas.microsoft.com/office/drawing/2014/main" id="{14855493-9C8A-434F-9401-CE980548F794}"/>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EEA2A5D8-BA41-E648-91F6-8E8053962A8C}"/>
              </a:ext>
            </a:extLst>
          </p:cNvPr>
          <p:cNvSpPr>
            <a:spLocks noGrp="1"/>
          </p:cNvSpPr>
          <p:nvPr>
            <p:ph type="sldNum" sz="quarter" idx="12"/>
          </p:nvPr>
        </p:nvSpPr>
        <p:spPr/>
        <p:txBody>
          <a:bodyPr/>
          <a:lstStyle>
            <a:lvl1pPr>
              <a:defRPr/>
            </a:lvl1pPr>
          </a:lstStyle>
          <a:p>
            <a:pPr>
              <a:defRPr/>
            </a:pPr>
            <a:fld id="{F47B1B32-99FE-5246-86BD-B63086CADCFD}" type="slidenum">
              <a:rPr lang="en-US"/>
              <a:pPr>
                <a:defRPr/>
              </a:pPr>
              <a:t>‹#›</a:t>
            </a:fld>
            <a:endParaRPr lang="en-US" dirty="0"/>
          </a:p>
        </p:txBody>
      </p:sp>
    </p:spTree>
    <p:extLst>
      <p:ext uri="{BB962C8B-B14F-4D97-AF65-F5344CB8AC3E}">
        <p14:creationId xmlns:p14="http://schemas.microsoft.com/office/powerpoint/2010/main" val="420286632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12801" y="609600"/>
            <a:ext cx="8463617" cy="1320800"/>
          </a:xfrm>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812799" y="2160983"/>
            <a:ext cx="4120896" cy="576262"/>
          </a:xfrm>
        </p:spPr>
        <p:txBody>
          <a:bodyPr anchor="b">
            <a:noAutofit/>
          </a:bodyPr>
          <a:lstStyle>
            <a:lvl1pPr marL="0" indent="0">
              <a:buNone/>
              <a:defRPr sz="2400" b="0"/>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812799" y="2737249"/>
            <a:ext cx="4120896"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155520" y="2160983"/>
            <a:ext cx="4120896" cy="576262"/>
          </a:xfrm>
        </p:spPr>
        <p:txBody>
          <a:bodyPr anchor="b">
            <a:noAutofit/>
          </a:bodyPr>
          <a:lstStyle>
            <a:lvl1pPr marL="0" indent="0">
              <a:buNone/>
              <a:defRPr sz="2400" b="0"/>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155520" y="2737249"/>
            <a:ext cx="4120896"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a:extLst>
              <a:ext uri="{FF2B5EF4-FFF2-40B4-BE49-F238E27FC236}">
                <a16:creationId xmlns:a16="http://schemas.microsoft.com/office/drawing/2014/main" id="{286A2621-9193-C043-9480-E8A96C9C7FF4}"/>
              </a:ext>
            </a:extLst>
          </p:cNvPr>
          <p:cNvSpPr>
            <a:spLocks noGrp="1"/>
          </p:cNvSpPr>
          <p:nvPr>
            <p:ph type="dt" sz="half" idx="10"/>
          </p:nvPr>
        </p:nvSpPr>
        <p:spPr/>
        <p:txBody>
          <a:bodyPr/>
          <a:lstStyle>
            <a:lvl1pPr>
              <a:defRPr/>
            </a:lvl1pPr>
          </a:lstStyle>
          <a:p>
            <a:pPr>
              <a:defRPr/>
            </a:pPr>
            <a:fld id="{5389E5B2-A261-994D-875E-B446BD50C7C6}" type="datetimeFigureOut">
              <a:rPr lang="en-US"/>
              <a:pPr>
                <a:defRPr/>
              </a:pPr>
              <a:t>1/9/20</a:t>
            </a:fld>
            <a:endParaRPr lang="en-US" dirty="0"/>
          </a:p>
        </p:txBody>
      </p:sp>
      <p:sp>
        <p:nvSpPr>
          <p:cNvPr id="8" name="Footer Placeholder 4">
            <a:extLst>
              <a:ext uri="{FF2B5EF4-FFF2-40B4-BE49-F238E27FC236}">
                <a16:creationId xmlns:a16="http://schemas.microsoft.com/office/drawing/2014/main" id="{95E5A64A-7E01-F34D-B3EE-6EA617A8F637}"/>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1442213F-D0BB-3A4E-91F0-C408B132BC17}"/>
              </a:ext>
            </a:extLst>
          </p:cNvPr>
          <p:cNvSpPr>
            <a:spLocks noGrp="1"/>
          </p:cNvSpPr>
          <p:nvPr>
            <p:ph type="sldNum" sz="quarter" idx="12"/>
          </p:nvPr>
        </p:nvSpPr>
        <p:spPr/>
        <p:txBody>
          <a:bodyPr/>
          <a:lstStyle>
            <a:lvl1pPr>
              <a:defRPr/>
            </a:lvl1pPr>
          </a:lstStyle>
          <a:p>
            <a:pPr>
              <a:defRPr/>
            </a:pPr>
            <a:fld id="{6542DFB2-B56F-5F4C-9710-2BBC19980CDF}" type="slidenum">
              <a:rPr lang="en-US"/>
              <a:pPr>
                <a:defRPr/>
              </a:pPr>
              <a:t>‹#›</a:t>
            </a:fld>
            <a:endParaRPr lang="en-US" dirty="0"/>
          </a:p>
        </p:txBody>
      </p:sp>
    </p:spTree>
    <p:extLst>
      <p:ext uri="{BB962C8B-B14F-4D97-AF65-F5344CB8AC3E}">
        <p14:creationId xmlns:p14="http://schemas.microsoft.com/office/powerpoint/2010/main" val="94594302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12800" y="609600"/>
            <a:ext cx="8463619" cy="1320800"/>
          </a:xfrm>
        </p:spPr>
        <p:txBody>
          <a:bodyPr/>
          <a:lstStyle/>
          <a:p>
            <a:r>
              <a:rPr lang="en-US"/>
              <a:t>Click to edit Master title style</a:t>
            </a:r>
            <a:endParaRPr lang="en-US" dirty="0"/>
          </a:p>
        </p:txBody>
      </p:sp>
      <p:sp>
        <p:nvSpPr>
          <p:cNvPr id="3" name="Date Placeholder 3">
            <a:extLst>
              <a:ext uri="{FF2B5EF4-FFF2-40B4-BE49-F238E27FC236}">
                <a16:creationId xmlns:a16="http://schemas.microsoft.com/office/drawing/2014/main" id="{D9C9A3CE-83D9-9C47-B1DF-E4DFD1711887}"/>
              </a:ext>
            </a:extLst>
          </p:cNvPr>
          <p:cNvSpPr>
            <a:spLocks noGrp="1"/>
          </p:cNvSpPr>
          <p:nvPr>
            <p:ph type="dt" sz="half" idx="10"/>
          </p:nvPr>
        </p:nvSpPr>
        <p:spPr/>
        <p:txBody>
          <a:bodyPr/>
          <a:lstStyle>
            <a:lvl1pPr>
              <a:defRPr/>
            </a:lvl1pPr>
          </a:lstStyle>
          <a:p>
            <a:pPr>
              <a:defRPr/>
            </a:pPr>
            <a:fld id="{462F9DC9-2393-8D4D-9AE1-5A386193A2C4}" type="datetimeFigureOut">
              <a:rPr lang="en-US"/>
              <a:pPr>
                <a:defRPr/>
              </a:pPr>
              <a:t>1/9/20</a:t>
            </a:fld>
            <a:endParaRPr lang="en-US" dirty="0"/>
          </a:p>
        </p:txBody>
      </p:sp>
      <p:sp>
        <p:nvSpPr>
          <p:cNvPr id="4" name="Footer Placeholder 4">
            <a:extLst>
              <a:ext uri="{FF2B5EF4-FFF2-40B4-BE49-F238E27FC236}">
                <a16:creationId xmlns:a16="http://schemas.microsoft.com/office/drawing/2014/main" id="{E498AE1D-FB3D-6743-BCEE-07415A2D8A36}"/>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id="{10F5300F-0E6B-E44D-B598-005BAC0D056F}"/>
              </a:ext>
            </a:extLst>
          </p:cNvPr>
          <p:cNvSpPr>
            <a:spLocks noGrp="1"/>
          </p:cNvSpPr>
          <p:nvPr>
            <p:ph type="sldNum" sz="quarter" idx="12"/>
          </p:nvPr>
        </p:nvSpPr>
        <p:spPr/>
        <p:txBody>
          <a:bodyPr/>
          <a:lstStyle>
            <a:lvl1pPr>
              <a:defRPr/>
            </a:lvl1pPr>
          </a:lstStyle>
          <a:p>
            <a:pPr>
              <a:defRPr/>
            </a:pPr>
            <a:fld id="{42E7E140-0940-A444-9E2B-7561FBA92A7A}" type="slidenum">
              <a:rPr lang="en-US"/>
              <a:pPr>
                <a:defRPr/>
              </a:pPr>
              <a:t>‹#›</a:t>
            </a:fld>
            <a:endParaRPr lang="en-US" dirty="0"/>
          </a:p>
        </p:txBody>
      </p:sp>
    </p:spTree>
    <p:extLst>
      <p:ext uri="{BB962C8B-B14F-4D97-AF65-F5344CB8AC3E}">
        <p14:creationId xmlns:p14="http://schemas.microsoft.com/office/powerpoint/2010/main" val="137556398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F73B75D7-68F0-D240-ADE9-E2B08F2DA28E}"/>
              </a:ext>
            </a:extLst>
          </p:cNvPr>
          <p:cNvSpPr>
            <a:spLocks noGrp="1"/>
          </p:cNvSpPr>
          <p:nvPr>
            <p:ph type="dt" sz="half" idx="10"/>
          </p:nvPr>
        </p:nvSpPr>
        <p:spPr/>
        <p:txBody>
          <a:bodyPr/>
          <a:lstStyle>
            <a:lvl1pPr>
              <a:defRPr/>
            </a:lvl1pPr>
          </a:lstStyle>
          <a:p>
            <a:pPr>
              <a:defRPr/>
            </a:pPr>
            <a:fld id="{41DB6CBD-93C5-D541-93E9-812C90E222ED}" type="datetimeFigureOut">
              <a:rPr lang="en-US"/>
              <a:pPr>
                <a:defRPr/>
              </a:pPr>
              <a:t>1/9/20</a:t>
            </a:fld>
            <a:endParaRPr lang="en-US" dirty="0"/>
          </a:p>
        </p:txBody>
      </p:sp>
      <p:sp>
        <p:nvSpPr>
          <p:cNvPr id="3" name="Footer Placeholder 4">
            <a:extLst>
              <a:ext uri="{FF2B5EF4-FFF2-40B4-BE49-F238E27FC236}">
                <a16:creationId xmlns:a16="http://schemas.microsoft.com/office/drawing/2014/main" id="{683C5221-39FD-9348-9B76-CC9E6D12A9E9}"/>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5">
            <a:extLst>
              <a:ext uri="{FF2B5EF4-FFF2-40B4-BE49-F238E27FC236}">
                <a16:creationId xmlns:a16="http://schemas.microsoft.com/office/drawing/2014/main" id="{C379F10B-BF15-334E-8E2E-1B7FBF1D1BD0}"/>
              </a:ext>
            </a:extLst>
          </p:cNvPr>
          <p:cNvSpPr>
            <a:spLocks noGrp="1"/>
          </p:cNvSpPr>
          <p:nvPr>
            <p:ph type="sldNum" sz="quarter" idx="12"/>
          </p:nvPr>
        </p:nvSpPr>
        <p:spPr/>
        <p:txBody>
          <a:bodyPr/>
          <a:lstStyle>
            <a:lvl1pPr>
              <a:defRPr/>
            </a:lvl1pPr>
          </a:lstStyle>
          <a:p>
            <a:pPr>
              <a:defRPr/>
            </a:pPr>
            <a:fld id="{A989BFB4-6EC7-A84B-9963-9797F90A1FB5}" type="slidenum">
              <a:rPr lang="en-US"/>
              <a:pPr>
                <a:defRPr/>
              </a:pPr>
              <a:t>‹#›</a:t>
            </a:fld>
            <a:endParaRPr lang="en-US" dirty="0"/>
          </a:p>
        </p:txBody>
      </p:sp>
    </p:spTree>
    <p:extLst>
      <p:ext uri="{BB962C8B-B14F-4D97-AF65-F5344CB8AC3E}">
        <p14:creationId xmlns:p14="http://schemas.microsoft.com/office/powerpoint/2010/main" val="318011461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2800" y="1498604"/>
            <a:ext cx="3720243"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1702" y="514928"/>
            <a:ext cx="4514716"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12800" y="2777069"/>
            <a:ext cx="3720243" cy="2584449"/>
          </a:xfrm>
        </p:spPr>
        <p:txBody>
          <a:bodyPr>
            <a:normAutofit/>
          </a:bodyPr>
          <a:lstStyle>
            <a:lvl1pPr marL="0" indent="0">
              <a:buNone/>
              <a:defRPr sz="1400"/>
            </a:lvl1pPr>
            <a:lvl2pPr marL="342891" indent="0">
              <a:buNone/>
              <a:defRPr sz="1051"/>
            </a:lvl2pPr>
            <a:lvl3pPr marL="685783" indent="0">
              <a:buNone/>
              <a:defRPr sz="900"/>
            </a:lvl3pPr>
            <a:lvl4pPr marL="1028674" indent="0">
              <a:buNone/>
              <a:defRPr sz="751"/>
            </a:lvl4pPr>
            <a:lvl5pPr marL="1371566" indent="0">
              <a:buNone/>
              <a:defRPr sz="751"/>
            </a:lvl5pPr>
            <a:lvl6pPr marL="1714457" indent="0">
              <a:buNone/>
              <a:defRPr sz="751"/>
            </a:lvl6pPr>
            <a:lvl7pPr marL="2057349" indent="0">
              <a:buNone/>
              <a:defRPr sz="751"/>
            </a:lvl7pPr>
            <a:lvl8pPr marL="2400240" indent="0">
              <a:buNone/>
              <a:defRPr sz="751"/>
            </a:lvl8pPr>
            <a:lvl9pPr marL="2743131" indent="0">
              <a:buNone/>
              <a:defRPr sz="751"/>
            </a:lvl9pPr>
          </a:lstStyle>
          <a:p>
            <a:pPr lvl="0"/>
            <a:r>
              <a:rPr lang="en-US"/>
              <a:t>Click to edit Master text styles</a:t>
            </a:r>
          </a:p>
        </p:txBody>
      </p:sp>
      <p:sp>
        <p:nvSpPr>
          <p:cNvPr id="5" name="Date Placeholder 3">
            <a:extLst>
              <a:ext uri="{FF2B5EF4-FFF2-40B4-BE49-F238E27FC236}">
                <a16:creationId xmlns:a16="http://schemas.microsoft.com/office/drawing/2014/main" id="{05EF8EBD-A816-0442-ADF6-8721CC488C78}"/>
              </a:ext>
            </a:extLst>
          </p:cNvPr>
          <p:cNvSpPr>
            <a:spLocks noGrp="1"/>
          </p:cNvSpPr>
          <p:nvPr>
            <p:ph type="dt" sz="half" idx="10"/>
          </p:nvPr>
        </p:nvSpPr>
        <p:spPr/>
        <p:txBody>
          <a:bodyPr/>
          <a:lstStyle>
            <a:lvl1pPr>
              <a:defRPr/>
            </a:lvl1pPr>
          </a:lstStyle>
          <a:p>
            <a:pPr>
              <a:defRPr/>
            </a:pPr>
            <a:fld id="{1DC86F16-4566-3C47-8A4A-97A49F747500}" type="datetimeFigureOut">
              <a:rPr lang="en-US"/>
              <a:pPr>
                <a:defRPr/>
              </a:pPr>
              <a:t>1/9/20</a:t>
            </a:fld>
            <a:endParaRPr lang="en-US" dirty="0"/>
          </a:p>
        </p:txBody>
      </p:sp>
      <p:sp>
        <p:nvSpPr>
          <p:cNvPr id="6" name="Footer Placeholder 4">
            <a:extLst>
              <a:ext uri="{FF2B5EF4-FFF2-40B4-BE49-F238E27FC236}">
                <a16:creationId xmlns:a16="http://schemas.microsoft.com/office/drawing/2014/main" id="{62505DB7-6EB3-B543-A0A0-FF9EC93A82F3}"/>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F8AE6CCF-A7CE-7349-8CBE-A6029D30DB88}"/>
              </a:ext>
            </a:extLst>
          </p:cNvPr>
          <p:cNvSpPr>
            <a:spLocks noGrp="1"/>
          </p:cNvSpPr>
          <p:nvPr>
            <p:ph type="sldNum" sz="quarter" idx="12"/>
          </p:nvPr>
        </p:nvSpPr>
        <p:spPr/>
        <p:txBody>
          <a:bodyPr/>
          <a:lstStyle>
            <a:lvl1pPr>
              <a:defRPr/>
            </a:lvl1pPr>
          </a:lstStyle>
          <a:p>
            <a:pPr>
              <a:defRPr/>
            </a:pPr>
            <a:fld id="{1B292E9C-2FDD-3247-93A5-ED8BEEAD7FB4}" type="slidenum">
              <a:rPr lang="en-US"/>
              <a:pPr>
                <a:defRPr/>
              </a:pPr>
              <a:t>‹#›</a:t>
            </a:fld>
            <a:endParaRPr lang="en-US" dirty="0"/>
          </a:p>
        </p:txBody>
      </p:sp>
    </p:spTree>
    <p:extLst>
      <p:ext uri="{BB962C8B-B14F-4D97-AF65-F5344CB8AC3E}">
        <p14:creationId xmlns:p14="http://schemas.microsoft.com/office/powerpoint/2010/main" val="89844209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2800" y="4800600"/>
            <a:ext cx="8463619"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800" y="609600"/>
            <a:ext cx="8463619" cy="3845718"/>
          </a:xfrm>
        </p:spPr>
        <p:txBody>
          <a:bodyPr rtlCol="0">
            <a:normAutofit/>
          </a:bodyPr>
          <a:lstStyle>
            <a:lvl1pPr marL="0" indent="0" algn="ctr">
              <a:buNone/>
              <a:defRPr sz="1600"/>
            </a:lvl1pPr>
            <a:lvl2pPr marL="457189" indent="0">
              <a:buNone/>
              <a:defRPr sz="1600"/>
            </a:lvl2pPr>
            <a:lvl3pPr marL="914377" indent="0">
              <a:buNone/>
              <a:defRPr sz="1600"/>
            </a:lvl3pPr>
            <a:lvl4pPr marL="1371566" indent="0">
              <a:buNone/>
              <a:defRPr sz="1600"/>
            </a:lvl4pPr>
            <a:lvl5pPr marL="1828754" indent="0">
              <a:buNone/>
              <a:defRPr sz="1600"/>
            </a:lvl5pPr>
            <a:lvl6pPr marL="2285943" indent="0">
              <a:buNone/>
              <a:defRPr sz="1600"/>
            </a:lvl6pPr>
            <a:lvl7pPr marL="2743131" indent="0">
              <a:buNone/>
              <a:defRPr sz="1600"/>
            </a:lvl7pPr>
            <a:lvl8pPr marL="3200320" indent="0">
              <a:buNone/>
              <a:defRPr sz="1600"/>
            </a:lvl8pPr>
            <a:lvl9pPr marL="3657509" indent="0">
              <a:buNone/>
              <a:defRPr sz="1600"/>
            </a:lvl9pPr>
          </a:lstStyle>
          <a:p>
            <a:pPr lvl="0"/>
            <a:r>
              <a:rPr lang="en-US" noProof="0" dirty="0"/>
              <a:t>Click icon to add picture</a:t>
            </a:r>
          </a:p>
        </p:txBody>
      </p:sp>
      <p:sp>
        <p:nvSpPr>
          <p:cNvPr id="4" name="Text Placeholder 3"/>
          <p:cNvSpPr>
            <a:spLocks noGrp="1"/>
          </p:cNvSpPr>
          <p:nvPr>
            <p:ph type="body" sz="half" idx="2"/>
          </p:nvPr>
        </p:nvSpPr>
        <p:spPr>
          <a:xfrm>
            <a:off x="812800" y="5367338"/>
            <a:ext cx="8463619" cy="674024"/>
          </a:xfrm>
        </p:spPr>
        <p:txBody>
          <a:bodyPr>
            <a:normAutofit/>
          </a:bodyPr>
          <a:lstStyle>
            <a:lvl1pPr marL="0" indent="0">
              <a:buNone/>
              <a:defRPr sz="12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AD28E46B-051F-AB48-B7DD-AAC2B3AF45AB}"/>
              </a:ext>
            </a:extLst>
          </p:cNvPr>
          <p:cNvSpPr>
            <a:spLocks noGrp="1"/>
          </p:cNvSpPr>
          <p:nvPr>
            <p:ph type="dt" sz="half" idx="10"/>
          </p:nvPr>
        </p:nvSpPr>
        <p:spPr/>
        <p:txBody>
          <a:bodyPr/>
          <a:lstStyle>
            <a:lvl1pPr>
              <a:defRPr/>
            </a:lvl1pPr>
          </a:lstStyle>
          <a:p>
            <a:pPr>
              <a:defRPr/>
            </a:pPr>
            <a:fld id="{12399D41-E404-7748-80A9-9A867602C229}" type="datetimeFigureOut">
              <a:rPr lang="en-US"/>
              <a:pPr>
                <a:defRPr/>
              </a:pPr>
              <a:t>1/9/20</a:t>
            </a:fld>
            <a:endParaRPr lang="en-US" dirty="0"/>
          </a:p>
        </p:txBody>
      </p:sp>
      <p:sp>
        <p:nvSpPr>
          <p:cNvPr id="6" name="Footer Placeholder 4">
            <a:extLst>
              <a:ext uri="{FF2B5EF4-FFF2-40B4-BE49-F238E27FC236}">
                <a16:creationId xmlns:a16="http://schemas.microsoft.com/office/drawing/2014/main" id="{85585B39-75EA-5D47-A9A3-23F9013D8AA7}"/>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16ED69FD-570D-AE4E-9A8B-A5769A0087C5}"/>
              </a:ext>
            </a:extLst>
          </p:cNvPr>
          <p:cNvSpPr>
            <a:spLocks noGrp="1"/>
          </p:cNvSpPr>
          <p:nvPr>
            <p:ph type="sldNum" sz="quarter" idx="12"/>
          </p:nvPr>
        </p:nvSpPr>
        <p:spPr/>
        <p:txBody>
          <a:bodyPr/>
          <a:lstStyle>
            <a:lvl1pPr>
              <a:defRPr/>
            </a:lvl1pPr>
          </a:lstStyle>
          <a:p>
            <a:pPr>
              <a:defRPr/>
            </a:pPr>
            <a:fld id="{0E8E1285-3B76-1C4A-ADD8-3EBA65FFE8ED}" type="slidenum">
              <a:rPr lang="en-US"/>
              <a:pPr>
                <a:defRPr/>
              </a:pPr>
              <a:t>‹#›</a:t>
            </a:fld>
            <a:endParaRPr lang="en-US" dirty="0"/>
          </a:p>
        </p:txBody>
      </p:sp>
    </p:spTree>
    <p:extLst>
      <p:ext uri="{BB962C8B-B14F-4D97-AF65-F5344CB8AC3E}">
        <p14:creationId xmlns:p14="http://schemas.microsoft.com/office/powerpoint/2010/main" val="37195012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812801" y="609600"/>
            <a:ext cx="8463619"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812801" y="4470400"/>
            <a:ext cx="8463619" cy="1570962"/>
          </a:xfrm>
        </p:spPr>
        <p:txBody>
          <a:bodyPr anchor="ctr">
            <a:normAutofit/>
          </a:bodyPr>
          <a:lstStyle>
            <a:lvl1pPr marL="0" indent="0" algn="l">
              <a:buNone/>
              <a:defRPr sz="1800">
                <a:solidFill>
                  <a:schemeClr val="tx1">
                    <a:lumMod val="75000"/>
                    <a:lumOff val="25000"/>
                  </a:schemeClr>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37CC2D5-FFC6-CD46-AF73-400B1A0EC1CD}"/>
              </a:ext>
            </a:extLst>
          </p:cNvPr>
          <p:cNvSpPr>
            <a:spLocks noGrp="1"/>
          </p:cNvSpPr>
          <p:nvPr>
            <p:ph type="dt" sz="half" idx="10"/>
          </p:nvPr>
        </p:nvSpPr>
        <p:spPr/>
        <p:txBody>
          <a:bodyPr/>
          <a:lstStyle>
            <a:lvl1pPr>
              <a:defRPr/>
            </a:lvl1pPr>
          </a:lstStyle>
          <a:p>
            <a:pPr>
              <a:defRPr/>
            </a:pPr>
            <a:fld id="{F6D49901-C268-DA4B-B98B-47959F4378C2}" type="datetimeFigureOut">
              <a:rPr lang="en-US"/>
              <a:pPr>
                <a:defRPr/>
              </a:pPr>
              <a:t>1/9/20</a:t>
            </a:fld>
            <a:endParaRPr lang="en-US" dirty="0"/>
          </a:p>
        </p:txBody>
      </p:sp>
      <p:sp>
        <p:nvSpPr>
          <p:cNvPr id="5" name="Footer Placeholder 4">
            <a:extLst>
              <a:ext uri="{FF2B5EF4-FFF2-40B4-BE49-F238E27FC236}">
                <a16:creationId xmlns:a16="http://schemas.microsoft.com/office/drawing/2014/main" id="{107CED29-FC06-3A4A-A2DB-75207348B0D7}"/>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68AE96DD-C3E4-AD49-BD62-E8D2858A9E86}"/>
              </a:ext>
            </a:extLst>
          </p:cNvPr>
          <p:cNvSpPr>
            <a:spLocks noGrp="1"/>
          </p:cNvSpPr>
          <p:nvPr>
            <p:ph type="sldNum" sz="quarter" idx="12"/>
          </p:nvPr>
        </p:nvSpPr>
        <p:spPr/>
        <p:txBody>
          <a:bodyPr/>
          <a:lstStyle>
            <a:lvl1pPr>
              <a:defRPr/>
            </a:lvl1pPr>
          </a:lstStyle>
          <a:p>
            <a:pPr>
              <a:defRPr/>
            </a:pPr>
            <a:fld id="{A2270D84-8D10-6247-9778-6C3196D1C111}" type="slidenum">
              <a:rPr lang="en-US"/>
              <a:pPr>
                <a:defRPr/>
              </a:pPr>
              <a:t>‹#›</a:t>
            </a:fld>
            <a:endParaRPr lang="en-US" dirty="0"/>
          </a:p>
        </p:txBody>
      </p:sp>
    </p:spTree>
    <p:extLst>
      <p:ext uri="{BB962C8B-B14F-4D97-AF65-F5344CB8AC3E}">
        <p14:creationId xmlns:p14="http://schemas.microsoft.com/office/powerpoint/2010/main" val="321271692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5" name="TextBox 17">
            <a:extLst>
              <a:ext uri="{FF2B5EF4-FFF2-40B4-BE49-F238E27FC236}">
                <a16:creationId xmlns:a16="http://schemas.microsoft.com/office/drawing/2014/main" id="{AE8CB97E-8B44-F144-ACDA-EBA8F06E8DEE}"/>
              </a:ext>
            </a:extLst>
          </p:cNvPr>
          <p:cNvSpPr txBox="1">
            <a:spLocks noChangeArrowheads="1"/>
          </p:cNvSpPr>
          <p:nvPr/>
        </p:nvSpPr>
        <p:spPr bwMode="auto">
          <a:xfrm>
            <a:off x="642938" y="790575"/>
            <a:ext cx="611187"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altLang="en-US" sz="8000">
                <a:solidFill>
                  <a:srgbClr val="90A2CF"/>
                </a:solidFill>
              </a:rPr>
              <a:t>“</a:t>
            </a:r>
          </a:p>
        </p:txBody>
      </p:sp>
      <p:sp>
        <p:nvSpPr>
          <p:cNvPr id="6" name="TextBox 18">
            <a:extLst>
              <a:ext uri="{FF2B5EF4-FFF2-40B4-BE49-F238E27FC236}">
                <a16:creationId xmlns:a16="http://schemas.microsoft.com/office/drawing/2014/main" id="{38B5F136-F02A-E84A-90FA-76F2D2BF212A}"/>
              </a:ext>
            </a:extLst>
          </p:cNvPr>
          <p:cNvSpPr txBox="1">
            <a:spLocks noChangeArrowheads="1"/>
          </p:cNvSpPr>
          <p:nvPr/>
        </p:nvSpPr>
        <p:spPr bwMode="auto">
          <a:xfrm>
            <a:off x="8996363" y="2886075"/>
            <a:ext cx="609600"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altLang="en-US" sz="8000">
                <a:solidFill>
                  <a:srgbClr val="90A2CF"/>
                </a:solidFill>
              </a:rPr>
              <a:t>”</a:t>
            </a:r>
          </a:p>
        </p:txBody>
      </p:sp>
      <p:sp>
        <p:nvSpPr>
          <p:cNvPr id="2" name="Title 1"/>
          <p:cNvSpPr>
            <a:spLocks noGrp="1"/>
          </p:cNvSpPr>
          <p:nvPr>
            <p:ph type="title"/>
          </p:nvPr>
        </p:nvSpPr>
        <p:spPr>
          <a:xfrm>
            <a:off x="1033181" y="609600"/>
            <a:ext cx="809624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468100" y="3632200"/>
            <a:ext cx="7226405" cy="381000"/>
          </a:xfrm>
        </p:spPr>
        <p:txBody>
          <a:bodyPr anchor="ctr">
            <a:noAutofit/>
          </a:bodyPr>
          <a:lstStyle>
            <a:lvl1pPr marL="0" indent="0">
              <a:buFontTx/>
              <a:buNone/>
              <a:defRPr sz="1600">
                <a:solidFill>
                  <a:schemeClr val="tx1">
                    <a:lumMod val="50000"/>
                    <a:lumOff val="50000"/>
                  </a:schemeClr>
                </a:solidFill>
              </a:defRPr>
            </a:lvl1pPr>
            <a:lvl2pPr marL="457189" indent="0">
              <a:buFontTx/>
              <a:buNone/>
              <a:defRPr/>
            </a:lvl2pPr>
            <a:lvl3pPr marL="914377" indent="0">
              <a:buFontTx/>
              <a:buNone/>
              <a:defRPr/>
            </a:lvl3pPr>
            <a:lvl4pPr marL="1371566" indent="0">
              <a:buFontTx/>
              <a:buNone/>
              <a:defRPr/>
            </a:lvl4pPr>
            <a:lvl5pPr marL="1828754" indent="0">
              <a:buFontTx/>
              <a:buNone/>
              <a:defRPr/>
            </a:lvl5pPr>
          </a:lstStyle>
          <a:p>
            <a:pPr lvl="0"/>
            <a:r>
              <a:rPr lang="en-US"/>
              <a:t>Click to edit Master text styles</a:t>
            </a:r>
          </a:p>
        </p:txBody>
      </p:sp>
      <p:sp>
        <p:nvSpPr>
          <p:cNvPr id="3" name="Text Placeholder 2"/>
          <p:cNvSpPr>
            <a:spLocks noGrp="1"/>
          </p:cNvSpPr>
          <p:nvPr>
            <p:ph type="body" idx="1"/>
          </p:nvPr>
        </p:nvSpPr>
        <p:spPr>
          <a:xfrm>
            <a:off x="812799" y="4470400"/>
            <a:ext cx="8463620" cy="1570962"/>
          </a:xfrm>
        </p:spPr>
        <p:txBody>
          <a:bodyPr anchor="ctr">
            <a:normAutofit/>
          </a:bodyPr>
          <a:lstStyle>
            <a:lvl1pPr marL="0" indent="0" algn="l">
              <a:buNone/>
              <a:defRPr sz="1800">
                <a:solidFill>
                  <a:schemeClr val="tx1">
                    <a:lumMod val="75000"/>
                    <a:lumOff val="25000"/>
                  </a:schemeClr>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sp>
        <p:nvSpPr>
          <p:cNvPr id="7" name="Date Placeholder 3">
            <a:extLst>
              <a:ext uri="{FF2B5EF4-FFF2-40B4-BE49-F238E27FC236}">
                <a16:creationId xmlns:a16="http://schemas.microsoft.com/office/drawing/2014/main" id="{A14A6FA4-4F38-9747-92FF-3C186714DA6A}"/>
              </a:ext>
            </a:extLst>
          </p:cNvPr>
          <p:cNvSpPr>
            <a:spLocks noGrp="1"/>
          </p:cNvSpPr>
          <p:nvPr>
            <p:ph type="dt" sz="half" idx="14"/>
          </p:nvPr>
        </p:nvSpPr>
        <p:spPr/>
        <p:txBody>
          <a:bodyPr/>
          <a:lstStyle>
            <a:lvl1pPr>
              <a:defRPr/>
            </a:lvl1pPr>
          </a:lstStyle>
          <a:p>
            <a:pPr>
              <a:defRPr/>
            </a:pPr>
            <a:fld id="{200BDA84-5DBD-9D45-9103-DB7CB95E01CC}" type="datetimeFigureOut">
              <a:rPr lang="en-US"/>
              <a:pPr>
                <a:defRPr/>
              </a:pPr>
              <a:t>1/9/20</a:t>
            </a:fld>
            <a:endParaRPr lang="en-US" dirty="0"/>
          </a:p>
        </p:txBody>
      </p:sp>
      <p:sp>
        <p:nvSpPr>
          <p:cNvPr id="8" name="Footer Placeholder 4">
            <a:extLst>
              <a:ext uri="{FF2B5EF4-FFF2-40B4-BE49-F238E27FC236}">
                <a16:creationId xmlns:a16="http://schemas.microsoft.com/office/drawing/2014/main" id="{6E099E31-3A82-A747-AF94-838E843DE1BD}"/>
              </a:ext>
            </a:extLst>
          </p:cNvPr>
          <p:cNvSpPr>
            <a:spLocks noGrp="1"/>
          </p:cNvSpPr>
          <p:nvPr>
            <p:ph type="ftr" sz="quarter" idx="15"/>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500076AF-7037-0C4B-A940-A63B9F3858A6}"/>
              </a:ext>
            </a:extLst>
          </p:cNvPr>
          <p:cNvSpPr>
            <a:spLocks noGrp="1"/>
          </p:cNvSpPr>
          <p:nvPr>
            <p:ph type="sldNum" sz="quarter" idx="16"/>
          </p:nvPr>
        </p:nvSpPr>
        <p:spPr/>
        <p:txBody>
          <a:bodyPr/>
          <a:lstStyle>
            <a:lvl1pPr>
              <a:defRPr/>
            </a:lvl1pPr>
          </a:lstStyle>
          <a:p>
            <a:pPr>
              <a:defRPr/>
            </a:pPr>
            <a:fld id="{919B8966-85F2-B540-8A16-0FF1364684F5}" type="slidenum">
              <a:rPr lang="en-US"/>
              <a:pPr>
                <a:defRPr/>
              </a:pPr>
              <a:t>‹#›</a:t>
            </a:fld>
            <a:endParaRPr lang="en-US" dirty="0"/>
          </a:p>
        </p:txBody>
      </p:sp>
    </p:spTree>
    <p:extLst>
      <p:ext uri="{BB962C8B-B14F-4D97-AF65-F5344CB8AC3E}">
        <p14:creationId xmlns:p14="http://schemas.microsoft.com/office/powerpoint/2010/main" val="302230197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812799" y="1931988"/>
            <a:ext cx="8463620"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812799" y="4527448"/>
            <a:ext cx="8463620" cy="1513914"/>
          </a:xfrm>
        </p:spPr>
        <p:txBody>
          <a:bodyPr>
            <a:normAutofit/>
          </a:bodyPr>
          <a:lstStyle>
            <a:lvl1pPr marL="0" indent="0" algn="l">
              <a:buNone/>
              <a:defRPr sz="1800">
                <a:solidFill>
                  <a:schemeClr val="tx1">
                    <a:lumMod val="75000"/>
                    <a:lumOff val="25000"/>
                  </a:schemeClr>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ED70B1A-3E3D-9944-A8E5-6008EB4330F2}"/>
              </a:ext>
            </a:extLst>
          </p:cNvPr>
          <p:cNvSpPr>
            <a:spLocks noGrp="1"/>
          </p:cNvSpPr>
          <p:nvPr>
            <p:ph type="dt" sz="half" idx="10"/>
          </p:nvPr>
        </p:nvSpPr>
        <p:spPr/>
        <p:txBody>
          <a:bodyPr/>
          <a:lstStyle>
            <a:lvl1pPr>
              <a:defRPr/>
            </a:lvl1pPr>
          </a:lstStyle>
          <a:p>
            <a:pPr>
              <a:defRPr/>
            </a:pPr>
            <a:fld id="{AD007B63-AEC4-614D-B31B-25CD87D088E9}" type="datetimeFigureOut">
              <a:rPr lang="en-US"/>
              <a:pPr>
                <a:defRPr/>
              </a:pPr>
              <a:t>1/9/20</a:t>
            </a:fld>
            <a:endParaRPr lang="en-US" dirty="0"/>
          </a:p>
        </p:txBody>
      </p:sp>
      <p:sp>
        <p:nvSpPr>
          <p:cNvPr id="5" name="Footer Placeholder 4">
            <a:extLst>
              <a:ext uri="{FF2B5EF4-FFF2-40B4-BE49-F238E27FC236}">
                <a16:creationId xmlns:a16="http://schemas.microsoft.com/office/drawing/2014/main" id="{A3134A92-8F08-3B47-A0C9-B4AC21358959}"/>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9F104BD2-27B9-4944-BFEA-8021F2693046}"/>
              </a:ext>
            </a:extLst>
          </p:cNvPr>
          <p:cNvSpPr>
            <a:spLocks noGrp="1"/>
          </p:cNvSpPr>
          <p:nvPr>
            <p:ph type="sldNum" sz="quarter" idx="12"/>
          </p:nvPr>
        </p:nvSpPr>
        <p:spPr/>
        <p:txBody>
          <a:bodyPr/>
          <a:lstStyle>
            <a:lvl1pPr>
              <a:defRPr/>
            </a:lvl1pPr>
          </a:lstStyle>
          <a:p>
            <a:pPr>
              <a:defRPr/>
            </a:pPr>
            <a:fld id="{0CAC87E0-F040-1742-A670-43CE556082EC}" type="slidenum">
              <a:rPr lang="en-US"/>
              <a:pPr>
                <a:defRPr/>
              </a:pPr>
              <a:t>‹#›</a:t>
            </a:fld>
            <a:endParaRPr lang="en-US" dirty="0"/>
          </a:p>
        </p:txBody>
      </p:sp>
    </p:spTree>
    <p:extLst>
      <p:ext uri="{BB962C8B-B14F-4D97-AF65-F5344CB8AC3E}">
        <p14:creationId xmlns:p14="http://schemas.microsoft.com/office/powerpoint/2010/main" val="257873384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5" name="TextBox 17">
            <a:extLst>
              <a:ext uri="{FF2B5EF4-FFF2-40B4-BE49-F238E27FC236}">
                <a16:creationId xmlns:a16="http://schemas.microsoft.com/office/drawing/2014/main" id="{3AB9F126-3E1A-F74C-B0D0-3FFB2AADEE4C}"/>
              </a:ext>
            </a:extLst>
          </p:cNvPr>
          <p:cNvSpPr txBox="1">
            <a:spLocks noChangeArrowheads="1"/>
          </p:cNvSpPr>
          <p:nvPr/>
        </p:nvSpPr>
        <p:spPr bwMode="auto">
          <a:xfrm>
            <a:off x="642938" y="790575"/>
            <a:ext cx="611187"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altLang="en-US" sz="8000">
                <a:solidFill>
                  <a:srgbClr val="90A2CF"/>
                </a:solidFill>
              </a:rPr>
              <a:t>“</a:t>
            </a:r>
          </a:p>
        </p:txBody>
      </p:sp>
      <p:sp>
        <p:nvSpPr>
          <p:cNvPr id="6" name="TextBox 18">
            <a:extLst>
              <a:ext uri="{FF2B5EF4-FFF2-40B4-BE49-F238E27FC236}">
                <a16:creationId xmlns:a16="http://schemas.microsoft.com/office/drawing/2014/main" id="{0B22AF21-A999-C346-AB7F-D19E03A76D17}"/>
              </a:ext>
            </a:extLst>
          </p:cNvPr>
          <p:cNvSpPr txBox="1">
            <a:spLocks noChangeArrowheads="1"/>
          </p:cNvSpPr>
          <p:nvPr/>
        </p:nvSpPr>
        <p:spPr bwMode="auto">
          <a:xfrm>
            <a:off x="8996363" y="2886075"/>
            <a:ext cx="609600"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altLang="en-US" sz="8000">
                <a:solidFill>
                  <a:srgbClr val="90A2CF"/>
                </a:solidFill>
              </a:rPr>
              <a:t>”</a:t>
            </a:r>
          </a:p>
        </p:txBody>
      </p:sp>
      <p:sp>
        <p:nvSpPr>
          <p:cNvPr id="2" name="Title 1"/>
          <p:cNvSpPr>
            <a:spLocks noGrp="1"/>
          </p:cNvSpPr>
          <p:nvPr>
            <p:ph type="title"/>
          </p:nvPr>
        </p:nvSpPr>
        <p:spPr>
          <a:xfrm>
            <a:off x="1033181" y="609600"/>
            <a:ext cx="809624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812796" y="4013200"/>
            <a:ext cx="8463621" cy="514248"/>
          </a:xfrm>
        </p:spPr>
        <p:txBody>
          <a:bodyPr anchor="b">
            <a:noAutofit/>
          </a:bodyPr>
          <a:lstStyle>
            <a:lvl1pPr marL="0" indent="0">
              <a:buFontTx/>
              <a:buNone/>
              <a:defRPr sz="2400">
                <a:solidFill>
                  <a:schemeClr val="tx1">
                    <a:lumMod val="75000"/>
                    <a:lumOff val="25000"/>
                  </a:schemeClr>
                </a:solidFill>
              </a:defRPr>
            </a:lvl1pPr>
            <a:lvl2pPr marL="457189" indent="0">
              <a:buFontTx/>
              <a:buNone/>
              <a:defRPr/>
            </a:lvl2pPr>
            <a:lvl3pPr marL="914377" indent="0">
              <a:buFontTx/>
              <a:buNone/>
              <a:defRPr/>
            </a:lvl3pPr>
            <a:lvl4pPr marL="1371566" indent="0">
              <a:buFontTx/>
              <a:buNone/>
              <a:defRPr/>
            </a:lvl4pPr>
            <a:lvl5pPr marL="1828754" indent="0">
              <a:buFontTx/>
              <a:buNone/>
              <a:defRPr/>
            </a:lvl5pPr>
          </a:lstStyle>
          <a:p>
            <a:pPr lvl="0"/>
            <a:r>
              <a:rPr lang="en-US"/>
              <a:t>Click to edit Master text styles</a:t>
            </a:r>
          </a:p>
        </p:txBody>
      </p:sp>
      <p:sp>
        <p:nvSpPr>
          <p:cNvPr id="3" name="Text Placeholder 2"/>
          <p:cNvSpPr>
            <a:spLocks noGrp="1"/>
          </p:cNvSpPr>
          <p:nvPr>
            <p:ph type="body" idx="1"/>
          </p:nvPr>
        </p:nvSpPr>
        <p:spPr>
          <a:xfrm>
            <a:off x="812799" y="4527448"/>
            <a:ext cx="8463620" cy="1513914"/>
          </a:xfrm>
        </p:spPr>
        <p:txBody>
          <a:bodyPr>
            <a:normAutofit/>
          </a:bodyPr>
          <a:lstStyle>
            <a:lvl1pPr marL="0" indent="0" algn="l">
              <a:buNone/>
              <a:defRPr sz="1800">
                <a:solidFill>
                  <a:schemeClr val="tx1">
                    <a:lumMod val="50000"/>
                    <a:lumOff val="50000"/>
                  </a:schemeClr>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sp>
        <p:nvSpPr>
          <p:cNvPr id="7" name="Date Placeholder 3">
            <a:extLst>
              <a:ext uri="{FF2B5EF4-FFF2-40B4-BE49-F238E27FC236}">
                <a16:creationId xmlns:a16="http://schemas.microsoft.com/office/drawing/2014/main" id="{2C0620D3-3B22-D14C-AF03-ADBB8C312371}"/>
              </a:ext>
            </a:extLst>
          </p:cNvPr>
          <p:cNvSpPr>
            <a:spLocks noGrp="1"/>
          </p:cNvSpPr>
          <p:nvPr>
            <p:ph type="dt" sz="half" idx="14"/>
          </p:nvPr>
        </p:nvSpPr>
        <p:spPr/>
        <p:txBody>
          <a:bodyPr/>
          <a:lstStyle>
            <a:lvl1pPr>
              <a:defRPr/>
            </a:lvl1pPr>
          </a:lstStyle>
          <a:p>
            <a:pPr>
              <a:defRPr/>
            </a:pPr>
            <a:fld id="{688E7B7B-2F34-0441-9EBE-88D25B40F42F}" type="datetimeFigureOut">
              <a:rPr lang="en-US"/>
              <a:pPr>
                <a:defRPr/>
              </a:pPr>
              <a:t>1/9/20</a:t>
            </a:fld>
            <a:endParaRPr lang="en-US" dirty="0"/>
          </a:p>
        </p:txBody>
      </p:sp>
      <p:sp>
        <p:nvSpPr>
          <p:cNvPr id="8" name="Footer Placeholder 4">
            <a:extLst>
              <a:ext uri="{FF2B5EF4-FFF2-40B4-BE49-F238E27FC236}">
                <a16:creationId xmlns:a16="http://schemas.microsoft.com/office/drawing/2014/main" id="{C9720ED9-8E02-8A46-A55E-A3B54D2CBB11}"/>
              </a:ext>
            </a:extLst>
          </p:cNvPr>
          <p:cNvSpPr>
            <a:spLocks noGrp="1"/>
          </p:cNvSpPr>
          <p:nvPr>
            <p:ph type="ftr" sz="quarter" idx="15"/>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9304C5B7-6960-B040-9C51-A40A26CD2078}"/>
              </a:ext>
            </a:extLst>
          </p:cNvPr>
          <p:cNvSpPr>
            <a:spLocks noGrp="1"/>
          </p:cNvSpPr>
          <p:nvPr>
            <p:ph type="sldNum" sz="quarter" idx="16"/>
          </p:nvPr>
        </p:nvSpPr>
        <p:spPr/>
        <p:txBody>
          <a:bodyPr/>
          <a:lstStyle>
            <a:lvl1pPr>
              <a:defRPr/>
            </a:lvl1pPr>
          </a:lstStyle>
          <a:p>
            <a:pPr>
              <a:defRPr/>
            </a:pPr>
            <a:fld id="{C17F538D-3514-6344-A946-B6E602C8D34A}" type="slidenum">
              <a:rPr lang="en-US"/>
              <a:pPr>
                <a:defRPr/>
              </a:pPr>
              <a:t>‹#›</a:t>
            </a:fld>
            <a:endParaRPr lang="en-US" dirty="0"/>
          </a:p>
        </p:txBody>
      </p:sp>
    </p:spTree>
    <p:extLst>
      <p:ext uri="{BB962C8B-B14F-4D97-AF65-F5344CB8AC3E}">
        <p14:creationId xmlns:p14="http://schemas.microsoft.com/office/powerpoint/2010/main" val="266420847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821133" y="609600"/>
            <a:ext cx="8455287"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812796" y="4013200"/>
            <a:ext cx="8463621" cy="514248"/>
          </a:xfrm>
        </p:spPr>
        <p:txBody>
          <a:bodyPr anchor="b">
            <a:noAutofit/>
          </a:bodyPr>
          <a:lstStyle>
            <a:lvl1pPr marL="0" indent="0">
              <a:buFontTx/>
              <a:buNone/>
              <a:defRPr sz="2400">
                <a:solidFill>
                  <a:schemeClr val="accent1"/>
                </a:solidFill>
              </a:defRPr>
            </a:lvl1pPr>
            <a:lvl2pPr marL="457189" indent="0">
              <a:buFontTx/>
              <a:buNone/>
              <a:defRPr/>
            </a:lvl2pPr>
            <a:lvl3pPr marL="914377" indent="0">
              <a:buFontTx/>
              <a:buNone/>
              <a:defRPr/>
            </a:lvl3pPr>
            <a:lvl4pPr marL="1371566" indent="0">
              <a:buFontTx/>
              <a:buNone/>
              <a:defRPr/>
            </a:lvl4pPr>
            <a:lvl5pPr marL="1828754" indent="0">
              <a:buFontTx/>
              <a:buNone/>
              <a:defRPr/>
            </a:lvl5pPr>
          </a:lstStyle>
          <a:p>
            <a:pPr lvl="0"/>
            <a:r>
              <a:rPr lang="en-US"/>
              <a:t>Click to edit Master text styles</a:t>
            </a:r>
          </a:p>
        </p:txBody>
      </p:sp>
      <p:sp>
        <p:nvSpPr>
          <p:cNvPr id="3" name="Text Placeholder 2"/>
          <p:cNvSpPr>
            <a:spLocks noGrp="1"/>
          </p:cNvSpPr>
          <p:nvPr>
            <p:ph type="body" idx="1"/>
          </p:nvPr>
        </p:nvSpPr>
        <p:spPr>
          <a:xfrm>
            <a:off x="812799" y="4527448"/>
            <a:ext cx="8463620" cy="1513914"/>
          </a:xfrm>
        </p:spPr>
        <p:txBody>
          <a:bodyPr>
            <a:normAutofit/>
          </a:bodyPr>
          <a:lstStyle>
            <a:lvl1pPr marL="0" indent="0" algn="l">
              <a:buNone/>
              <a:defRPr sz="1800">
                <a:solidFill>
                  <a:schemeClr val="tx1">
                    <a:lumMod val="50000"/>
                    <a:lumOff val="50000"/>
                  </a:schemeClr>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sp>
        <p:nvSpPr>
          <p:cNvPr id="5" name="Date Placeholder 3">
            <a:extLst>
              <a:ext uri="{FF2B5EF4-FFF2-40B4-BE49-F238E27FC236}">
                <a16:creationId xmlns:a16="http://schemas.microsoft.com/office/drawing/2014/main" id="{1C0D4B9B-A864-D246-9482-7F02AE6D4935}"/>
              </a:ext>
            </a:extLst>
          </p:cNvPr>
          <p:cNvSpPr>
            <a:spLocks noGrp="1"/>
          </p:cNvSpPr>
          <p:nvPr>
            <p:ph type="dt" sz="half" idx="14"/>
          </p:nvPr>
        </p:nvSpPr>
        <p:spPr/>
        <p:txBody>
          <a:bodyPr/>
          <a:lstStyle>
            <a:lvl1pPr>
              <a:defRPr/>
            </a:lvl1pPr>
          </a:lstStyle>
          <a:p>
            <a:pPr>
              <a:defRPr/>
            </a:pPr>
            <a:fld id="{E1D62D5F-D9F4-C74F-92C0-BE7898A1F53E}" type="datetimeFigureOut">
              <a:rPr lang="en-US"/>
              <a:pPr>
                <a:defRPr/>
              </a:pPr>
              <a:t>1/9/20</a:t>
            </a:fld>
            <a:endParaRPr lang="en-US" dirty="0"/>
          </a:p>
        </p:txBody>
      </p:sp>
      <p:sp>
        <p:nvSpPr>
          <p:cNvPr id="6" name="Footer Placeholder 4">
            <a:extLst>
              <a:ext uri="{FF2B5EF4-FFF2-40B4-BE49-F238E27FC236}">
                <a16:creationId xmlns:a16="http://schemas.microsoft.com/office/drawing/2014/main" id="{ECC8C75B-2DA8-CD4D-AAA4-0C5A67D14B3C}"/>
              </a:ext>
            </a:extLst>
          </p:cNvPr>
          <p:cNvSpPr>
            <a:spLocks noGrp="1"/>
          </p:cNvSpPr>
          <p:nvPr>
            <p:ph type="ftr" sz="quarter" idx="15"/>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3B643AAC-2382-BB44-9636-1C84732BB92D}"/>
              </a:ext>
            </a:extLst>
          </p:cNvPr>
          <p:cNvSpPr>
            <a:spLocks noGrp="1"/>
          </p:cNvSpPr>
          <p:nvPr>
            <p:ph type="sldNum" sz="quarter" idx="16"/>
          </p:nvPr>
        </p:nvSpPr>
        <p:spPr/>
        <p:txBody>
          <a:bodyPr/>
          <a:lstStyle>
            <a:lvl1pPr>
              <a:defRPr/>
            </a:lvl1pPr>
          </a:lstStyle>
          <a:p>
            <a:pPr>
              <a:defRPr/>
            </a:pPr>
            <a:fld id="{5BAA745B-E7D5-5242-9E8D-2A98975B010E}" type="slidenum">
              <a:rPr lang="en-US"/>
              <a:pPr>
                <a:defRPr/>
              </a:pPr>
              <a:t>‹#›</a:t>
            </a:fld>
            <a:endParaRPr lang="en-US" dirty="0"/>
          </a:p>
        </p:txBody>
      </p:sp>
    </p:spTree>
    <p:extLst>
      <p:ext uri="{BB962C8B-B14F-4D97-AF65-F5344CB8AC3E}">
        <p14:creationId xmlns:p14="http://schemas.microsoft.com/office/powerpoint/2010/main" val="303307267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658B5C43-BBD7-1E4C-A666-DE48D2E4C336}"/>
              </a:ext>
            </a:extLst>
          </p:cNvPr>
          <p:cNvSpPr>
            <a:spLocks noGrp="1"/>
          </p:cNvSpPr>
          <p:nvPr>
            <p:ph type="dt" sz="half" idx="10"/>
          </p:nvPr>
        </p:nvSpPr>
        <p:spPr/>
        <p:txBody>
          <a:bodyPr/>
          <a:lstStyle>
            <a:lvl1pPr>
              <a:defRPr/>
            </a:lvl1pPr>
          </a:lstStyle>
          <a:p>
            <a:pPr>
              <a:defRPr/>
            </a:pPr>
            <a:fld id="{EE2B7DF4-86E5-644D-82D4-16DC73CBEBDC}" type="datetimeFigureOut">
              <a:rPr lang="en-US"/>
              <a:pPr>
                <a:defRPr/>
              </a:pPr>
              <a:t>1/9/20</a:t>
            </a:fld>
            <a:endParaRPr lang="en-US" dirty="0"/>
          </a:p>
        </p:txBody>
      </p:sp>
      <p:sp>
        <p:nvSpPr>
          <p:cNvPr id="5" name="Footer Placeholder 4">
            <a:extLst>
              <a:ext uri="{FF2B5EF4-FFF2-40B4-BE49-F238E27FC236}">
                <a16:creationId xmlns:a16="http://schemas.microsoft.com/office/drawing/2014/main" id="{094C0975-0F71-8E43-ACCC-289F351573DC}"/>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64FD267A-FEF4-DA4F-A6B4-A21F5CC3E314}"/>
              </a:ext>
            </a:extLst>
          </p:cNvPr>
          <p:cNvSpPr>
            <a:spLocks noGrp="1"/>
          </p:cNvSpPr>
          <p:nvPr>
            <p:ph type="sldNum" sz="quarter" idx="12"/>
          </p:nvPr>
        </p:nvSpPr>
        <p:spPr/>
        <p:txBody>
          <a:bodyPr/>
          <a:lstStyle>
            <a:lvl1pPr>
              <a:defRPr/>
            </a:lvl1pPr>
          </a:lstStyle>
          <a:p>
            <a:pPr>
              <a:defRPr/>
            </a:pPr>
            <a:fld id="{9755C672-23F5-CE43-98FB-B14A03B9F55E}" type="slidenum">
              <a:rPr lang="en-US"/>
              <a:pPr>
                <a:defRPr/>
              </a:pPr>
              <a:t>‹#›</a:t>
            </a:fld>
            <a:endParaRPr lang="en-US" dirty="0"/>
          </a:p>
        </p:txBody>
      </p:sp>
    </p:spTree>
    <p:extLst>
      <p:ext uri="{BB962C8B-B14F-4D97-AF65-F5344CB8AC3E}">
        <p14:creationId xmlns:p14="http://schemas.microsoft.com/office/powerpoint/2010/main" val="350953375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9749" y="609603"/>
            <a:ext cx="130508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812800" y="609603"/>
            <a:ext cx="6926701" cy="525145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5B3FD096-D345-6249-BDD0-76D938DFFB79}"/>
              </a:ext>
            </a:extLst>
          </p:cNvPr>
          <p:cNvSpPr>
            <a:spLocks noGrp="1"/>
          </p:cNvSpPr>
          <p:nvPr>
            <p:ph type="dt" sz="half" idx="10"/>
          </p:nvPr>
        </p:nvSpPr>
        <p:spPr/>
        <p:txBody>
          <a:bodyPr/>
          <a:lstStyle>
            <a:lvl1pPr>
              <a:defRPr/>
            </a:lvl1pPr>
          </a:lstStyle>
          <a:p>
            <a:pPr>
              <a:defRPr/>
            </a:pPr>
            <a:fld id="{D73B789B-AEBD-C146-B49E-CCBD71CC496C}" type="datetimeFigureOut">
              <a:rPr lang="en-US"/>
              <a:pPr>
                <a:defRPr/>
              </a:pPr>
              <a:t>1/9/20</a:t>
            </a:fld>
            <a:endParaRPr lang="en-US" dirty="0"/>
          </a:p>
        </p:txBody>
      </p:sp>
      <p:sp>
        <p:nvSpPr>
          <p:cNvPr id="5" name="Footer Placeholder 4">
            <a:extLst>
              <a:ext uri="{FF2B5EF4-FFF2-40B4-BE49-F238E27FC236}">
                <a16:creationId xmlns:a16="http://schemas.microsoft.com/office/drawing/2014/main" id="{CA752A29-33A0-374A-85F2-9044790AA37D}"/>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566C3B30-10E0-A748-A61A-12B1FEA887FB}"/>
              </a:ext>
            </a:extLst>
          </p:cNvPr>
          <p:cNvSpPr>
            <a:spLocks noGrp="1"/>
          </p:cNvSpPr>
          <p:nvPr>
            <p:ph type="sldNum" sz="quarter" idx="12"/>
          </p:nvPr>
        </p:nvSpPr>
        <p:spPr/>
        <p:txBody>
          <a:bodyPr/>
          <a:lstStyle>
            <a:lvl1pPr>
              <a:defRPr/>
            </a:lvl1pPr>
          </a:lstStyle>
          <a:p>
            <a:pPr>
              <a:defRPr/>
            </a:pPr>
            <a:fld id="{CD1B5C3C-4847-D242-B8D8-9A7502F6E47C}" type="slidenum">
              <a:rPr lang="en-US"/>
              <a:pPr>
                <a:defRPr/>
              </a:pPr>
              <a:t>‹#›</a:t>
            </a:fld>
            <a:endParaRPr lang="en-US" dirty="0"/>
          </a:p>
        </p:txBody>
      </p:sp>
    </p:spTree>
    <p:extLst>
      <p:ext uri="{BB962C8B-B14F-4D97-AF65-F5344CB8AC3E}">
        <p14:creationId xmlns:p14="http://schemas.microsoft.com/office/powerpoint/2010/main" val="366038046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16">
            <a:extLst>
              <a:ext uri="{FF2B5EF4-FFF2-40B4-BE49-F238E27FC236}">
                <a16:creationId xmlns:a16="http://schemas.microsoft.com/office/drawing/2014/main" id="{EAA5515D-5A93-3545-9E22-FD30EFBF85F3}"/>
              </a:ext>
            </a:extLst>
          </p:cNvPr>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0" y="0"/>
            <a:ext cx="12192000" cy="441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a:extLst>
              <a:ext uri="{FF2B5EF4-FFF2-40B4-BE49-F238E27FC236}">
                <a16:creationId xmlns:a16="http://schemas.microsoft.com/office/drawing/2014/main" id="{E72719D0-77A1-5849-9532-48E58FC5CB77}"/>
              </a:ext>
            </a:extLst>
          </p:cNvPr>
          <p:cNvSpPr/>
          <p:nvPr userDrawn="1"/>
        </p:nvSpPr>
        <p:spPr>
          <a:xfrm>
            <a:off x="0" y="2809875"/>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C060BB34-15BC-8446-B97A-E9638DABD44F}"/>
              </a:ext>
            </a:extLst>
          </p:cNvPr>
          <p:cNvSpPr/>
          <p:nvPr userDrawn="1"/>
        </p:nvSpPr>
        <p:spPr>
          <a:xfrm>
            <a:off x="2743200" y="4416425"/>
            <a:ext cx="9448800"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7" name="Rectangle 6">
            <a:extLst>
              <a:ext uri="{FF2B5EF4-FFF2-40B4-BE49-F238E27FC236}">
                <a16:creationId xmlns:a16="http://schemas.microsoft.com/office/drawing/2014/main" id="{5E157DDD-8CFD-5D4F-96FD-BAA5E0599278}"/>
              </a:ext>
            </a:extLst>
          </p:cNvPr>
          <p:cNvSpPr/>
          <p:nvPr userDrawn="1"/>
        </p:nvSpPr>
        <p:spPr>
          <a:xfrm rot="10800000">
            <a:off x="2233613" y="4416425"/>
            <a:ext cx="508000" cy="2441575"/>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8" name="TextBox 7">
            <a:extLst>
              <a:ext uri="{FF2B5EF4-FFF2-40B4-BE49-F238E27FC236}">
                <a16:creationId xmlns:a16="http://schemas.microsoft.com/office/drawing/2014/main" id="{B9245514-BE20-7444-87FD-92DE61C7CA90}"/>
              </a:ext>
            </a:extLst>
          </p:cNvPr>
          <p:cNvSpPr txBox="1">
            <a:spLocks noChangeArrowheads="1"/>
          </p:cNvSpPr>
          <p:nvPr userDrawn="1"/>
        </p:nvSpPr>
        <p:spPr bwMode="auto">
          <a:xfrm>
            <a:off x="8205788" y="4456113"/>
            <a:ext cx="3789362" cy="368300"/>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eaLnBrk="1" hangingPunct="1">
              <a:defRPr/>
            </a:pPr>
            <a:r>
              <a:rPr lang="en-US" altLang="en-US" dirty="0">
                <a:solidFill>
                  <a:schemeClr val="bg1"/>
                </a:solidFill>
                <a:latin typeface="Calibri" panose="020F0502020204030204" pitchFamily="34" charset="0"/>
              </a:rPr>
              <a:t>Take Part. Get Set For Life.®</a:t>
            </a:r>
          </a:p>
        </p:txBody>
      </p:sp>
      <p:sp>
        <p:nvSpPr>
          <p:cNvPr id="9" name="TextBox 8">
            <a:extLst>
              <a:ext uri="{FF2B5EF4-FFF2-40B4-BE49-F238E27FC236}">
                <a16:creationId xmlns:a16="http://schemas.microsoft.com/office/drawing/2014/main" id="{771BA1F7-07CE-B340-BEE2-AEF9418A1188}"/>
              </a:ext>
            </a:extLst>
          </p:cNvPr>
          <p:cNvSpPr txBox="1">
            <a:spLocks noChangeArrowheads="1"/>
          </p:cNvSpPr>
          <p:nvPr userDrawn="1"/>
        </p:nvSpPr>
        <p:spPr bwMode="auto">
          <a:xfrm>
            <a:off x="454025" y="4525963"/>
            <a:ext cx="1830388" cy="430212"/>
          </a:xfrm>
          <a:prstGeom prst="rect">
            <a:avLst/>
          </a:prstGeom>
          <a:noFill/>
          <a:ln>
            <a:noFill/>
          </a:ln>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defRPr/>
            </a:pPr>
            <a:r>
              <a:rPr lang="en-US" altLang="en-US" sz="1100" dirty="0">
                <a:solidFill>
                  <a:srgbClr val="003798"/>
                </a:solidFill>
                <a:latin typeface="Calibri" panose="020F0502020204030204" pitchFamily="34" charset="0"/>
              </a:rPr>
              <a:t>National Federation of State </a:t>
            </a:r>
          </a:p>
          <a:p>
            <a:pPr algn="ctr" eaLnBrk="1" hangingPunct="1">
              <a:defRPr/>
            </a:pPr>
            <a:r>
              <a:rPr lang="en-US" altLang="en-US" sz="1100" dirty="0">
                <a:solidFill>
                  <a:srgbClr val="003798"/>
                </a:solidFill>
                <a:latin typeface="Calibri" panose="020F0502020204030204" pitchFamily="34" charset="0"/>
              </a:rPr>
              <a:t>High School Associations</a:t>
            </a:r>
          </a:p>
        </p:txBody>
      </p:sp>
      <p:pic>
        <p:nvPicPr>
          <p:cNvPr id="10" name="Picture 23" descr="A picture containing tree, stop, sky, road&#10;&#10;Description generated with high confidence">
            <a:extLst>
              <a:ext uri="{FF2B5EF4-FFF2-40B4-BE49-F238E27FC236}">
                <a16:creationId xmlns:a16="http://schemas.microsoft.com/office/drawing/2014/main" id="{0266C653-B4AC-4B4D-BD85-D48563FBDF6E}"/>
              </a:ext>
            </a:extLst>
          </p:cNvPr>
          <p:cNvPicPr>
            <a:picLocks noChangeAspect="1" noChangeArrowheads="1"/>
          </p:cNvPicPr>
          <p:nvPr userDrawn="1"/>
        </p:nvPicPr>
        <p:blipFill>
          <a:blip r:embed="rId3" cstate="email">
            <a:extLst>
              <a:ext uri="{28A0092B-C50C-407E-A947-70E740481C1C}">
                <a14:useLocalDpi xmlns:a14="http://schemas.microsoft.com/office/drawing/2010/main"/>
              </a:ext>
            </a:extLst>
          </a:blip>
          <a:srcRect/>
          <a:stretch>
            <a:fillRect/>
          </a:stretch>
        </p:blipFill>
        <p:spPr bwMode="auto">
          <a:xfrm>
            <a:off x="849313" y="5013325"/>
            <a:ext cx="1019175" cy="1487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09600" y="3091816"/>
            <a:ext cx="11297920" cy="1241425"/>
          </a:xfrm>
        </p:spPr>
        <p:txBody>
          <a:bodyPr>
            <a:noAutofit/>
          </a:bodyPr>
          <a:lstStyle>
            <a:lvl1pPr algn="l">
              <a:lnSpc>
                <a:spcPts val="3800"/>
              </a:lnSpc>
              <a:defRPr sz="4600" b="1" cap="all" spc="0" baseline="0">
                <a:solidFill>
                  <a:schemeClr val="bg1"/>
                </a:solidFill>
                <a:latin typeface="+mj-lt"/>
              </a:defRPr>
            </a:lvl1pPr>
          </a:lstStyle>
          <a:p>
            <a:r>
              <a:rPr lang="en-US"/>
              <a:t>Click to edit Master title style</a:t>
            </a:r>
            <a:endParaRPr lang="en-US" dirty="0"/>
          </a:p>
        </p:txBody>
      </p:sp>
      <p:sp>
        <p:nvSpPr>
          <p:cNvPr id="3" name="Subtitle 2"/>
          <p:cNvSpPr>
            <a:spLocks noGrp="1"/>
          </p:cNvSpPr>
          <p:nvPr>
            <p:ph type="subTitle" idx="1"/>
          </p:nvPr>
        </p:nvSpPr>
        <p:spPr>
          <a:xfrm>
            <a:off x="3180080" y="5034280"/>
            <a:ext cx="8829040" cy="1709420"/>
          </a:xfrm>
        </p:spPr>
        <p:txBody>
          <a:bodyPr/>
          <a:lstStyle>
            <a:lvl1pPr marL="0" indent="0" algn="l">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Tree>
    <p:extLst>
      <p:ext uri="{BB962C8B-B14F-4D97-AF65-F5344CB8AC3E}">
        <p14:creationId xmlns:p14="http://schemas.microsoft.com/office/powerpoint/2010/main" val="341856520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title" preserve="1">
  <p:cSld name="1_Sporty Title Slide">
    <p:spTree>
      <p:nvGrpSpPr>
        <p:cNvPr id="1" name=""/>
        <p:cNvGrpSpPr/>
        <p:nvPr/>
      </p:nvGrpSpPr>
      <p:grpSpPr>
        <a:xfrm>
          <a:off x="0" y="0"/>
          <a:ext cx="0" cy="0"/>
          <a:chOff x="0" y="0"/>
          <a:chExt cx="0" cy="0"/>
        </a:xfrm>
      </p:grpSpPr>
      <p:pic>
        <p:nvPicPr>
          <p:cNvPr id="4" name="Picture 15">
            <a:extLst>
              <a:ext uri="{FF2B5EF4-FFF2-40B4-BE49-F238E27FC236}">
                <a16:creationId xmlns:a16="http://schemas.microsoft.com/office/drawing/2014/main" id="{A65AAF1E-E724-D14C-AEBD-FA634D9FD612}"/>
              </a:ext>
            </a:extLst>
          </p:cNvPr>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0" y="1588"/>
            <a:ext cx="12192000" cy="4408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a:extLst>
              <a:ext uri="{FF2B5EF4-FFF2-40B4-BE49-F238E27FC236}">
                <a16:creationId xmlns:a16="http://schemas.microsoft.com/office/drawing/2014/main" id="{7E786AD1-10D8-814C-862B-757F6298CD82}"/>
              </a:ext>
            </a:extLst>
          </p:cNvPr>
          <p:cNvSpPr/>
          <p:nvPr userDrawn="1"/>
        </p:nvSpPr>
        <p:spPr>
          <a:xfrm>
            <a:off x="0" y="2809875"/>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D7BFEE06-FE53-2645-B3B9-25F8B148A989}"/>
              </a:ext>
            </a:extLst>
          </p:cNvPr>
          <p:cNvSpPr/>
          <p:nvPr userDrawn="1"/>
        </p:nvSpPr>
        <p:spPr>
          <a:xfrm>
            <a:off x="2743200" y="4416425"/>
            <a:ext cx="9448800"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7" name="Rectangle 6">
            <a:extLst>
              <a:ext uri="{FF2B5EF4-FFF2-40B4-BE49-F238E27FC236}">
                <a16:creationId xmlns:a16="http://schemas.microsoft.com/office/drawing/2014/main" id="{99A74FC4-5F35-C84D-B4D8-5493BF0A1506}"/>
              </a:ext>
            </a:extLst>
          </p:cNvPr>
          <p:cNvSpPr/>
          <p:nvPr userDrawn="1"/>
        </p:nvSpPr>
        <p:spPr>
          <a:xfrm rot="10800000">
            <a:off x="2233613" y="4416425"/>
            <a:ext cx="508000" cy="2441575"/>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8" name="TextBox 7">
            <a:extLst>
              <a:ext uri="{FF2B5EF4-FFF2-40B4-BE49-F238E27FC236}">
                <a16:creationId xmlns:a16="http://schemas.microsoft.com/office/drawing/2014/main" id="{EE559450-2D5F-3446-B659-5F8B31F78360}"/>
              </a:ext>
            </a:extLst>
          </p:cNvPr>
          <p:cNvSpPr txBox="1">
            <a:spLocks noChangeArrowheads="1"/>
          </p:cNvSpPr>
          <p:nvPr userDrawn="1"/>
        </p:nvSpPr>
        <p:spPr bwMode="auto">
          <a:xfrm>
            <a:off x="8205788" y="4456113"/>
            <a:ext cx="3789362" cy="368300"/>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eaLnBrk="1" hangingPunct="1">
              <a:defRPr/>
            </a:pPr>
            <a:r>
              <a:rPr lang="en-US" altLang="en-US" dirty="0">
                <a:solidFill>
                  <a:schemeClr val="bg1"/>
                </a:solidFill>
                <a:latin typeface="Calibri" panose="020F0502020204030204" pitchFamily="34" charset="0"/>
              </a:rPr>
              <a:t>Take Part. Get Set For Life.®</a:t>
            </a:r>
          </a:p>
        </p:txBody>
      </p:sp>
      <p:sp>
        <p:nvSpPr>
          <p:cNvPr id="9" name="TextBox 8">
            <a:extLst>
              <a:ext uri="{FF2B5EF4-FFF2-40B4-BE49-F238E27FC236}">
                <a16:creationId xmlns:a16="http://schemas.microsoft.com/office/drawing/2014/main" id="{63F64B97-EF69-694F-9DEF-9B9FE8EEC519}"/>
              </a:ext>
            </a:extLst>
          </p:cNvPr>
          <p:cNvSpPr txBox="1">
            <a:spLocks noChangeArrowheads="1"/>
          </p:cNvSpPr>
          <p:nvPr userDrawn="1"/>
        </p:nvSpPr>
        <p:spPr bwMode="auto">
          <a:xfrm>
            <a:off x="454025" y="4525963"/>
            <a:ext cx="1830388" cy="430212"/>
          </a:xfrm>
          <a:prstGeom prst="rect">
            <a:avLst/>
          </a:prstGeom>
          <a:noFill/>
          <a:ln>
            <a:noFill/>
          </a:ln>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defRPr/>
            </a:pPr>
            <a:r>
              <a:rPr lang="en-US" altLang="en-US" sz="1100" dirty="0">
                <a:solidFill>
                  <a:srgbClr val="003798"/>
                </a:solidFill>
                <a:latin typeface="Calibri" panose="020F0502020204030204" pitchFamily="34" charset="0"/>
              </a:rPr>
              <a:t>National Federation of State </a:t>
            </a:r>
          </a:p>
          <a:p>
            <a:pPr algn="ctr" eaLnBrk="1" hangingPunct="1">
              <a:defRPr/>
            </a:pPr>
            <a:r>
              <a:rPr lang="en-US" altLang="en-US" sz="1100" dirty="0">
                <a:solidFill>
                  <a:srgbClr val="003798"/>
                </a:solidFill>
                <a:latin typeface="Calibri" panose="020F0502020204030204" pitchFamily="34" charset="0"/>
              </a:rPr>
              <a:t>High School Associations</a:t>
            </a:r>
          </a:p>
        </p:txBody>
      </p:sp>
      <p:pic>
        <p:nvPicPr>
          <p:cNvPr id="10" name="Picture 23" descr="A picture containing tree, stop, sky, road&#10;&#10;Description generated with high confidence">
            <a:extLst>
              <a:ext uri="{FF2B5EF4-FFF2-40B4-BE49-F238E27FC236}">
                <a16:creationId xmlns:a16="http://schemas.microsoft.com/office/drawing/2014/main" id="{79F29AFF-7EF7-484A-97DD-AB5DC075AFE6}"/>
              </a:ext>
            </a:extLst>
          </p:cNvPr>
          <p:cNvPicPr>
            <a:picLocks noChangeAspect="1" noChangeArrowheads="1"/>
          </p:cNvPicPr>
          <p:nvPr userDrawn="1"/>
        </p:nvPicPr>
        <p:blipFill>
          <a:blip r:embed="rId3" cstate="email">
            <a:extLst>
              <a:ext uri="{28A0092B-C50C-407E-A947-70E740481C1C}">
                <a14:useLocalDpi xmlns:a14="http://schemas.microsoft.com/office/drawing/2010/main"/>
              </a:ext>
            </a:extLst>
          </a:blip>
          <a:srcRect/>
          <a:stretch>
            <a:fillRect/>
          </a:stretch>
        </p:blipFill>
        <p:spPr bwMode="auto">
          <a:xfrm>
            <a:off x="849313" y="5013325"/>
            <a:ext cx="1019175" cy="1487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09600" y="3091816"/>
            <a:ext cx="11297920" cy="1241425"/>
          </a:xfrm>
        </p:spPr>
        <p:txBody>
          <a:bodyPr>
            <a:noAutofit/>
          </a:bodyPr>
          <a:lstStyle>
            <a:lvl1pPr algn="l">
              <a:lnSpc>
                <a:spcPts val="3800"/>
              </a:lnSpc>
              <a:defRPr sz="4600" b="1" cap="all" spc="0" baseline="0">
                <a:solidFill>
                  <a:schemeClr val="bg1"/>
                </a:solidFill>
                <a:latin typeface="+mj-lt"/>
              </a:defRPr>
            </a:lvl1pPr>
          </a:lstStyle>
          <a:p>
            <a:r>
              <a:rPr lang="en-US"/>
              <a:t>Click to edit Master title style</a:t>
            </a:r>
            <a:endParaRPr lang="en-US" dirty="0"/>
          </a:p>
        </p:txBody>
      </p:sp>
      <p:sp>
        <p:nvSpPr>
          <p:cNvPr id="3" name="Subtitle 2"/>
          <p:cNvSpPr>
            <a:spLocks noGrp="1"/>
          </p:cNvSpPr>
          <p:nvPr>
            <p:ph type="subTitle" idx="1"/>
          </p:nvPr>
        </p:nvSpPr>
        <p:spPr>
          <a:xfrm>
            <a:off x="3180080" y="5034280"/>
            <a:ext cx="8829040" cy="1709420"/>
          </a:xfrm>
        </p:spPr>
        <p:txBody>
          <a:bodyPr/>
          <a:lstStyle>
            <a:lvl1pPr marL="0" indent="0" algn="l">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Tree>
    <p:extLst>
      <p:ext uri="{BB962C8B-B14F-4D97-AF65-F5344CB8AC3E}">
        <p14:creationId xmlns:p14="http://schemas.microsoft.com/office/powerpoint/2010/main" val="373423094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2D32255-8453-3948-943B-4B8090BB935F}"/>
              </a:ext>
            </a:extLst>
          </p:cNvPr>
          <p:cNvSpPr>
            <a:spLocks noGrp="1"/>
          </p:cNvSpPr>
          <p:nvPr>
            <p:ph type="dt" sz="half" idx="10"/>
          </p:nvPr>
        </p:nvSpPr>
        <p:spPr/>
        <p:txBody>
          <a:bodyPr/>
          <a:lstStyle>
            <a:lvl1pPr>
              <a:defRPr/>
            </a:lvl1pPr>
          </a:lstStyle>
          <a:p>
            <a:pPr>
              <a:defRPr/>
            </a:pPr>
            <a:fld id="{4D314AFB-12EA-E64C-826A-6C3137473ED7}" type="datetimeFigureOut">
              <a:rPr lang="en-US"/>
              <a:pPr>
                <a:defRPr/>
              </a:pPr>
              <a:t>1/9/20</a:t>
            </a:fld>
            <a:endParaRPr lang="en-US" dirty="0"/>
          </a:p>
        </p:txBody>
      </p:sp>
      <p:sp>
        <p:nvSpPr>
          <p:cNvPr id="5" name="Footer Placeholder 4">
            <a:extLst>
              <a:ext uri="{FF2B5EF4-FFF2-40B4-BE49-F238E27FC236}">
                <a16:creationId xmlns:a16="http://schemas.microsoft.com/office/drawing/2014/main" id="{EB9515A6-040A-DF41-AAE7-501ABC70724F}"/>
              </a:ext>
            </a:extLst>
          </p:cNvPr>
          <p:cNvSpPr>
            <a:spLocks noGrp="1"/>
          </p:cNvSpPr>
          <p:nvPr>
            <p:ph type="ftr" sz="quarter" idx="11"/>
          </p:nvPr>
        </p:nvSpPr>
        <p:spPr/>
        <p:txBody>
          <a:bodyPr/>
          <a:lstStyle>
            <a:lvl1pPr>
              <a:defRPr/>
            </a:lvl1pPr>
          </a:lstStyle>
          <a:p>
            <a:pPr>
              <a:defRPr/>
            </a:pPr>
            <a:r>
              <a:rPr lang="en-US"/>
              <a:t>www.nfhs.org</a:t>
            </a:r>
          </a:p>
        </p:txBody>
      </p:sp>
      <p:sp>
        <p:nvSpPr>
          <p:cNvPr id="6" name="Slide Number Placeholder 5">
            <a:extLst>
              <a:ext uri="{FF2B5EF4-FFF2-40B4-BE49-F238E27FC236}">
                <a16:creationId xmlns:a16="http://schemas.microsoft.com/office/drawing/2014/main" id="{A8011A45-53B5-BF4D-A6D0-BF872331A6A8}"/>
              </a:ext>
            </a:extLst>
          </p:cNvPr>
          <p:cNvSpPr>
            <a:spLocks noGrp="1"/>
          </p:cNvSpPr>
          <p:nvPr>
            <p:ph type="sldNum" sz="quarter" idx="12"/>
          </p:nvPr>
        </p:nvSpPr>
        <p:spPr/>
        <p:txBody>
          <a:bodyPr/>
          <a:lstStyle>
            <a:lvl1pPr>
              <a:defRPr/>
            </a:lvl1pPr>
          </a:lstStyle>
          <a:p>
            <a:pPr>
              <a:defRPr/>
            </a:pPr>
            <a:fld id="{D7DEF921-262B-D442-A216-C8A8D61996B2}" type="slidenum">
              <a:rPr lang="en-US"/>
              <a:pPr>
                <a:defRPr/>
              </a:pPr>
              <a:t>‹#›</a:t>
            </a:fld>
            <a:endParaRPr lang="en-US" dirty="0"/>
          </a:p>
        </p:txBody>
      </p:sp>
    </p:spTree>
    <p:extLst>
      <p:ext uri="{BB962C8B-B14F-4D97-AF65-F5344CB8AC3E}">
        <p14:creationId xmlns:p14="http://schemas.microsoft.com/office/powerpoint/2010/main" val="185135400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1_Points of Emphasis">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50BCE919-7D9A-4241-984B-A699F0E15F89}"/>
              </a:ext>
            </a:extLst>
          </p:cNvPr>
          <p:cNvSpPr txBox="1">
            <a:spLocks noChangeArrowheads="1"/>
          </p:cNvSpPr>
          <p:nvPr userDrawn="1"/>
        </p:nvSpPr>
        <p:spPr bwMode="auto">
          <a:xfrm>
            <a:off x="881063" y="49213"/>
            <a:ext cx="4021137" cy="400050"/>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defRPr/>
            </a:pPr>
            <a:r>
              <a:rPr lang="en-US" altLang="en-US" sz="2000" dirty="0">
                <a:solidFill>
                  <a:schemeClr val="bg1"/>
                </a:solidFill>
                <a:latin typeface="Calibri" panose="020F0502020204030204" pitchFamily="34" charset="0"/>
              </a:rPr>
              <a:t>Points of Emphasis</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D84B27FC-8A88-F54B-874C-4D69CF93433D}"/>
              </a:ext>
            </a:extLst>
          </p:cNvPr>
          <p:cNvSpPr>
            <a:spLocks noGrp="1"/>
          </p:cNvSpPr>
          <p:nvPr>
            <p:ph type="dt" sz="half" idx="10"/>
          </p:nvPr>
        </p:nvSpPr>
        <p:spPr/>
        <p:txBody>
          <a:bodyPr/>
          <a:lstStyle>
            <a:lvl1pPr>
              <a:defRPr/>
            </a:lvl1pPr>
          </a:lstStyle>
          <a:p>
            <a:pPr>
              <a:defRPr/>
            </a:pPr>
            <a:fld id="{52E009B7-D187-8F40-8684-1DBAC7C51BAA}" type="datetimeFigureOut">
              <a:rPr lang="en-US"/>
              <a:pPr>
                <a:defRPr/>
              </a:pPr>
              <a:t>1/9/20</a:t>
            </a:fld>
            <a:endParaRPr lang="en-US" dirty="0"/>
          </a:p>
        </p:txBody>
      </p:sp>
      <p:sp>
        <p:nvSpPr>
          <p:cNvPr id="6" name="Footer Placeholder 4">
            <a:extLst>
              <a:ext uri="{FF2B5EF4-FFF2-40B4-BE49-F238E27FC236}">
                <a16:creationId xmlns:a16="http://schemas.microsoft.com/office/drawing/2014/main" id="{EF2D99CE-50DC-3743-BF4C-69130B6611BB}"/>
              </a:ext>
            </a:extLst>
          </p:cNvPr>
          <p:cNvSpPr>
            <a:spLocks noGrp="1"/>
          </p:cNvSpPr>
          <p:nvPr>
            <p:ph type="ftr" sz="quarter" idx="11"/>
          </p:nvPr>
        </p:nvSpPr>
        <p:spPr/>
        <p:txBody>
          <a:bodyPr/>
          <a:lstStyle>
            <a:lvl1pPr>
              <a:defRPr/>
            </a:lvl1pPr>
          </a:lstStyle>
          <a:p>
            <a:pPr>
              <a:defRPr/>
            </a:pPr>
            <a:r>
              <a:rPr lang="en-US"/>
              <a:t>www.nfhs.org</a:t>
            </a:r>
          </a:p>
        </p:txBody>
      </p:sp>
      <p:sp>
        <p:nvSpPr>
          <p:cNvPr id="7" name="Slide Number Placeholder 5">
            <a:extLst>
              <a:ext uri="{FF2B5EF4-FFF2-40B4-BE49-F238E27FC236}">
                <a16:creationId xmlns:a16="http://schemas.microsoft.com/office/drawing/2014/main" id="{56231844-0E49-4047-A98A-C557A08241A0}"/>
              </a:ext>
            </a:extLst>
          </p:cNvPr>
          <p:cNvSpPr>
            <a:spLocks noGrp="1"/>
          </p:cNvSpPr>
          <p:nvPr>
            <p:ph type="sldNum" sz="quarter" idx="12"/>
          </p:nvPr>
        </p:nvSpPr>
        <p:spPr/>
        <p:txBody>
          <a:bodyPr/>
          <a:lstStyle>
            <a:lvl1pPr>
              <a:defRPr/>
            </a:lvl1pPr>
          </a:lstStyle>
          <a:p>
            <a:pPr>
              <a:defRPr/>
            </a:pPr>
            <a:fld id="{C87E56A5-FEE6-BE4A-8104-DE9B3A0545C4}" type="slidenum">
              <a:rPr lang="en-US"/>
              <a:pPr>
                <a:defRPr/>
              </a:pPr>
              <a:t>‹#›</a:t>
            </a:fld>
            <a:endParaRPr lang="en-US" dirty="0"/>
          </a:p>
        </p:txBody>
      </p:sp>
    </p:spTree>
    <p:extLst>
      <p:ext uri="{BB962C8B-B14F-4D97-AF65-F5344CB8AC3E}">
        <p14:creationId xmlns:p14="http://schemas.microsoft.com/office/powerpoint/2010/main" val="25701709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2_Rule Change">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720F8D6-5CCC-4240-B781-9B5D31755405}"/>
              </a:ext>
            </a:extLst>
          </p:cNvPr>
          <p:cNvSpPr txBox="1">
            <a:spLocks noChangeArrowheads="1"/>
          </p:cNvSpPr>
          <p:nvPr userDrawn="1"/>
        </p:nvSpPr>
        <p:spPr bwMode="auto">
          <a:xfrm>
            <a:off x="881063" y="49213"/>
            <a:ext cx="4021137" cy="400050"/>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defRPr/>
            </a:pPr>
            <a:r>
              <a:rPr lang="en-US" altLang="en-US" sz="2000" dirty="0">
                <a:solidFill>
                  <a:schemeClr val="bg1"/>
                </a:solidFill>
                <a:latin typeface="Calibri" panose="020F0502020204030204" pitchFamily="34" charset="0"/>
              </a:rPr>
              <a:t>Rule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2798EB0B-7249-1E45-81E4-1488FFB02EEF}"/>
              </a:ext>
            </a:extLst>
          </p:cNvPr>
          <p:cNvSpPr>
            <a:spLocks noGrp="1"/>
          </p:cNvSpPr>
          <p:nvPr>
            <p:ph type="dt" sz="half" idx="10"/>
          </p:nvPr>
        </p:nvSpPr>
        <p:spPr/>
        <p:txBody>
          <a:bodyPr/>
          <a:lstStyle>
            <a:lvl1pPr>
              <a:defRPr/>
            </a:lvl1pPr>
          </a:lstStyle>
          <a:p>
            <a:pPr>
              <a:defRPr/>
            </a:pPr>
            <a:fld id="{B629D8F3-F218-DB4F-BEF6-28CA70123BB9}" type="datetimeFigureOut">
              <a:rPr lang="en-US"/>
              <a:pPr>
                <a:defRPr/>
              </a:pPr>
              <a:t>1/9/20</a:t>
            </a:fld>
            <a:endParaRPr lang="en-US" dirty="0"/>
          </a:p>
        </p:txBody>
      </p:sp>
      <p:sp>
        <p:nvSpPr>
          <p:cNvPr id="6" name="Footer Placeholder 4">
            <a:extLst>
              <a:ext uri="{FF2B5EF4-FFF2-40B4-BE49-F238E27FC236}">
                <a16:creationId xmlns:a16="http://schemas.microsoft.com/office/drawing/2014/main" id="{C033CDE2-C150-3946-8EFE-58D2C9E5F63B}"/>
              </a:ext>
            </a:extLst>
          </p:cNvPr>
          <p:cNvSpPr>
            <a:spLocks noGrp="1"/>
          </p:cNvSpPr>
          <p:nvPr>
            <p:ph type="ftr" sz="quarter" idx="11"/>
          </p:nvPr>
        </p:nvSpPr>
        <p:spPr/>
        <p:txBody>
          <a:bodyPr/>
          <a:lstStyle>
            <a:lvl1pPr>
              <a:defRPr/>
            </a:lvl1pPr>
          </a:lstStyle>
          <a:p>
            <a:pPr>
              <a:defRPr/>
            </a:pPr>
            <a:r>
              <a:rPr lang="en-US"/>
              <a:t>www.nfhs.org</a:t>
            </a:r>
          </a:p>
        </p:txBody>
      </p:sp>
      <p:sp>
        <p:nvSpPr>
          <p:cNvPr id="7" name="Slide Number Placeholder 5">
            <a:extLst>
              <a:ext uri="{FF2B5EF4-FFF2-40B4-BE49-F238E27FC236}">
                <a16:creationId xmlns:a16="http://schemas.microsoft.com/office/drawing/2014/main" id="{B7CA745A-CE8D-BC4C-8C35-84F0EB931997}"/>
              </a:ext>
            </a:extLst>
          </p:cNvPr>
          <p:cNvSpPr>
            <a:spLocks noGrp="1"/>
          </p:cNvSpPr>
          <p:nvPr>
            <p:ph type="sldNum" sz="quarter" idx="12"/>
          </p:nvPr>
        </p:nvSpPr>
        <p:spPr/>
        <p:txBody>
          <a:bodyPr/>
          <a:lstStyle>
            <a:lvl1pPr>
              <a:defRPr/>
            </a:lvl1pPr>
          </a:lstStyle>
          <a:p>
            <a:pPr>
              <a:defRPr/>
            </a:pPr>
            <a:fld id="{5C83DF05-2302-2E4B-9110-A0099D5EADCE}" type="slidenum">
              <a:rPr lang="en-US"/>
              <a:pPr>
                <a:defRPr/>
              </a:pPr>
              <a:t>‹#›</a:t>
            </a:fld>
            <a:endParaRPr lang="en-US" dirty="0"/>
          </a:p>
        </p:txBody>
      </p:sp>
    </p:spTree>
    <p:extLst>
      <p:ext uri="{BB962C8B-B14F-4D97-AF65-F5344CB8AC3E}">
        <p14:creationId xmlns:p14="http://schemas.microsoft.com/office/powerpoint/2010/main" val="254690468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3_Editorial Change">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9714475-E1A6-8841-9C97-A5BA656DA603}"/>
              </a:ext>
            </a:extLst>
          </p:cNvPr>
          <p:cNvSpPr txBox="1">
            <a:spLocks noChangeArrowheads="1"/>
          </p:cNvSpPr>
          <p:nvPr userDrawn="1"/>
        </p:nvSpPr>
        <p:spPr bwMode="auto">
          <a:xfrm>
            <a:off x="881063" y="49213"/>
            <a:ext cx="4021137" cy="400050"/>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defRPr/>
            </a:pPr>
            <a:r>
              <a:rPr lang="en-US" altLang="en-US" sz="2000" dirty="0">
                <a:solidFill>
                  <a:schemeClr val="bg1"/>
                </a:solidFill>
                <a:latin typeface="Calibri" panose="020F0502020204030204" pitchFamily="34" charset="0"/>
              </a:rPr>
              <a:t>Editorial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39FE0176-4F36-094C-819D-9DCE12191465}"/>
              </a:ext>
            </a:extLst>
          </p:cNvPr>
          <p:cNvSpPr>
            <a:spLocks noGrp="1"/>
          </p:cNvSpPr>
          <p:nvPr>
            <p:ph type="dt" sz="half" idx="10"/>
          </p:nvPr>
        </p:nvSpPr>
        <p:spPr/>
        <p:txBody>
          <a:bodyPr/>
          <a:lstStyle>
            <a:lvl1pPr>
              <a:defRPr/>
            </a:lvl1pPr>
          </a:lstStyle>
          <a:p>
            <a:pPr>
              <a:defRPr/>
            </a:pPr>
            <a:fld id="{0C89FA61-8FCB-D345-804F-7D7267A4EAF6}" type="datetimeFigureOut">
              <a:rPr lang="en-US"/>
              <a:pPr>
                <a:defRPr/>
              </a:pPr>
              <a:t>1/9/20</a:t>
            </a:fld>
            <a:endParaRPr lang="en-US" dirty="0"/>
          </a:p>
        </p:txBody>
      </p:sp>
      <p:sp>
        <p:nvSpPr>
          <p:cNvPr id="6" name="Footer Placeholder 4">
            <a:extLst>
              <a:ext uri="{FF2B5EF4-FFF2-40B4-BE49-F238E27FC236}">
                <a16:creationId xmlns:a16="http://schemas.microsoft.com/office/drawing/2014/main" id="{1438D7D4-553C-5240-A2FD-6FFC99BE5794}"/>
              </a:ext>
            </a:extLst>
          </p:cNvPr>
          <p:cNvSpPr>
            <a:spLocks noGrp="1"/>
          </p:cNvSpPr>
          <p:nvPr>
            <p:ph type="ftr" sz="quarter" idx="11"/>
          </p:nvPr>
        </p:nvSpPr>
        <p:spPr/>
        <p:txBody>
          <a:bodyPr/>
          <a:lstStyle>
            <a:lvl1pPr>
              <a:defRPr/>
            </a:lvl1pPr>
          </a:lstStyle>
          <a:p>
            <a:pPr>
              <a:defRPr/>
            </a:pPr>
            <a:r>
              <a:rPr lang="en-US"/>
              <a:t>www.nfhs.org</a:t>
            </a:r>
          </a:p>
        </p:txBody>
      </p:sp>
      <p:sp>
        <p:nvSpPr>
          <p:cNvPr id="7" name="Slide Number Placeholder 5">
            <a:extLst>
              <a:ext uri="{FF2B5EF4-FFF2-40B4-BE49-F238E27FC236}">
                <a16:creationId xmlns:a16="http://schemas.microsoft.com/office/drawing/2014/main" id="{338190DB-AF85-3949-B107-1950840F48DD}"/>
              </a:ext>
            </a:extLst>
          </p:cNvPr>
          <p:cNvSpPr>
            <a:spLocks noGrp="1"/>
          </p:cNvSpPr>
          <p:nvPr>
            <p:ph type="sldNum" sz="quarter" idx="12"/>
          </p:nvPr>
        </p:nvSpPr>
        <p:spPr/>
        <p:txBody>
          <a:bodyPr/>
          <a:lstStyle>
            <a:lvl1pPr>
              <a:defRPr/>
            </a:lvl1pPr>
          </a:lstStyle>
          <a:p>
            <a:pPr>
              <a:defRPr/>
            </a:pPr>
            <a:fld id="{40E0CD64-CE39-314D-BC1C-BB05FBC34E7F}" type="slidenum">
              <a:rPr lang="en-US"/>
              <a:pPr>
                <a:defRPr/>
              </a:pPr>
              <a:t>‹#›</a:t>
            </a:fld>
            <a:endParaRPr lang="en-US" dirty="0"/>
          </a:p>
        </p:txBody>
      </p:sp>
    </p:spTree>
    <p:extLst>
      <p:ext uri="{BB962C8B-B14F-4D97-AF65-F5344CB8AC3E}">
        <p14:creationId xmlns:p14="http://schemas.microsoft.com/office/powerpoint/2010/main" val="168262172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 preserve="1">
  <p:cSld name="4_Manual Change">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B4811EC-E9E3-8447-BC0D-60CAE7928676}"/>
              </a:ext>
            </a:extLst>
          </p:cNvPr>
          <p:cNvSpPr txBox="1">
            <a:spLocks noChangeArrowheads="1"/>
          </p:cNvSpPr>
          <p:nvPr userDrawn="1"/>
        </p:nvSpPr>
        <p:spPr bwMode="auto">
          <a:xfrm>
            <a:off x="881063" y="49213"/>
            <a:ext cx="4021137" cy="400050"/>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defRPr/>
            </a:pPr>
            <a:r>
              <a:rPr lang="en-US" altLang="en-US" sz="2000" dirty="0">
                <a:solidFill>
                  <a:schemeClr val="bg1"/>
                </a:solidFill>
                <a:latin typeface="Calibri" panose="020F0502020204030204" pitchFamily="34" charset="0"/>
              </a:rPr>
              <a:t>Manual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82140A79-7D90-2C4C-94B1-1B8A38400470}"/>
              </a:ext>
            </a:extLst>
          </p:cNvPr>
          <p:cNvSpPr>
            <a:spLocks noGrp="1"/>
          </p:cNvSpPr>
          <p:nvPr>
            <p:ph type="dt" sz="half" idx="10"/>
          </p:nvPr>
        </p:nvSpPr>
        <p:spPr/>
        <p:txBody>
          <a:bodyPr/>
          <a:lstStyle>
            <a:lvl1pPr>
              <a:defRPr/>
            </a:lvl1pPr>
          </a:lstStyle>
          <a:p>
            <a:pPr>
              <a:defRPr/>
            </a:pPr>
            <a:fld id="{82751B77-5326-A54A-97DF-2219698C0456}" type="datetimeFigureOut">
              <a:rPr lang="en-US"/>
              <a:pPr>
                <a:defRPr/>
              </a:pPr>
              <a:t>1/9/20</a:t>
            </a:fld>
            <a:endParaRPr lang="en-US" dirty="0"/>
          </a:p>
        </p:txBody>
      </p:sp>
      <p:sp>
        <p:nvSpPr>
          <p:cNvPr id="6" name="Footer Placeholder 4">
            <a:extLst>
              <a:ext uri="{FF2B5EF4-FFF2-40B4-BE49-F238E27FC236}">
                <a16:creationId xmlns:a16="http://schemas.microsoft.com/office/drawing/2014/main" id="{D17662F3-0CAF-4B41-A990-73FCE5EF1507}"/>
              </a:ext>
            </a:extLst>
          </p:cNvPr>
          <p:cNvSpPr>
            <a:spLocks noGrp="1"/>
          </p:cNvSpPr>
          <p:nvPr>
            <p:ph type="ftr" sz="quarter" idx="11"/>
          </p:nvPr>
        </p:nvSpPr>
        <p:spPr/>
        <p:txBody>
          <a:bodyPr/>
          <a:lstStyle>
            <a:lvl1pPr>
              <a:defRPr/>
            </a:lvl1pPr>
          </a:lstStyle>
          <a:p>
            <a:pPr>
              <a:defRPr/>
            </a:pPr>
            <a:r>
              <a:rPr lang="en-US"/>
              <a:t>www.nfhs.org</a:t>
            </a:r>
          </a:p>
        </p:txBody>
      </p:sp>
      <p:sp>
        <p:nvSpPr>
          <p:cNvPr id="7" name="Slide Number Placeholder 5">
            <a:extLst>
              <a:ext uri="{FF2B5EF4-FFF2-40B4-BE49-F238E27FC236}">
                <a16:creationId xmlns:a16="http://schemas.microsoft.com/office/drawing/2014/main" id="{407548A3-E0FD-4941-824B-0692727570A1}"/>
              </a:ext>
            </a:extLst>
          </p:cNvPr>
          <p:cNvSpPr>
            <a:spLocks noGrp="1"/>
          </p:cNvSpPr>
          <p:nvPr>
            <p:ph type="sldNum" sz="quarter" idx="12"/>
          </p:nvPr>
        </p:nvSpPr>
        <p:spPr/>
        <p:txBody>
          <a:bodyPr/>
          <a:lstStyle>
            <a:lvl1pPr>
              <a:defRPr/>
            </a:lvl1pPr>
          </a:lstStyle>
          <a:p>
            <a:pPr>
              <a:defRPr/>
            </a:pPr>
            <a:fld id="{7063E7A3-31AE-3F4D-B6FB-A55828B98EEE}" type="slidenum">
              <a:rPr lang="en-US"/>
              <a:pPr>
                <a:defRPr/>
              </a:pPr>
              <a:t>‹#›</a:t>
            </a:fld>
            <a:endParaRPr lang="en-US" dirty="0"/>
          </a:p>
        </p:txBody>
      </p:sp>
    </p:spTree>
    <p:extLst>
      <p:ext uri="{BB962C8B-B14F-4D97-AF65-F5344CB8AC3E}">
        <p14:creationId xmlns:p14="http://schemas.microsoft.com/office/powerpoint/2010/main" val="428634320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 preserve="1">
  <p:cSld name="5_Rules Reminder">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7C2594D-FCE6-EB4D-8943-22F18810CAF1}"/>
              </a:ext>
            </a:extLst>
          </p:cNvPr>
          <p:cNvSpPr txBox="1">
            <a:spLocks noChangeArrowheads="1"/>
          </p:cNvSpPr>
          <p:nvPr userDrawn="1"/>
        </p:nvSpPr>
        <p:spPr bwMode="auto">
          <a:xfrm>
            <a:off x="881063" y="49213"/>
            <a:ext cx="4021137" cy="400050"/>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defRPr/>
            </a:pPr>
            <a:r>
              <a:rPr lang="en-US" altLang="en-US" sz="2000" dirty="0">
                <a:solidFill>
                  <a:schemeClr val="bg1"/>
                </a:solidFill>
                <a:latin typeface="Calibri" panose="020F0502020204030204" pitchFamily="34" charset="0"/>
              </a:rPr>
              <a:t>Rules Reminder</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816DF04E-824B-7E49-A2A6-ED9A36D77D50}"/>
              </a:ext>
            </a:extLst>
          </p:cNvPr>
          <p:cNvSpPr>
            <a:spLocks noGrp="1"/>
          </p:cNvSpPr>
          <p:nvPr>
            <p:ph type="dt" sz="half" idx="10"/>
          </p:nvPr>
        </p:nvSpPr>
        <p:spPr/>
        <p:txBody>
          <a:bodyPr/>
          <a:lstStyle>
            <a:lvl1pPr>
              <a:defRPr/>
            </a:lvl1pPr>
          </a:lstStyle>
          <a:p>
            <a:pPr>
              <a:defRPr/>
            </a:pPr>
            <a:fld id="{4F392B0D-03E4-F948-A57D-C742D313BE99}" type="datetimeFigureOut">
              <a:rPr lang="en-US"/>
              <a:pPr>
                <a:defRPr/>
              </a:pPr>
              <a:t>1/9/20</a:t>
            </a:fld>
            <a:endParaRPr lang="en-US" dirty="0"/>
          </a:p>
        </p:txBody>
      </p:sp>
      <p:sp>
        <p:nvSpPr>
          <p:cNvPr id="6" name="Footer Placeholder 4">
            <a:extLst>
              <a:ext uri="{FF2B5EF4-FFF2-40B4-BE49-F238E27FC236}">
                <a16:creationId xmlns:a16="http://schemas.microsoft.com/office/drawing/2014/main" id="{435A205B-811B-224A-B9A6-B3D105FEE24B}"/>
              </a:ext>
            </a:extLst>
          </p:cNvPr>
          <p:cNvSpPr>
            <a:spLocks noGrp="1"/>
          </p:cNvSpPr>
          <p:nvPr>
            <p:ph type="ftr" sz="quarter" idx="11"/>
          </p:nvPr>
        </p:nvSpPr>
        <p:spPr/>
        <p:txBody>
          <a:bodyPr/>
          <a:lstStyle>
            <a:lvl1pPr>
              <a:defRPr/>
            </a:lvl1pPr>
          </a:lstStyle>
          <a:p>
            <a:pPr>
              <a:defRPr/>
            </a:pPr>
            <a:r>
              <a:rPr lang="en-US"/>
              <a:t>www.nfhs.org</a:t>
            </a:r>
          </a:p>
        </p:txBody>
      </p:sp>
      <p:sp>
        <p:nvSpPr>
          <p:cNvPr id="7" name="Slide Number Placeholder 5">
            <a:extLst>
              <a:ext uri="{FF2B5EF4-FFF2-40B4-BE49-F238E27FC236}">
                <a16:creationId xmlns:a16="http://schemas.microsoft.com/office/drawing/2014/main" id="{248DE071-AB39-D647-A843-77A05A77F896}"/>
              </a:ext>
            </a:extLst>
          </p:cNvPr>
          <p:cNvSpPr>
            <a:spLocks noGrp="1"/>
          </p:cNvSpPr>
          <p:nvPr>
            <p:ph type="sldNum" sz="quarter" idx="12"/>
          </p:nvPr>
        </p:nvSpPr>
        <p:spPr/>
        <p:txBody>
          <a:bodyPr/>
          <a:lstStyle>
            <a:lvl1pPr>
              <a:defRPr/>
            </a:lvl1pPr>
          </a:lstStyle>
          <a:p>
            <a:pPr>
              <a:defRPr/>
            </a:pPr>
            <a:fld id="{4FE59335-BCF2-EA43-8C17-8954C7C6C761}" type="slidenum">
              <a:rPr lang="en-US"/>
              <a:pPr>
                <a:defRPr/>
              </a:pPr>
              <a:t>‹#›</a:t>
            </a:fld>
            <a:endParaRPr lang="en-US" dirty="0"/>
          </a:p>
        </p:txBody>
      </p:sp>
    </p:spTree>
    <p:extLst>
      <p:ext uri="{BB962C8B-B14F-4D97-AF65-F5344CB8AC3E}">
        <p14:creationId xmlns:p14="http://schemas.microsoft.com/office/powerpoint/2010/main" val="22365186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4" name="Picture 15">
            <a:extLst>
              <a:ext uri="{FF2B5EF4-FFF2-40B4-BE49-F238E27FC236}">
                <a16:creationId xmlns:a16="http://schemas.microsoft.com/office/drawing/2014/main" id="{F49F5078-7A6F-254B-8B8A-8659F15BA792}"/>
              </a:ext>
            </a:extLst>
          </p:cNvPr>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0" y="1588"/>
            <a:ext cx="12192000" cy="4408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a:extLst>
              <a:ext uri="{FF2B5EF4-FFF2-40B4-BE49-F238E27FC236}">
                <a16:creationId xmlns:a16="http://schemas.microsoft.com/office/drawing/2014/main" id="{4843E3FE-1E65-FC49-A15D-03024064F3F7}"/>
              </a:ext>
            </a:extLst>
          </p:cNvPr>
          <p:cNvSpPr/>
          <p:nvPr userDrawn="1"/>
        </p:nvSpPr>
        <p:spPr>
          <a:xfrm>
            <a:off x="0" y="4413250"/>
            <a:ext cx="12192000" cy="245268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FC656521-B2E6-D343-98D6-2DAE75286B63}"/>
              </a:ext>
            </a:extLst>
          </p:cNvPr>
          <p:cNvSpPr/>
          <p:nvPr userDrawn="1"/>
        </p:nvSpPr>
        <p:spPr>
          <a:xfrm>
            <a:off x="0" y="2809875"/>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pic>
        <p:nvPicPr>
          <p:cNvPr id="7" name="Picture 20" descr="A picture containing tree, stop, sky, road&#10;&#10;Description generated with high confidence">
            <a:extLst>
              <a:ext uri="{FF2B5EF4-FFF2-40B4-BE49-F238E27FC236}">
                <a16:creationId xmlns:a16="http://schemas.microsoft.com/office/drawing/2014/main" id="{E8752224-1FF4-0140-A22F-9BB9BB610E43}"/>
              </a:ext>
            </a:extLst>
          </p:cNvPr>
          <p:cNvPicPr>
            <a:picLocks noChangeAspect="1" noChangeArrowheads="1"/>
          </p:cNvPicPr>
          <p:nvPr userDrawn="1"/>
        </p:nvPicPr>
        <p:blipFill>
          <a:blip r:embed="rId3" cstate="email">
            <a:extLst>
              <a:ext uri="{28A0092B-C50C-407E-A947-70E740481C1C}">
                <a14:useLocalDpi xmlns:a14="http://schemas.microsoft.com/office/drawing/2010/main"/>
              </a:ext>
            </a:extLst>
          </a:blip>
          <a:srcRect/>
          <a:stretch>
            <a:fillRect/>
          </a:stretch>
        </p:blipFill>
        <p:spPr bwMode="auto">
          <a:xfrm>
            <a:off x="10396538" y="4649788"/>
            <a:ext cx="831850" cy="1216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963085" y="4406901"/>
            <a:ext cx="8868545" cy="1362075"/>
          </a:xfrm>
        </p:spPr>
        <p:txBody>
          <a:bodyPr anchor="t"/>
          <a:lstStyle>
            <a:lvl1pPr algn="l">
              <a:defRPr sz="4000" b="1" cap="all">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Tree>
    <p:extLst>
      <p:ext uri="{BB962C8B-B14F-4D97-AF65-F5344CB8AC3E}">
        <p14:creationId xmlns:p14="http://schemas.microsoft.com/office/powerpoint/2010/main" val="200516650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type="secHead" preserve="1">
  <p:cSld name="1_Section Header">
    <p:spTree>
      <p:nvGrpSpPr>
        <p:cNvPr id="1" name=""/>
        <p:cNvGrpSpPr/>
        <p:nvPr/>
      </p:nvGrpSpPr>
      <p:grpSpPr>
        <a:xfrm>
          <a:off x="0" y="0"/>
          <a:ext cx="0" cy="0"/>
          <a:chOff x="0" y="0"/>
          <a:chExt cx="0" cy="0"/>
        </a:xfrm>
      </p:grpSpPr>
      <p:pic>
        <p:nvPicPr>
          <p:cNvPr id="4" name="Picture 15" descr="A group of baseball players standing on top of a field&#10;&#10;Description automatically generated">
            <a:extLst>
              <a:ext uri="{FF2B5EF4-FFF2-40B4-BE49-F238E27FC236}">
                <a16:creationId xmlns:a16="http://schemas.microsoft.com/office/drawing/2014/main" id="{F1132E0E-7594-D946-AFB3-CA048BA1479E}"/>
              </a:ext>
            </a:extLst>
          </p:cNvPr>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0" y="-4763"/>
            <a:ext cx="12192000" cy="4408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a:extLst>
              <a:ext uri="{FF2B5EF4-FFF2-40B4-BE49-F238E27FC236}">
                <a16:creationId xmlns:a16="http://schemas.microsoft.com/office/drawing/2014/main" id="{8CCF6265-1FA9-E24F-93FF-A4974FC7C34F}"/>
              </a:ext>
            </a:extLst>
          </p:cNvPr>
          <p:cNvSpPr/>
          <p:nvPr userDrawn="1"/>
        </p:nvSpPr>
        <p:spPr>
          <a:xfrm>
            <a:off x="0" y="4413250"/>
            <a:ext cx="12192000" cy="245268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C7E4AC06-4378-AE4C-9692-2B61E9AAFD00}"/>
              </a:ext>
            </a:extLst>
          </p:cNvPr>
          <p:cNvSpPr/>
          <p:nvPr userDrawn="1"/>
        </p:nvSpPr>
        <p:spPr>
          <a:xfrm>
            <a:off x="0" y="2809875"/>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pic>
        <p:nvPicPr>
          <p:cNvPr id="7" name="Picture 20" descr="A picture containing tree, stop, sky, road&#10;&#10;Description generated with high confidence">
            <a:extLst>
              <a:ext uri="{FF2B5EF4-FFF2-40B4-BE49-F238E27FC236}">
                <a16:creationId xmlns:a16="http://schemas.microsoft.com/office/drawing/2014/main" id="{14EFC627-0DC1-8D46-A4A5-B577EB02B987}"/>
              </a:ext>
            </a:extLst>
          </p:cNvPr>
          <p:cNvPicPr>
            <a:picLocks noChangeAspect="1" noChangeArrowheads="1"/>
          </p:cNvPicPr>
          <p:nvPr userDrawn="1"/>
        </p:nvPicPr>
        <p:blipFill>
          <a:blip r:embed="rId3" cstate="email">
            <a:extLst>
              <a:ext uri="{28A0092B-C50C-407E-A947-70E740481C1C}">
                <a14:useLocalDpi xmlns:a14="http://schemas.microsoft.com/office/drawing/2010/main"/>
              </a:ext>
            </a:extLst>
          </a:blip>
          <a:srcRect/>
          <a:stretch>
            <a:fillRect/>
          </a:stretch>
        </p:blipFill>
        <p:spPr bwMode="auto">
          <a:xfrm>
            <a:off x="10396538" y="4649788"/>
            <a:ext cx="831850" cy="1216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963085" y="4406901"/>
            <a:ext cx="8868545" cy="1362075"/>
          </a:xfrm>
        </p:spPr>
        <p:txBody>
          <a:bodyPr anchor="t"/>
          <a:lstStyle>
            <a:lvl1pPr algn="l">
              <a:defRPr sz="4000" b="1" cap="all">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Tree>
    <p:extLst>
      <p:ext uri="{BB962C8B-B14F-4D97-AF65-F5344CB8AC3E}">
        <p14:creationId xmlns:p14="http://schemas.microsoft.com/office/powerpoint/2010/main" val="257535195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type="secHead" preserve="1">
  <p:cSld name="2_Section Header">
    <p:spTree>
      <p:nvGrpSpPr>
        <p:cNvPr id="1" name=""/>
        <p:cNvGrpSpPr/>
        <p:nvPr/>
      </p:nvGrpSpPr>
      <p:grpSpPr>
        <a:xfrm>
          <a:off x="0" y="0"/>
          <a:ext cx="0" cy="0"/>
          <a:chOff x="0" y="0"/>
          <a:chExt cx="0" cy="0"/>
        </a:xfrm>
      </p:grpSpPr>
      <p:pic>
        <p:nvPicPr>
          <p:cNvPr id="4" name="Picture 1">
            <a:extLst>
              <a:ext uri="{FF2B5EF4-FFF2-40B4-BE49-F238E27FC236}">
                <a16:creationId xmlns:a16="http://schemas.microsoft.com/office/drawing/2014/main" id="{36E89665-66BA-E74A-945E-26B2EEFA72E3}"/>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0" y="-7938"/>
            <a:ext cx="12192000" cy="4427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a:extLst>
              <a:ext uri="{FF2B5EF4-FFF2-40B4-BE49-F238E27FC236}">
                <a16:creationId xmlns:a16="http://schemas.microsoft.com/office/drawing/2014/main" id="{A1F7FFF8-4823-1A4D-918F-B87E5B7E2590}"/>
              </a:ext>
            </a:extLst>
          </p:cNvPr>
          <p:cNvSpPr/>
          <p:nvPr userDrawn="1"/>
        </p:nvSpPr>
        <p:spPr>
          <a:xfrm>
            <a:off x="0" y="4413250"/>
            <a:ext cx="12192000" cy="245268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D2A377B5-90F9-F441-BEA0-A12BCEEFC6CE}"/>
              </a:ext>
            </a:extLst>
          </p:cNvPr>
          <p:cNvSpPr/>
          <p:nvPr userDrawn="1"/>
        </p:nvSpPr>
        <p:spPr>
          <a:xfrm>
            <a:off x="0" y="2809875"/>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pic>
        <p:nvPicPr>
          <p:cNvPr id="7" name="Picture 20" descr="A picture containing tree, stop, sky, road&#10;&#10;Description generated with high confidence">
            <a:extLst>
              <a:ext uri="{FF2B5EF4-FFF2-40B4-BE49-F238E27FC236}">
                <a16:creationId xmlns:a16="http://schemas.microsoft.com/office/drawing/2014/main" id="{A352EC83-0387-9647-9549-336B89FD1192}"/>
              </a:ext>
            </a:extLst>
          </p:cNvPr>
          <p:cNvPicPr>
            <a:picLocks noChangeAspect="1" noChangeArrowheads="1"/>
          </p:cNvPicPr>
          <p:nvPr userDrawn="1"/>
        </p:nvPicPr>
        <p:blipFill>
          <a:blip r:embed="rId3" cstate="email">
            <a:extLst>
              <a:ext uri="{28A0092B-C50C-407E-A947-70E740481C1C}">
                <a14:useLocalDpi xmlns:a14="http://schemas.microsoft.com/office/drawing/2010/main"/>
              </a:ext>
            </a:extLst>
          </a:blip>
          <a:srcRect/>
          <a:stretch>
            <a:fillRect/>
          </a:stretch>
        </p:blipFill>
        <p:spPr bwMode="auto">
          <a:xfrm>
            <a:off x="10396538" y="4649788"/>
            <a:ext cx="831850" cy="1216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963085" y="4406901"/>
            <a:ext cx="8868545" cy="1362075"/>
          </a:xfrm>
        </p:spPr>
        <p:txBody>
          <a:bodyPr anchor="t"/>
          <a:lstStyle>
            <a:lvl1pPr algn="l">
              <a:defRPr sz="4000" b="1" cap="all">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Tree>
    <p:extLst>
      <p:ext uri="{BB962C8B-B14F-4D97-AF65-F5344CB8AC3E}">
        <p14:creationId xmlns:p14="http://schemas.microsoft.com/office/powerpoint/2010/main" val="193144490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054856" y="1950045"/>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642856" y="1950045"/>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2DB5C67-7E9F-7D48-B537-30F81758E18E}"/>
              </a:ext>
            </a:extLst>
          </p:cNvPr>
          <p:cNvSpPr>
            <a:spLocks noGrp="1"/>
          </p:cNvSpPr>
          <p:nvPr>
            <p:ph type="dt" sz="half" idx="10"/>
          </p:nvPr>
        </p:nvSpPr>
        <p:spPr/>
        <p:txBody>
          <a:bodyPr/>
          <a:lstStyle>
            <a:lvl1pPr>
              <a:defRPr/>
            </a:lvl1pPr>
          </a:lstStyle>
          <a:p>
            <a:pPr>
              <a:defRPr/>
            </a:pPr>
            <a:fld id="{0DCD1BF6-D1DE-1344-BF7C-F370090C215C}" type="datetimeFigureOut">
              <a:rPr lang="en-US"/>
              <a:pPr>
                <a:defRPr/>
              </a:pPr>
              <a:t>1/9/20</a:t>
            </a:fld>
            <a:endParaRPr lang="en-US" dirty="0"/>
          </a:p>
        </p:txBody>
      </p:sp>
      <p:sp>
        <p:nvSpPr>
          <p:cNvPr id="6" name="Footer Placeholder 5">
            <a:extLst>
              <a:ext uri="{FF2B5EF4-FFF2-40B4-BE49-F238E27FC236}">
                <a16:creationId xmlns:a16="http://schemas.microsoft.com/office/drawing/2014/main" id="{6F2686F4-6598-4342-951F-5C1FBBF8F1F2}"/>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6">
            <a:extLst>
              <a:ext uri="{FF2B5EF4-FFF2-40B4-BE49-F238E27FC236}">
                <a16:creationId xmlns:a16="http://schemas.microsoft.com/office/drawing/2014/main" id="{C28F73E4-8C2B-684D-96EB-89D81475208E}"/>
              </a:ext>
            </a:extLst>
          </p:cNvPr>
          <p:cNvSpPr>
            <a:spLocks noGrp="1"/>
          </p:cNvSpPr>
          <p:nvPr>
            <p:ph type="sldNum" sz="quarter" idx="12"/>
          </p:nvPr>
        </p:nvSpPr>
        <p:spPr/>
        <p:txBody>
          <a:bodyPr/>
          <a:lstStyle>
            <a:lvl1pPr>
              <a:defRPr/>
            </a:lvl1pPr>
          </a:lstStyle>
          <a:p>
            <a:pPr>
              <a:defRPr/>
            </a:pPr>
            <a:fld id="{F3D4B085-8A8A-2C44-8324-CAD84C357E83}" type="slidenum">
              <a:rPr lang="en-US"/>
              <a:pPr>
                <a:defRPr/>
              </a:pPr>
              <a:t>‹#›</a:t>
            </a:fld>
            <a:endParaRPr lang="en-US" dirty="0"/>
          </a:p>
        </p:txBody>
      </p:sp>
    </p:spTree>
    <p:extLst>
      <p:ext uri="{BB962C8B-B14F-4D97-AF65-F5344CB8AC3E}">
        <p14:creationId xmlns:p14="http://schemas.microsoft.com/office/powerpoint/2010/main" val="416562702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3325402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3.xml"/><Relationship Id="rId13" Type="http://schemas.openxmlformats.org/officeDocument/2006/relationships/slideLayout" Target="../slideLayouts/slideLayout28.xml"/><Relationship Id="rId3" Type="http://schemas.openxmlformats.org/officeDocument/2006/relationships/slideLayout" Target="../slideLayouts/slideLayout18.xml"/><Relationship Id="rId7" Type="http://schemas.openxmlformats.org/officeDocument/2006/relationships/slideLayout" Target="../slideLayouts/slideLayout22.xml"/><Relationship Id="rId12" Type="http://schemas.openxmlformats.org/officeDocument/2006/relationships/slideLayout" Target="../slideLayouts/slideLayout27.xml"/><Relationship Id="rId17" Type="http://schemas.openxmlformats.org/officeDocument/2006/relationships/theme" Target="../theme/theme2.xml"/><Relationship Id="rId2" Type="http://schemas.openxmlformats.org/officeDocument/2006/relationships/slideLayout" Target="../slideLayouts/slideLayout17.xml"/><Relationship Id="rId16" Type="http://schemas.openxmlformats.org/officeDocument/2006/relationships/slideLayout" Target="../slideLayouts/slideLayout31.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5" Type="http://schemas.openxmlformats.org/officeDocument/2006/relationships/slideLayout" Target="../slideLayouts/slideLayout20.xml"/><Relationship Id="rId15" Type="http://schemas.openxmlformats.org/officeDocument/2006/relationships/slideLayout" Target="../slideLayouts/slideLayout30.xml"/><Relationship Id="rId10" Type="http://schemas.openxmlformats.org/officeDocument/2006/relationships/slideLayout" Target="../slideLayouts/slideLayout25.xml"/><Relationship Id="rId4" Type="http://schemas.openxmlformats.org/officeDocument/2006/relationships/slideLayout" Target="../slideLayouts/slideLayout19.xml"/><Relationship Id="rId9" Type="http://schemas.openxmlformats.org/officeDocument/2006/relationships/slideLayout" Target="../slideLayouts/slideLayout24.xml"/><Relationship Id="rId14" Type="http://schemas.openxmlformats.org/officeDocument/2006/relationships/slideLayout" Target="../slideLayouts/slideLayout29.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9.xml"/><Relationship Id="rId13" Type="http://schemas.openxmlformats.org/officeDocument/2006/relationships/slideLayout" Target="../slideLayouts/slideLayout44.xml"/><Relationship Id="rId3" Type="http://schemas.openxmlformats.org/officeDocument/2006/relationships/slideLayout" Target="../slideLayouts/slideLayout34.xml"/><Relationship Id="rId7" Type="http://schemas.openxmlformats.org/officeDocument/2006/relationships/slideLayout" Target="../slideLayouts/slideLayout38.xml"/><Relationship Id="rId12" Type="http://schemas.openxmlformats.org/officeDocument/2006/relationships/slideLayout" Target="../slideLayouts/slideLayout43.xml"/><Relationship Id="rId2" Type="http://schemas.openxmlformats.org/officeDocument/2006/relationships/slideLayout" Target="../slideLayouts/slideLayout33.xml"/><Relationship Id="rId1" Type="http://schemas.openxmlformats.org/officeDocument/2006/relationships/slideLayout" Target="../slideLayouts/slideLayout32.xml"/><Relationship Id="rId6" Type="http://schemas.openxmlformats.org/officeDocument/2006/relationships/slideLayout" Target="../slideLayouts/slideLayout37.xml"/><Relationship Id="rId11" Type="http://schemas.openxmlformats.org/officeDocument/2006/relationships/slideLayout" Target="../slideLayouts/slideLayout42.xml"/><Relationship Id="rId5" Type="http://schemas.openxmlformats.org/officeDocument/2006/relationships/slideLayout" Target="../slideLayouts/slideLayout36.xml"/><Relationship Id="rId15" Type="http://schemas.openxmlformats.org/officeDocument/2006/relationships/image" Target="../media/image8.png"/><Relationship Id="rId10" Type="http://schemas.openxmlformats.org/officeDocument/2006/relationships/slideLayout" Target="../slideLayouts/slideLayout41.xml"/><Relationship Id="rId4" Type="http://schemas.openxmlformats.org/officeDocument/2006/relationships/slideLayout" Target="../slideLayouts/slideLayout35.xml"/><Relationship Id="rId9" Type="http://schemas.openxmlformats.org/officeDocument/2006/relationships/slideLayout" Target="../slideLayouts/slideLayout40.xml"/><Relationship Id="rId14"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rot="10800000">
            <a:off x="364067" y="412750"/>
            <a:ext cx="508000" cy="6445250"/>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1027" name="Title Placeholder 1"/>
          <p:cNvSpPr>
            <a:spLocks noGrp="1"/>
          </p:cNvSpPr>
          <p:nvPr>
            <p:ph type="title"/>
          </p:nvPr>
        </p:nvSpPr>
        <p:spPr bwMode="auto">
          <a:xfrm>
            <a:off x="1940985" y="525463"/>
            <a:ext cx="10026649" cy="120491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endParaRPr lang="en-US" dirty="0"/>
          </a:p>
        </p:txBody>
      </p:sp>
      <p:sp>
        <p:nvSpPr>
          <p:cNvPr id="1028" name="Text Placeholder 2"/>
          <p:cNvSpPr>
            <a:spLocks noGrp="1"/>
          </p:cNvSpPr>
          <p:nvPr>
            <p:ph type="body" idx="1"/>
          </p:nvPr>
        </p:nvSpPr>
        <p:spPr bwMode="auto">
          <a:xfrm>
            <a:off x="1466851" y="1989139"/>
            <a:ext cx="10500783" cy="43386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710267" y="6516688"/>
            <a:ext cx="2844800" cy="303212"/>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33095B79-01CE-4ED0-989F-2DE6BB02611A}" type="datetimeFigureOut">
              <a:rPr lang="en-US"/>
              <a:pPr>
                <a:defRPr/>
              </a:pPr>
              <a:t>1/9/20</a:t>
            </a:fld>
            <a:endParaRPr lang="en-US"/>
          </a:p>
        </p:txBody>
      </p:sp>
      <p:sp>
        <p:nvSpPr>
          <p:cNvPr id="5" name="Footer Placeholder 4"/>
          <p:cNvSpPr>
            <a:spLocks noGrp="1"/>
          </p:cNvSpPr>
          <p:nvPr>
            <p:ph type="ftr" sz="quarter" idx="3"/>
          </p:nvPr>
        </p:nvSpPr>
        <p:spPr>
          <a:xfrm>
            <a:off x="9997018" y="6516688"/>
            <a:ext cx="1991783" cy="303212"/>
          </a:xfrm>
          <a:prstGeom prst="rect">
            <a:avLst/>
          </a:prstGeom>
        </p:spPr>
        <p:txBody>
          <a:bodyPr vert="horz" lIns="91440" tIns="45720" rIns="91440" bIns="45720" rtlCol="0" anchor="ctr"/>
          <a:lstStyle>
            <a:lvl1pPr algn="r" fontAlgn="auto">
              <a:spcBef>
                <a:spcPts val="0"/>
              </a:spcBef>
              <a:spcAft>
                <a:spcPts val="0"/>
              </a:spcAft>
              <a:defRPr sz="1400">
                <a:solidFill>
                  <a:schemeClr val="tx1"/>
                </a:solidFill>
                <a:latin typeface="+mn-lt"/>
                <a:cs typeface="+mn-cs"/>
              </a:defRPr>
            </a:lvl1pPr>
          </a:lstStyle>
          <a:p>
            <a:pPr>
              <a:defRPr/>
            </a:pPr>
            <a:r>
              <a:rPr lang="en-US"/>
              <a:t>www.nfhs.org</a:t>
            </a:r>
          </a:p>
        </p:txBody>
      </p:sp>
      <p:sp>
        <p:nvSpPr>
          <p:cNvPr id="6" name="Slide Number Placeholder 5"/>
          <p:cNvSpPr>
            <a:spLocks noGrp="1"/>
          </p:cNvSpPr>
          <p:nvPr>
            <p:ph type="sldNum" sz="quarter" idx="4"/>
          </p:nvPr>
        </p:nvSpPr>
        <p:spPr>
          <a:xfrm>
            <a:off x="8343900" y="6516688"/>
            <a:ext cx="1388533" cy="303212"/>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72EB5F1B-DC25-41F9-B0A8-DDD82FCDFBFF}" type="slidenum">
              <a:rPr lang="en-US"/>
              <a:pPr>
                <a:defRPr/>
              </a:pPr>
              <a:t>‹#›</a:t>
            </a:fld>
            <a:endParaRPr lang="en-US" dirty="0"/>
          </a:p>
        </p:txBody>
      </p:sp>
      <p:sp>
        <p:nvSpPr>
          <p:cNvPr id="7" name="Rectangle 6"/>
          <p:cNvSpPr/>
          <p:nvPr/>
        </p:nvSpPr>
        <p:spPr>
          <a:xfrm>
            <a:off x="0" y="0"/>
            <a:ext cx="12192000" cy="42068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8" name="Rectangle 7"/>
          <p:cNvSpPr/>
          <p:nvPr/>
        </p:nvSpPr>
        <p:spPr>
          <a:xfrm>
            <a:off x="874185" y="0"/>
            <a:ext cx="4023783"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12" name="Straight Connector 11"/>
          <p:cNvCxnSpPr/>
          <p:nvPr/>
        </p:nvCxnSpPr>
        <p:spPr>
          <a:xfrm>
            <a:off x="874184" y="1874838"/>
            <a:ext cx="1131781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874184" y="6524625"/>
            <a:ext cx="1131781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036" name="Group 21"/>
          <p:cNvGrpSpPr>
            <a:grpSpLocks/>
          </p:cNvGrpSpPr>
          <p:nvPr/>
        </p:nvGrpSpPr>
        <p:grpSpPr bwMode="auto">
          <a:xfrm>
            <a:off x="670984" y="855664"/>
            <a:ext cx="1132416" cy="650875"/>
            <a:chOff x="502921" y="856420"/>
            <a:chExt cx="850391" cy="649605"/>
          </a:xfrm>
        </p:grpSpPr>
        <p:sp>
          <p:nvSpPr>
            <p:cNvPr id="19" name="Freeform 18"/>
            <p:cNvSpPr/>
            <p:nvPr userDrawn="1"/>
          </p:nvSpPr>
          <p:spPr>
            <a:xfrm>
              <a:off x="504510" y="1376104"/>
              <a:ext cx="149415" cy="129921"/>
            </a:xfrm>
            <a:custGeom>
              <a:avLst/>
              <a:gdLst>
                <a:gd name="connsiteX0" fmla="*/ 0 w 148590"/>
                <a:gd name="connsiteY0" fmla="*/ 0 h 129540"/>
                <a:gd name="connsiteX1" fmla="*/ 148590 w 148590"/>
                <a:gd name="connsiteY1" fmla="*/ 0 h 129540"/>
                <a:gd name="connsiteX2" fmla="*/ 148590 w 148590"/>
                <a:gd name="connsiteY2" fmla="*/ 129540 h 129540"/>
                <a:gd name="connsiteX3" fmla="*/ 0 w 148590"/>
                <a:gd name="connsiteY3" fmla="*/ 0 h 129540"/>
              </a:gdLst>
              <a:ahLst/>
              <a:cxnLst>
                <a:cxn ang="0">
                  <a:pos x="connsiteX0" y="connsiteY0"/>
                </a:cxn>
                <a:cxn ang="0">
                  <a:pos x="connsiteX1" y="connsiteY1"/>
                </a:cxn>
                <a:cxn ang="0">
                  <a:pos x="connsiteX2" y="connsiteY2"/>
                </a:cxn>
                <a:cxn ang="0">
                  <a:pos x="connsiteX3" y="connsiteY3"/>
                </a:cxn>
              </a:cxnLst>
              <a:rect l="l" t="t" r="r" b="b"/>
              <a:pathLst>
                <a:path w="148590" h="129540">
                  <a:moveTo>
                    <a:pt x="0" y="0"/>
                  </a:moveTo>
                  <a:lnTo>
                    <a:pt x="148590" y="0"/>
                  </a:lnTo>
                  <a:lnTo>
                    <a:pt x="148590" y="129540"/>
                  </a:ln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8" name="Freeform 17"/>
            <p:cNvSpPr/>
            <p:nvPr userDrawn="1"/>
          </p:nvSpPr>
          <p:spPr>
            <a:xfrm>
              <a:off x="502921" y="856420"/>
              <a:ext cx="850391" cy="521268"/>
            </a:xfrm>
            <a:custGeom>
              <a:avLst/>
              <a:gdLst>
                <a:gd name="connsiteX0" fmla="*/ 1905 w 942975"/>
                <a:gd name="connsiteY0" fmla="*/ 0 h 521970"/>
                <a:gd name="connsiteX1" fmla="*/ 0 w 942975"/>
                <a:gd name="connsiteY1" fmla="*/ 520065 h 521970"/>
                <a:gd name="connsiteX2" fmla="*/ 775335 w 942975"/>
                <a:gd name="connsiteY2" fmla="*/ 521970 h 521970"/>
                <a:gd name="connsiteX3" fmla="*/ 942975 w 942975"/>
                <a:gd name="connsiteY3" fmla="*/ 222885 h 521970"/>
                <a:gd name="connsiteX4" fmla="*/ 775335 w 942975"/>
                <a:gd name="connsiteY4" fmla="*/ 1905 h 521970"/>
                <a:gd name="connsiteX5" fmla="*/ 1905 w 942975"/>
                <a:gd name="connsiteY5" fmla="*/ 0 h 521970"/>
                <a:gd name="connsiteX0" fmla="*/ 1905 w 946785"/>
                <a:gd name="connsiteY0" fmla="*/ 0 h 521970"/>
                <a:gd name="connsiteX1" fmla="*/ 0 w 946785"/>
                <a:gd name="connsiteY1" fmla="*/ 520065 h 521970"/>
                <a:gd name="connsiteX2" fmla="*/ 775335 w 946785"/>
                <a:gd name="connsiteY2" fmla="*/ 521970 h 521970"/>
                <a:gd name="connsiteX3" fmla="*/ 946785 w 946785"/>
                <a:gd name="connsiteY3" fmla="*/ 260985 h 521970"/>
                <a:gd name="connsiteX4" fmla="*/ 775335 w 946785"/>
                <a:gd name="connsiteY4" fmla="*/ 1905 h 521970"/>
                <a:gd name="connsiteX5" fmla="*/ 1905 w 946785"/>
                <a:gd name="connsiteY5" fmla="*/ 0 h 521970"/>
                <a:gd name="connsiteX0" fmla="*/ 1905 w 946785"/>
                <a:gd name="connsiteY0" fmla="*/ 0 h 521970"/>
                <a:gd name="connsiteX1" fmla="*/ 0 w 946785"/>
                <a:gd name="connsiteY1" fmla="*/ 520065 h 521970"/>
                <a:gd name="connsiteX2" fmla="*/ 775335 w 946785"/>
                <a:gd name="connsiteY2" fmla="*/ 521970 h 521970"/>
                <a:gd name="connsiteX3" fmla="*/ 946785 w 946785"/>
                <a:gd name="connsiteY3" fmla="*/ 241935 h 521970"/>
                <a:gd name="connsiteX4" fmla="*/ 775335 w 946785"/>
                <a:gd name="connsiteY4" fmla="*/ 1905 h 521970"/>
                <a:gd name="connsiteX5" fmla="*/ 1905 w 946785"/>
                <a:gd name="connsiteY5" fmla="*/ 0 h 521970"/>
                <a:gd name="connsiteX0" fmla="*/ 1905 w 948690"/>
                <a:gd name="connsiteY0" fmla="*/ 0 h 521970"/>
                <a:gd name="connsiteX1" fmla="*/ 0 w 948690"/>
                <a:gd name="connsiteY1" fmla="*/ 520065 h 521970"/>
                <a:gd name="connsiteX2" fmla="*/ 775335 w 948690"/>
                <a:gd name="connsiteY2" fmla="*/ 521970 h 521970"/>
                <a:gd name="connsiteX3" fmla="*/ 948690 w 948690"/>
                <a:gd name="connsiteY3" fmla="*/ 253365 h 521970"/>
                <a:gd name="connsiteX4" fmla="*/ 775335 w 948690"/>
                <a:gd name="connsiteY4" fmla="*/ 1905 h 521970"/>
                <a:gd name="connsiteX5" fmla="*/ 1905 w 948690"/>
                <a:gd name="connsiteY5" fmla="*/ 0 h 521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8690" h="521970">
                  <a:moveTo>
                    <a:pt x="1905" y="0"/>
                  </a:moveTo>
                  <a:lnTo>
                    <a:pt x="0" y="520065"/>
                  </a:lnTo>
                  <a:lnTo>
                    <a:pt x="775335" y="521970"/>
                  </a:lnTo>
                  <a:lnTo>
                    <a:pt x="948690" y="253365"/>
                  </a:lnTo>
                  <a:lnTo>
                    <a:pt x="775335" y="1905"/>
                  </a:lnTo>
                  <a:lnTo>
                    <a:pt x="1905" y="0"/>
                  </a:lnTo>
                  <a:close/>
                </a:path>
              </a:pathLst>
            </a:custGeom>
            <a:solidFill>
              <a:schemeClr val="tx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pic>
        <p:nvPicPr>
          <p:cNvPr id="1037" name="Picture 27" descr="NFHS-Small-Logo-color-Trans.gif"/>
          <p:cNvPicPr>
            <a:picLocks noChangeAspect="1"/>
          </p:cNvPicPr>
          <p:nvPr/>
        </p:nvPicPr>
        <p:blipFill>
          <a:blip r:embed="rId17" cstate="email">
            <a:extLst>
              <a:ext uri="{28A0092B-C50C-407E-A947-70E740481C1C}">
                <a14:useLocalDpi xmlns:a14="http://schemas.microsoft.com/office/drawing/2010/main"/>
              </a:ext>
            </a:extLst>
          </a:blip>
          <a:srcRect/>
          <a:stretch>
            <a:fillRect/>
          </a:stretch>
        </p:blipFill>
        <p:spPr bwMode="auto">
          <a:xfrm>
            <a:off x="505885" y="5973764"/>
            <a:ext cx="713316" cy="782637"/>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790" r:id="rId1"/>
    <p:sldLayoutId id="2147483791" r:id="rId2"/>
    <p:sldLayoutId id="2147483789" r:id="rId3"/>
    <p:sldLayoutId id="2147483792" r:id="rId4"/>
    <p:sldLayoutId id="2147483793" r:id="rId5"/>
    <p:sldLayoutId id="2147483794" r:id="rId6"/>
    <p:sldLayoutId id="2147483795" r:id="rId7"/>
    <p:sldLayoutId id="2147483796" r:id="rId8"/>
    <p:sldLayoutId id="2147483803" r:id="rId9"/>
    <p:sldLayoutId id="2147483797" r:id="rId10"/>
    <p:sldLayoutId id="2147483800" r:id="rId11"/>
    <p:sldLayoutId id="2147483801" r:id="rId12"/>
    <p:sldLayoutId id="2147483802" r:id="rId13"/>
    <p:sldLayoutId id="2147483798" r:id="rId14"/>
    <p:sldLayoutId id="2147483799" r:id="rId15"/>
  </p:sldLayoutIdLst>
  <p:hf sldNum="0" hdr="0" dt="0"/>
  <p:txStyles>
    <p:titleStyle>
      <a:lvl1pPr algn="l" rtl="0" eaLnBrk="1" fontAlgn="base" hangingPunct="1">
        <a:lnSpc>
          <a:spcPts val="3800"/>
        </a:lnSpc>
        <a:spcBef>
          <a:spcPct val="0"/>
        </a:spcBef>
        <a:spcAft>
          <a:spcPct val="0"/>
        </a:spcAft>
        <a:defRPr sz="3800" b="1" kern="1200" cap="all">
          <a:solidFill>
            <a:schemeClr val="tx2"/>
          </a:solidFill>
          <a:latin typeface="+mj-lt"/>
          <a:ea typeface="+mj-ea"/>
          <a:cs typeface="+mj-cs"/>
        </a:defRPr>
      </a:lvl1pPr>
      <a:lvl2pPr algn="l" rtl="0" eaLnBrk="1" fontAlgn="base" hangingPunct="1">
        <a:lnSpc>
          <a:spcPts val="3800"/>
        </a:lnSpc>
        <a:spcBef>
          <a:spcPct val="0"/>
        </a:spcBef>
        <a:spcAft>
          <a:spcPct val="0"/>
        </a:spcAft>
        <a:defRPr sz="3800" b="1">
          <a:solidFill>
            <a:schemeClr val="tx2"/>
          </a:solidFill>
          <a:latin typeface="Calibri" pitchFamily="34" charset="0"/>
        </a:defRPr>
      </a:lvl2pPr>
      <a:lvl3pPr algn="l" rtl="0" eaLnBrk="1" fontAlgn="base" hangingPunct="1">
        <a:lnSpc>
          <a:spcPts val="3800"/>
        </a:lnSpc>
        <a:spcBef>
          <a:spcPct val="0"/>
        </a:spcBef>
        <a:spcAft>
          <a:spcPct val="0"/>
        </a:spcAft>
        <a:defRPr sz="3800" b="1">
          <a:solidFill>
            <a:schemeClr val="tx2"/>
          </a:solidFill>
          <a:latin typeface="Calibri" pitchFamily="34" charset="0"/>
        </a:defRPr>
      </a:lvl3pPr>
      <a:lvl4pPr algn="l" rtl="0" eaLnBrk="1" fontAlgn="base" hangingPunct="1">
        <a:lnSpc>
          <a:spcPts val="3800"/>
        </a:lnSpc>
        <a:spcBef>
          <a:spcPct val="0"/>
        </a:spcBef>
        <a:spcAft>
          <a:spcPct val="0"/>
        </a:spcAft>
        <a:defRPr sz="3800" b="1">
          <a:solidFill>
            <a:schemeClr val="tx2"/>
          </a:solidFill>
          <a:latin typeface="Calibri" pitchFamily="34" charset="0"/>
        </a:defRPr>
      </a:lvl4pPr>
      <a:lvl5pPr algn="l" rtl="0" eaLnBrk="1" fontAlgn="base" hangingPunct="1">
        <a:lnSpc>
          <a:spcPts val="3800"/>
        </a:lnSpc>
        <a:spcBef>
          <a:spcPct val="0"/>
        </a:spcBef>
        <a:spcAft>
          <a:spcPct val="0"/>
        </a:spcAft>
        <a:defRPr sz="3800" b="1">
          <a:solidFill>
            <a:schemeClr val="tx2"/>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1" fontAlgn="base" hangingPunct="1">
        <a:spcBef>
          <a:spcPct val="0"/>
        </a:spcBef>
        <a:spcAft>
          <a:spcPct val="0"/>
        </a:spcAft>
        <a:buFont typeface="Wingdings" pitchFamily="2" charset="2"/>
        <a:buChar char="§"/>
        <a:defRPr sz="2600" kern="1200">
          <a:solidFill>
            <a:schemeClr val="tx1"/>
          </a:solidFill>
          <a:latin typeface="+mn-lt"/>
          <a:ea typeface="+mn-ea"/>
          <a:cs typeface="+mn-cs"/>
        </a:defRPr>
      </a:lvl1pPr>
      <a:lvl2pPr marL="742950" indent="-285750" algn="l" rtl="0" eaLnBrk="1" fontAlgn="base" hangingPunct="1">
        <a:spcBef>
          <a:spcPct val="0"/>
        </a:spcBef>
        <a:spcAft>
          <a:spcPct val="0"/>
        </a:spcAft>
        <a:buFont typeface="Arial" pitchFamily="34" charset="0"/>
        <a:buChar char="•"/>
        <a:defRPr sz="2400" kern="1200">
          <a:solidFill>
            <a:schemeClr val="tx1"/>
          </a:solidFill>
          <a:latin typeface="+mn-lt"/>
          <a:ea typeface="+mn-ea"/>
          <a:cs typeface="+mn-cs"/>
        </a:defRPr>
      </a:lvl2pPr>
      <a:lvl3pPr marL="1143000" indent="-228600" algn="l" rtl="0" eaLnBrk="1" fontAlgn="base" hangingPunct="1">
        <a:spcBef>
          <a:spcPct val="0"/>
        </a:spcBef>
        <a:spcAft>
          <a:spcPct val="0"/>
        </a:spcAft>
        <a:buFont typeface="Calibri" pitchFamily="34" charset="0"/>
        <a:buChar char="–"/>
        <a:defRPr sz="2000" kern="1200">
          <a:solidFill>
            <a:schemeClr val="tx1"/>
          </a:solidFill>
          <a:latin typeface="+mn-lt"/>
          <a:ea typeface="+mn-ea"/>
          <a:cs typeface="+mn-cs"/>
        </a:defRPr>
      </a:lvl3pPr>
      <a:lvl4pPr marL="1600200" indent="-228600" algn="l" rtl="0" eaLnBrk="1" fontAlgn="base" hangingPunct="1">
        <a:spcBef>
          <a:spcPct val="0"/>
        </a:spcBef>
        <a:spcAft>
          <a:spcPct val="0"/>
        </a:spcAft>
        <a:buFont typeface="Courier New" pitchFamily="49" charset="0"/>
        <a:buChar char="o"/>
        <a:defRPr sz="2000" kern="1200">
          <a:solidFill>
            <a:schemeClr val="tx1"/>
          </a:solidFill>
          <a:latin typeface="+mn-lt"/>
          <a:ea typeface="+mn-ea"/>
          <a:cs typeface="+mn-cs"/>
        </a:defRPr>
      </a:lvl4pPr>
      <a:lvl5pPr marL="2057400" indent="-228600" algn="l" rtl="0" eaLnBrk="1" fontAlgn="base" hangingPunct="1">
        <a:spcBef>
          <a:spcPct val="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38594" name="Group 16">
            <a:extLst>
              <a:ext uri="{FF2B5EF4-FFF2-40B4-BE49-F238E27FC236}">
                <a16:creationId xmlns:a16="http://schemas.microsoft.com/office/drawing/2014/main" id="{47524A4B-5BC7-BE43-8EF4-EE4A4D863CF2}"/>
              </a:ext>
            </a:extLst>
          </p:cNvPr>
          <p:cNvGrpSpPr>
            <a:grpSpLocks/>
          </p:cNvGrpSpPr>
          <p:nvPr/>
        </p:nvGrpSpPr>
        <p:grpSpPr bwMode="auto">
          <a:xfrm>
            <a:off x="-11113" y="-7938"/>
            <a:ext cx="12228513" cy="6873876"/>
            <a:chOff x="-8467" y="-8468"/>
            <a:chExt cx="9171317" cy="6874935"/>
          </a:xfrm>
        </p:grpSpPr>
        <p:sp>
          <p:nvSpPr>
            <p:cNvPr id="7" name="Freeform 6">
              <a:extLst>
                <a:ext uri="{FF2B5EF4-FFF2-40B4-BE49-F238E27FC236}">
                  <a16:creationId xmlns:a16="http://schemas.microsoft.com/office/drawing/2014/main" id="{51136ED5-AB46-914A-93D9-C2947F2642D9}"/>
                </a:ext>
              </a:extLst>
            </p:cNvPr>
            <p:cNvSpPr/>
            <p:nvPr/>
          </p:nvSpPr>
          <p:spPr>
            <a:xfrm>
              <a:off x="-8467" y="4013290"/>
              <a:ext cx="457197" cy="285317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8" name="Straight Connector 7">
              <a:extLst>
                <a:ext uri="{FF2B5EF4-FFF2-40B4-BE49-F238E27FC236}">
                  <a16:creationId xmlns:a16="http://schemas.microsoft.com/office/drawing/2014/main" id="{C0B3D5BB-FEA3-3242-AB9D-53D418EEDFC0}"/>
                </a:ext>
              </a:extLst>
            </p:cNvPr>
            <p:cNvCxnSpPr/>
            <p:nvPr/>
          </p:nvCxnSpPr>
          <p:spPr>
            <a:xfrm flipV="1">
              <a:off x="5131424" y="4175239"/>
              <a:ext cx="4021902" cy="2683288"/>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a:extLst>
                <a:ext uri="{FF2B5EF4-FFF2-40B4-BE49-F238E27FC236}">
                  <a16:creationId xmlns:a16="http://schemas.microsoft.com/office/drawing/2014/main" id="{579AF605-8D1D-CA49-BDFB-B990313602E9}"/>
                </a:ext>
              </a:extLst>
            </p:cNvPr>
            <p:cNvCxnSpPr/>
            <p:nvPr/>
          </p:nvCxnSpPr>
          <p:spPr>
            <a:xfrm>
              <a:off x="7042363" y="-529"/>
              <a:ext cx="1219191" cy="685905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10" name="Freeform 9">
              <a:extLst>
                <a:ext uri="{FF2B5EF4-FFF2-40B4-BE49-F238E27FC236}">
                  <a16:creationId xmlns:a16="http://schemas.microsoft.com/office/drawing/2014/main" id="{7EE53AB5-7E36-694A-B79A-857DE8B8C9E0}"/>
                </a:ext>
              </a:extLst>
            </p:cNvPr>
            <p:cNvSpPr/>
            <p:nvPr/>
          </p:nvSpPr>
          <p:spPr>
            <a:xfrm>
              <a:off x="6892345" y="-529"/>
              <a:ext cx="2269314" cy="686699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a:extLst>
                <a:ext uri="{FF2B5EF4-FFF2-40B4-BE49-F238E27FC236}">
                  <a16:creationId xmlns:a16="http://schemas.microsoft.com/office/drawing/2014/main" id="{9AB13178-72CA-8048-BEAF-428A94D9DCF4}"/>
                </a:ext>
              </a:extLst>
            </p:cNvPr>
            <p:cNvSpPr/>
            <p:nvPr/>
          </p:nvSpPr>
          <p:spPr>
            <a:xfrm>
              <a:off x="7205477" y="-8468"/>
              <a:ext cx="1947848" cy="6866996"/>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a:extLst>
                <a:ext uri="{FF2B5EF4-FFF2-40B4-BE49-F238E27FC236}">
                  <a16:creationId xmlns:a16="http://schemas.microsoft.com/office/drawing/2014/main" id="{41E15A61-A2F5-CE4E-8FC2-8E8C76FDAB80}"/>
                </a:ext>
              </a:extLst>
            </p:cNvPr>
            <p:cNvSpPr/>
            <p:nvPr/>
          </p:nvSpPr>
          <p:spPr>
            <a:xfrm>
              <a:off x="6637553" y="3919613"/>
              <a:ext cx="2513390" cy="2938915"/>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12">
              <a:extLst>
                <a:ext uri="{FF2B5EF4-FFF2-40B4-BE49-F238E27FC236}">
                  <a16:creationId xmlns:a16="http://schemas.microsoft.com/office/drawing/2014/main" id="{FC417CDF-11CF-EB4A-950B-42D97895A27A}"/>
                </a:ext>
              </a:extLst>
            </p:cNvPr>
            <p:cNvSpPr/>
            <p:nvPr/>
          </p:nvSpPr>
          <p:spPr>
            <a:xfrm>
              <a:off x="7010216" y="-8468"/>
              <a:ext cx="2143109" cy="6866996"/>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3">
              <a:extLst>
                <a:ext uri="{FF2B5EF4-FFF2-40B4-BE49-F238E27FC236}">
                  <a16:creationId xmlns:a16="http://schemas.microsoft.com/office/drawing/2014/main" id="{63D45DC9-7A2D-3F46-B477-ECECD58605FD}"/>
                </a:ext>
              </a:extLst>
            </p:cNvPr>
            <p:cNvSpPr/>
            <p:nvPr/>
          </p:nvSpPr>
          <p:spPr>
            <a:xfrm>
              <a:off x="8296081" y="-8468"/>
              <a:ext cx="857244" cy="6866996"/>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14">
              <a:extLst>
                <a:ext uri="{FF2B5EF4-FFF2-40B4-BE49-F238E27FC236}">
                  <a16:creationId xmlns:a16="http://schemas.microsoft.com/office/drawing/2014/main" id="{A525BF8A-A089-AC46-9131-DDECB121D0B0}"/>
                </a:ext>
              </a:extLst>
            </p:cNvPr>
            <p:cNvSpPr/>
            <p:nvPr/>
          </p:nvSpPr>
          <p:spPr>
            <a:xfrm>
              <a:off x="8093677" y="-8468"/>
              <a:ext cx="1066792" cy="6866996"/>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2">
                <a:lumMod val="75000"/>
                <a:alpha val="8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Freeform 15">
              <a:extLst>
                <a:ext uri="{FF2B5EF4-FFF2-40B4-BE49-F238E27FC236}">
                  <a16:creationId xmlns:a16="http://schemas.microsoft.com/office/drawing/2014/main" id="{944CF35A-1EE6-244D-84F7-CE65DC3CD70E}"/>
                </a:ext>
              </a:extLst>
            </p:cNvPr>
            <p:cNvSpPr/>
            <p:nvPr/>
          </p:nvSpPr>
          <p:spPr>
            <a:xfrm>
              <a:off x="8068674" y="4894488"/>
              <a:ext cx="1094176" cy="1964040"/>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38595" name="Title Placeholder 1">
            <a:extLst>
              <a:ext uri="{FF2B5EF4-FFF2-40B4-BE49-F238E27FC236}">
                <a16:creationId xmlns:a16="http://schemas.microsoft.com/office/drawing/2014/main" id="{D264BE17-DC71-744D-8972-DEEC5D456FEE}"/>
              </a:ext>
            </a:extLst>
          </p:cNvPr>
          <p:cNvSpPr>
            <a:spLocks noGrp="1" noChangeArrowheads="1"/>
          </p:cNvSpPr>
          <p:nvPr>
            <p:ph type="title"/>
          </p:nvPr>
        </p:nvSpPr>
        <p:spPr bwMode="auto">
          <a:xfrm>
            <a:off x="812800" y="609600"/>
            <a:ext cx="8462963" cy="132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238596" name="Text Placeholder 2">
            <a:extLst>
              <a:ext uri="{FF2B5EF4-FFF2-40B4-BE49-F238E27FC236}">
                <a16:creationId xmlns:a16="http://schemas.microsoft.com/office/drawing/2014/main" id="{3A348BEB-95F0-E94E-B30B-3DBAAC7BD81D}"/>
              </a:ext>
            </a:extLst>
          </p:cNvPr>
          <p:cNvSpPr>
            <a:spLocks noGrp="1" noChangeArrowheads="1"/>
          </p:cNvSpPr>
          <p:nvPr>
            <p:ph type="body" idx="1"/>
          </p:nvPr>
        </p:nvSpPr>
        <p:spPr bwMode="auto">
          <a:xfrm>
            <a:off x="812800" y="2160588"/>
            <a:ext cx="8462963" cy="3881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id="{5589F613-A146-EB4E-B986-498D00570DC6}"/>
              </a:ext>
            </a:extLst>
          </p:cNvPr>
          <p:cNvSpPr>
            <a:spLocks noGrp="1"/>
          </p:cNvSpPr>
          <p:nvPr>
            <p:ph type="dt" sz="half" idx="2"/>
          </p:nvPr>
        </p:nvSpPr>
        <p:spPr>
          <a:xfrm>
            <a:off x="7207250" y="6042025"/>
            <a:ext cx="911225" cy="365125"/>
          </a:xfrm>
          <a:prstGeom prst="rect">
            <a:avLst/>
          </a:prstGeom>
        </p:spPr>
        <p:txBody>
          <a:bodyPr vert="horz" lIns="91440" tIns="45720" rIns="91440" bIns="45720" rtlCol="0" anchor="ctr"/>
          <a:lstStyle>
            <a:lvl1pPr algn="r">
              <a:defRPr sz="900" smtClean="0">
                <a:solidFill>
                  <a:schemeClr val="tx1">
                    <a:tint val="75000"/>
                  </a:schemeClr>
                </a:solidFill>
              </a:defRPr>
            </a:lvl1pPr>
          </a:lstStyle>
          <a:p>
            <a:pPr>
              <a:defRPr/>
            </a:pPr>
            <a:fld id="{2E98514B-55AE-4542-8689-83A16683E79C}" type="datetimeFigureOut">
              <a:rPr lang="en-US"/>
              <a:pPr>
                <a:defRPr/>
              </a:pPr>
              <a:t>1/9/20</a:t>
            </a:fld>
            <a:endParaRPr lang="en-US" dirty="0"/>
          </a:p>
        </p:txBody>
      </p:sp>
      <p:sp>
        <p:nvSpPr>
          <p:cNvPr id="5" name="Footer Placeholder 4">
            <a:extLst>
              <a:ext uri="{FF2B5EF4-FFF2-40B4-BE49-F238E27FC236}">
                <a16:creationId xmlns:a16="http://schemas.microsoft.com/office/drawing/2014/main" id="{D775DD3C-CA31-A445-9D04-7A7BC0446EC2}"/>
              </a:ext>
            </a:extLst>
          </p:cNvPr>
          <p:cNvSpPr>
            <a:spLocks noGrp="1"/>
          </p:cNvSpPr>
          <p:nvPr>
            <p:ph type="ftr" sz="quarter" idx="3"/>
          </p:nvPr>
        </p:nvSpPr>
        <p:spPr>
          <a:xfrm>
            <a:off x="812800" y="6042025"/>
            <a:ext cx="6164263" cy="365125"/>
          </a:xfrm>
          <a:prstGeom prst="rect">
            <a:avLst/>
          </a:prstGeom>
        </p:spPr>
        <p:txBody>
          <a:bodyPr vert="horz" lIns="91440" tIns="45720" rIns="91440" bIns="45720" rtlCol="0" anchor="ctr"/>
          <a:lstStyle>
            <a:lvl1pPr algn="l">
              <a:defRPr sz="900" dirty="0">
                <a:solidFill>
                  <a:schemeClr val="tx1">
                    <a:tint val="75000"/>
                  </a:schemeClr>
                </a:solidFill>
              </a:defRPr>
            </a:lvl1pPr>
          </a:lstStyle>
          <a:p>
            <a:pPr>
              <a:defRPr/>
            </a:pPr>
            <a:endParaRPr lang="en-US"/>
          </a:p>
        </p:txBody>
      </p:sp>
      <p:sp>
        <p:nvSpPr>
          <p:cNvPr id="6" name="Slide Number Placeholder 5">
            <a:extLst>
              <a:ext uri="{FF2B5EF4-FFF2-40B4-BE49-F238E27FC236}">
                <a16:creationId xmlns:a16="http://schemas.microsoft.com/office/drawing/2014/main" id="{F95C20E0-DEE0-0149-881F-346759D2FDAD}"/>
              </a:ext>
            </a:extLst>
          </p:cNvPr>
          <p:cNvSpPr>
            <a:spLocks noGrp="1"/>
          </p:cNvSpPr>
          <p:nvPr>
            <p:ph type="sldNum" sz="quarter" idx="4"/>
          </p:nvPr>
        </p:nvSpPr>
        <p:spPr>
          <a:xfrm>
            <a:off x="8593138" y="6042025"/>
            <a:ext cx="682625" cy="365125"/>
          </a:xfrm>
          <a:prstGeom prst="rect">
            <a:avLst/>
          </a:prstGeom>
        </p:spPr>
        <p:txBody>
          <a:bodyPr vert="horz" lIns="91440" tIns="45720" rIns="91440" bIns="45720" rtlCol="0" anchor="ctr"/>
          <a:lstStyle>
            <a:lvl1pPr algn="r">
              <a:defRPr sz="900" smtClean="0">
                <a:solidFill>
                  <a:schemeClr val="accent1"/>
                </a:solidFill>
              </a:defRPr>
            </a:lvl1pPr>
          </a:lstStyle>
          <a:p>
            <a:pPr>
              <a:defRPr/>
            </a:pPr>
            <a:fld id="{0D5C6480-1603-E54F-A2B8-14943D252A87}" type="slidenum">
              <a:rPr lang="en-US"/>
              <a:pPr>
                <a:defRPr/>
              </a:pPr>
              <a:t>‹#›</a:t>
            </a:fld>
            <a:endParaRPr lang="en-US" dirty="0"/>
          </a:p>
        </p:txBody>
      </p:sp>
    </p:spTree>
    <p:extLst>
      <p:ext uri="{BB962C8B-B14F-4D97-AF65-F5344CB8AC3E}">
        <p14:creationId xmlns:p14="http://schemas.microsoft.com/office/powerpoint/2010/main" val="2843464208"/>
      </p:ext>
    </p:extLst>
  </p:cSld>
  <p:clrMap bg1="lt1" tx1="dk1" bg2="lt2" tx2="dk2" accent1="accent1" accent2="accent2" accent3="accent3" accent4="accent4" accent5="accent5" accent6="accent6" hlink="hlink" folHlink="folHlink"/>
  <p:sldLayoutIdLst>
    <p:sldLayoutId id="2147483805" r:id="rId1"/>
    <p:sldLayoutId id="2147483806" r:id="rId2"/>
    <p:sldLayoutId id="2147483807" r:id="rId3"/>
    <p:sldLayoutId id="2147483808" r:id="rId4"/>
    <p:sldLayoutId id="2147483809" r:id="rId5"/>
    <p:sldLayoutId id="2147483810" r:id="rId6"/>
    <p:sldLayoutId id="2147483811" r:id="rId7"/>
    <p:sldLayoutId id="2147483812" r:id="rId8"/>
    <p:sldLayoutId id="2147483813" r:id="rId9"/>
    <p:sldLayoutId id="2147483814" r:id="rId10"/>
    <p:sldLayoutId id="2147483815" r:id="rId11"/>
    <p:sldLayoutId id="2147483816" r:id="rId12"/>
    <p:sldLayoutId id="2147483817" r:id="rId13"/>
    <p:sldLayoutId id="2147483818" r:id="rId14"/>
    <p:sldLayoutId id="2147483819" r:id="rId15"/>
    <p:sldLayoutId id="2147483820" r:id="rId16"/>
  </p:sldLayoutIdLst>
  <p:txStyles>
    <p:titleStyle>
      <a:lvl1pPr algn="l" defTabSz="455613" rtl="0" fontAlgn="base">
        <a:spcBef>
          <a:spcPct val="0"/>
        </a:spcBef>
        <a:spcAft>
          <a:spcPct val="0"/>
        </a:spcAft>
        <a:defRPr sz="3600" kern="1200">
          <a:solidFill>
            <a:schemeClr val="accent1"/>
          </a:solidFill>
          <a:latin typeface="+mj-lt"/>
          <a:ea typeface="+mj-ea"/>
          <a:cs typeface="+mj-cs"/>
        </a:defRPr>
      </a:lvl1pPr>
      <a:lvl2pPr algn="l" defTabSz="455613" rtl="0" fontAlgn="base">
        <a:spcBef>
          <a:spcPct val="0"/>
        </a:spcBef>
        <a:spcAft>
          <a:spcPct val="0"/>
        </a:spcAft>
        <a:defRPr sz="3600">
          <a:solidFill>
            <a:schemeClr val="accent1"/>
          </a:solidFill>
          <a:latin typeface="Trebuchet MS" panose="020B0703020202090204" pitchFamily="34" charset="0"/>
        </a:defRPr>
      </a:lvl2pPr>
      <a:lvl3pPr algn="l" defTabSz="455613" rtl="0" fontAlgn="base">
        <a:spcBef>
          <a:spcPct val="0"/>
        </a:spcBef>
        <a:spcAft>
          <a:spcPct val="0"/>
        </a:spcAft>
        <a:defRPr sz="3600">
          <a:solidFill>
            <a:schemeClr val="accent1"/>
          </a:solidFill>
          <a:latin typeface="Trebuchet MS" panose="020B0703020202090204" pitchFamily="34" charset="0"/>
        </a:defRPr>
      </a:lvl3pPr>
      <a:lvl4pPr algn="l" defTabSz="455613" rtl="0" fontAlgn="base">
        <a:spcBef>
          <a:spcPct val="0"/>
        </a:spcBef>
        <a:spcAft>
          <a:spcPct val="0"/>
        </a:spcAft>
        <a:defRPr sz="3600">
          <a:solidFill>
            <a:schemeClr val="accent1"/>
          </a:solidFill>
          <a:latin typeface="Trebuchet MS" panose="020B0703020202090204" pitchFamily="34" charset="0"/>
        </a:defRPr>
      </a:lvl4pPr>
      <a:lvl5pPr algn="l" defTabSz="455613" rtl="0" fontAlgn="base">
        <a:spcBef>
          <a:spcPct val="0"/>
        </a:spcBef>
        <a:spcAft>
          <a:spcPct val="0"/>
        </a:spcAft>
        <a:defRPr sz="3600">
          <a:solidFill>
            <a:schemeClr val="accent1"/>
          </a:solidFill>
          <a:latin typeface="Trebuchet MS" panose="020B0703020202090204"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1313" indent="-341313" algn="l" defTabSz="455613" rtl="0" fontAlgn="base">
        <a:spcBef>
          <a:spcPts val="1000"/>
        </a:spcBef>
        <a:spcAft>
          <a:spcPct val="0"/>
        </a:spcAft>
        <a:buClr>
          <a:schemeClr val="accent1"/>
        </a:buClr>
        <a:buSzPct val="80000"/>
        <a:buFont typeface="Wingdings 3" pitchFamily="2" charset="2"/>
        <a:buChar char=""/>
        <a:defRPr kern="1200">
          <a:solidFill>
            <a:srgbClr val="404040"/>
          </a:solidFill>
          <a:latin typeface="+mn-lt"/>
          <a:ea typeface="+mn-ea"/>
          <a:cs typeface="+mn-cs"/>
        </a:defRPr>
      </a:lvl1pPr>
      <a:lvl2pPr marL="741363" indent="-284163" algn="l" defTabSz="455613" rtl="0" fontAlgn="base">
        <a:spcBef>
          <a:spcPts val="1000"/>
        </a:spcBef>
        <a:spcAft>
          <a:spcPct val="0"/>
        </a:spcAft>
        <a:buClr>
          <a:schemeClr val="accent1"/>
        </a:buClr>
        <a:buSzPct val="80000"/>
        <a:buFont typeface="Wingdings 3" pitchFamily="2" charset="2"/>
        <a:buChar char=""/>
        <a:defRPr sz="1600" kern="1200">
          <a:solidFill>
            <a:srgbClr val="404040"/>
          </a:solidFill>
          <a:latin typeface="+mn-lt"/>
          <a:ea typeface="+mn-ea"/>
          <a:cs typeface="+mn-cs"/>
        </a:defRPr>
      </a:lvl2pPr>
      <a:lvl3pPr marL="1141413" indent="-227013" algn="l" defTabSz="455613" rtl="0" fontAlgn="base">
        <a:spcBef>
          <a:spcPts val="1000"/>
        </a:spcBef>
        <a:spcAft>
          <a:spcPct val="0"/>
        </a:spcAft>
        <a:buClr>
          <a:schemeClr val="accent1"/>
        </a:buClr>
        <a:buSzPct val="80000"/>
        <a:buFont typeface="Wingdings 3" pitchFamily="2" charset="2"/>
        <a:buChar char=""/>
        <a:defRPr sz="1400" kern="1200">
          <a:solidFill>
            <a:srgbClr val="404040"/>
          </a:solidFill>
          <a:latin typeface="+mn-lt"/>
          <a:ea typeface="+mn-ea"/>
          <a:cs typeface="+mn-cs"/>
        </a:defRPr>
      </a:lvl3pPr>
      <a:lvl4pPr marL="1598613" indent="-227013" algn="l" defTabSz="455613" rtl="0" fontAlgn="base">
        <a:spcBef>
          <a:spcPts val="1000"/>
        </a:spcBef>
        <a:spcAft>
          <a:spcPct val="0"/>
        </a:spcAft>
        <a:buClr>
          <a:schemeClr val="accent1"/>
        </a:buClr>
        <a:buSzPct val="80000"/>
        <a:buFont typeface="Wingdings 3" pitchFamily="2" charset="2"/>
        <a:buChar char=""/>
        <a:defRPr sz="1200" kern="1200">
          <a:solidFill>
            <a:srgbClr val="404040"/>
          </a:solidFill>
          <a:latin typeface="+mn-lt"/>
          <a:ea typeface="+mn-ea"/>
          <a:cs typeface="+mn-cs"/>
        </a:defRPr>
      </a:lvl4pPr>
      <a:lvl5pPr marL="2055813" indent="-227013" algn="l" defTabSz="455613" rtl="0" fontAlgn="base">
        <a:spcBef>
          <a:spcPts val="1000"/>
        </a:spcBef>
        <a:spcAft>
          <a:spcPct val="0"/>
        </a:spcAft>
        <a:buClr>
          <a:schemeClr val="accent1"/>
        </a:buClr>
        <a:buSzPct val="80000"/>
        <a:buFont typeface="Wingdings 3" pitchFamily="2" charset="2"/>
        <a:buChar char=""/>
        <a:defRPr sz="1200" kern="1200">
          <a:solidFill>
            <a:srgbClr val="404040"/>
          </a:solidFill>
          <a:latin typeface="+mn-lt"/>
          <a:ea typeface="+mn-ea"/>
          <a:cs typeface="+mn-cs"/>
        </a:defRPr>
      </a:lvl5pPr>
      <a:lvl6pPr marL="2514537" indent="-228594" algn="l" defTabSz="457189"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726" indent="-228594" algn="l" defTabSz="457189"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8914" indent="-228594" algn="l" defTabSz="457189"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103" indent="-228594" algn="l" defTabSz="457189"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0D5F520-26CE-4144-8A5C-0A8292DD626E}"/>
              </a:ext>
            </a:extLst>
          </p:cNvPr>
          <p:cNvSpPr/>
          <p:nvPr/>
        </p:nvSpPr>
        <p:spPr>
          <a:xfrm rot="10800000">
            <a:off x="363538" y="412750"/>
            <a:ext cx="508000" cy="6445250"/>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1027" name="Title Placeholder 1">
            <a:extLst>
              <a:ext uri="{FF2B5EF4-FFF2-40B4-BE49-F238E27FC236}">
                <a16:creationId xmlns:a16="http://schemas.microsoft.com/office/drawing/2014/main" id="{C4F1B353-22AC-40A4-A4A0-105B314A2EF8}"/>
              </a:ext>
            </a:extLst>
          </p:cNvPr>
          <p:cNvSpPr>
            <a:spLocks noGrp="1"/>
          </p:cNvSpPr>
          <p:nvPr>
            <p:ph type="title"/>
          </p:nvPr>
        </p:nvSpPr>
        <p:spPr bwMode="auto">
          <a:xfrm>
            <a:off x="1941513" y="525463"/>
            <a:ext cx="10026650" cy="120491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endParaRPr lang="en-US" dirty="0"/>
          </a:p>
        </p:txBody>
      </p:sp>
      <p:sp>
        <p:nvSpPr>
          <p:cNvPr id="1028" name="Text Placeholder 2">
            <a:extLst>
              <a:ext uri="{FF2B5EF4-FFF2-40B4-BE49-F238E27FC236}">
                <a16:creationId xmlns:a16="http://schemas.microsoft.com/office/drawing/2014/main" id="{9B844203-E576-DC47-96D4-0C456BCA2CF6}"/>
              </a:ext>
            </a:extLst>
          </p:cNvPr>
          <p:cNvSpPr>
            <a:spLocks noGrp="1" noChangeArrowheads="1"/>
          </p:cNvSpPr>
          <p:nvPr>
            <p:ph type="body" idx="1"/>
          </p:nvPr>
        </p:nvSpPr>
        <p:spPr bwMode="auto">
          <a:xfrm>
            <a:off x="1941513" y="1989138"/>
            <a:ext cx="10026650" cy="4338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id="{F0EA3396-F65C-49F7-B350-AD2689D836F0}"/>
              </a:ext>
            </a:extLst>
          </p:cNvPr>
          <p:cNvSpPr>
            <a:spLocks noGrp="1"/>
          </p:cNvSpPr>
          <p:nvPr>
            <p:ph type="dt" sz="half" idx="2"/>
          </p:nvPr>
        </p:nvSpPr>
        <p:spPr>
          <a:xfrm>
            <a:off x="1906588" y="6516688"/>
            <a:ext cx="2844800" cy="303212"/>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cs typeface="+mn-cs"/>
              </a:defRPr>
            </a:lvl1pPr>
          </a:lstStyle>
          <a:p>
            <a:pPr>
              <a:defRPr/>
            </a:pPr>
            <a:fld id="{7EBDC091-A3EB-5E43-BC70-464800D8DF27}" type="datetimeFigureOut">
              <a:rPr lang="en-US"/>
              <a:pPr>
                <a:defRPr/>
              </a:pPr>
              <a:t>1/9/20</a:t>
            </a:fld>
            <a:endParaRPr lang="en-US" dirty="0"/>
          </a:p>
        </p:txBody>
      </p:sp>
      <p:sp>
        <p:nvSpPr>
          <p:cNvPr id="5" name="Footer Placeholder 4">
            <a:extLst>
              <a:ext uri="{FF2B5EF4-FFF2-40B4-BE49-F238E27FC236}">
                <a16:creationId xmlns:a16="http://schemas.microsoft.com/office/drawing/2014/main" id="{9C6FCA4F-034D-493A-841E-309272E94D28}"/>
              </a:ext>
            </a:extLst>
          </p:cNvPr>
          <p:cNvSpPr>
            <a:spLocks noGrp="1"/>
          </p:cNvSpPr>
          <p:nvPr>
            <p:ph type="ftr" sz="quarter" idx="3"/>
          </p:nvPr>
        </p:nvSpPr>
        <p:spPr>
          <a:xfrm>
            <a:off x="9996488" y="6524625"/>
            <a:ext cx="1992312" cy="295275"/>
          </a:xfrm>
          <a:prstGeom prst="rect">
            <a:avLst/>
          </a:prstGeom>
        </p:spPr>
        <p:txBody>
          <a:bodyPr vert="horz" lIns="91440" tIns="45720" rIns="91440" bIns="45720" rtlCol="0" anchor="ctr"/>
          <a:lstStyle>
            <a:lvl1pPr algn="r" eaLnBrk="1" fontAlgn="auto" hangingPunct="1">
              <a:spcBef>
                <a:spcPts val="0"/>
              </a:spcBef>
              <a:spcAft>
                <a:spcPts val="0"/>
              </a:spcAft>
              <a:defRPr sz="1400">
                <a:solidFill>
                  <a:schemeClr val="tx1"/>
                </a:solidFill>
                <a:latin typeface="+mn-lt"/>
                <a:cs typeface="+mn-cs"/>
              </a:defRPr>
            </a:lvl1pPr>
          </a:lstStyle>
          <a:p>
            <a:pPr>
              <a:defRPr/>
            </a:pPr>
            <a:r>
              <a:rPr lang="en-US"/>
              <a:t>www.nfhs.org</a:t>
            </a:r>
          </a:p>
        </p:txBody>
      </p:sp>
      <p:sp>
        <p:nvSpPr>
          <p:cNvPr id="6" name="Slide Number Placeholder 5">
            <a:extLst>
              <a:ext uri="{FF2B5EF4-FFF2-40B4-BE49-F238E27FC236}">
                <a16:creationId xmlns:a16="http://schemas.microsoft.com/office/drawing/2014/main" id="{79D596CF-9E32-4A64-ABCB-D64989231D73}"/>
              </a:ext>
            </a:extLst>
          </p:cNvPr>
          <p:cNvSpPr>
            <a:spLocks noGrp="1"/>
          </p:cNvSpPr>
          <p:nvPr>
            <p:ph type="sldNum" sz="quarter" idx="4"/>
          </p:nvPr>
        </p:nvSpPr>
        <p:spPr>
          <a:xfrm>
            <a:off x="8343900" y="6516688"/>
            <a:ext cx="1389063" cy="303212"/>
          </a:xfrm>
          <a:prstGeom prst="rect">
            <a:avLst/>
          </a:prstGeom>
        </p:spPr>
        <p:txBody>
          <a:bodyPr vert="horz" lIns="91440" tIns="45720" rIns="91440" bIns="45720" rtlCol="0" anchor="ctr"/>
          <a:lstStyle>
            <a:lvl1pPr algn="r" eaLnBrk="1" fontAlgn="auto" hangingPunct="1">
              <a:spcBef>
                <a:spcPts val="0"/>
              </a:spcBef>
              <a:spcAft>
                <a:spcPts val="0"/>
              </a:spcAft>
              <a:defRPr sz="1200">
                <a:solidFill>
                  <a:schemeClr val="tx1">
                    <a:tint val="75000"/>
                  </a:schemeClr>
                </a:solidFill>
                <a:latin typeface="+mn-lt"/>
                <a:cs typeface="+mn-cs"/>
              </a:defRPr>
            </a:lvl1pPr>
          </a:lstStyle>
          <a:p>
            <a:pPr>
              <a:defRPr/>
            </a:pPr>
            <a:fld id="{DABDEC5A-EBD6-5642-AA8D-46CFB75BB793}" type="slidenum">
              <a:rPr lang="en-US"/>
              <a:pPr>
                <a:defRPr/>
              </a:pPr>
              <a:t>‹#›</a:t>
            </a:fld>
            <a:endParaRPr lang="en-US" dirty="0"/>
          </a:p>
        </p:txBody>
      </p:sp>
      <p:sp>
        <p:nvSpPr>
          <p:cNvPr id="7" name="Rectangle 6">
            <a:extLst>
              <a:ext uri="{FF2B5EF4-FFF2-40B4-BE49-F238E27FC236}">
                <a16:creationId xmlns:a16="http://schemas.microsoft.com/office/drawing/2014/main" id="{7F797326-40C3-48BD-821F-BDC427A18596}"/>
              </a:ext>
            </a:extLst>
          </p:cNvPr>
          <p:cNvSpPr/>
          <p:nvPr/>
        </p:nvSpPr>
        <p:spPr>
          <a:xfrm>
            <a:off x="0" y="0"/>
            <a:ext cx="12192000" cy="42068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p>
        </p:txBody>
      </p:sp>
      <p:sp>
        <p:nvSpPr>
          <p:cNvPr id="8" name="Rectangle 7">
            <a:extLst>
              <a:ext uri="{FF2B5EF4-FFF2-40B4-BE49-F238E27FC236}">
                <a16:creationId xmlns:a16="http://schemas.microsoft.com/office/drawing/2014/main" id="{7810CCB0-04DD-4DDE-901C-2DD3AD54747F}"/>
              </a:ext>
            </a:extLst>
          </p:cNvPr>
          <p:cNvSpPr/>
          <p:nvPr/>
        </p:nvSpPr>
        <p:spPr>
          <a:xfrm>
            <a:off x="874713" y="0"/>
            <a:ext cx="4022725"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p>
        </p:txBody>
      </p:sp>
      <p:cxnSp>
        <p:nvCxnSpPr>
          <p:cNvPr id="12" name="Straight Connector 11">
            <a:extLst>
              <a:ext uri="{FF2B5EF4-FFF2-40B4-BE49-F238E27FC236}">
                <a16:creationId xmlns:a16="http://schemas.microsoft.com/office/drawing/2014/main" id="{71560E58-5182-492F-8D62-68BEAA44026F}"/>
              </a:ext>
            </a:extLst>
          </p:cNvPr>
          <p:cNvCxnSpPr/>
          <p:nvPr/>
        </p:nvCxnSpPr>
        <p:spPr>
          <a:xfrm>
            <a:off x="874713" y="1874838"/>
            <a:ext cx="11317287"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1F704472-F9BF-40F6-A9B0-1A5843EE4BFD}"/>
              </a:ext>
            </a:extLst>
          </p:cNvPr>
          <p:cNvCxnSpPr/>
          <p:nvPr/>
        </p:nvCxnSpPr>
        <p:spPr>
          <a:xfrm>
            <a:off x="874713" y="6524625"/>
            <a:ext cx="11317287"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036" name="Group 21">
            <a:extLst>
              <a:ext uri="{FF2B5EF4-FFF2-40B4-BE49-F238E27FC236}">
                <a16:creationId xmlns:a16="http://schemas.microsoft.com/office/drawing/2014/main" id="{74DC2C6A-A7E6-2A4E-ACBD-753C6F2D103D}"/>
              </a:ext>
            </a:extLst>
          </p:cNvPr>
          <p:cNvGrpSpPr>
            <a:grpSpLocks/>
          </p:cNvGrpSpPr>
          <p:nvPr/>
        </p:nvGrpSpPr>
        <p:grpSpPr bwMode="auto">
          <a:xfrm>
            <a:off x="671513" y="855663"/>
            <a:ext cx="1131887" cy="650875"/>
            <a:chOff x="502921" y="856420"/>
            <a:chExt cx="850391" cy="649605"/>
          </a:xfrm>
        </p:grpSpPr>
        <p:sp>
          <p:nvSpPr>
            <p:cNvPr id="19" name="Freeform 18">
              <a:extLst>
                <a:ext uri="{FF2B5EF4-FFF2-40B4-BE49-F238E27FC236}">
                  <a16:creationId xmlns:a16="http://schemas.microsoft.com/office/drawing/2014/main" id="{409B9F2F-2223-4CEB-B03B-6EBC0246150C}"/>
                </a:ext>
              </a:extLst>
            </p:cNvPr>
            <p:cNvSpPr/>
            <p:nvPr userDrawn="1"/>
          </p:nvSpPr>
          <p:spPr>
            <a:xfrm>
              <a:off x="504113" y="1376104"/>
              <a:ext cx="150280" cy="129921"/>
            </a:xfrm>
            <a:custGeom>
              <a:avLst/>
              <a:gdLst>
                <a:gd name="connsiteX0" fmla="*/ 0 w 148590"/>
                <a:gd name="connsiteY0" fmla="*/ 0 h 129540"/>
                <a:gd name="connsiteX1" fmla="*/ 148590 w 148590"/>
                <a:gd name="connsiteY1" fmla="*/ 0 h 129540"/>
                <a:gd name="connsiteX2" fmla="*/ 148590 w 148590"/>
                <a:gd name="connsiteY2" fmla="*/ 129540 h 129540"/>
                <a:gd name="connsiteX3" fmla="*/ 0 w 148590"/>
                <a:gd name="connsiteY3" fmla="*/ 0 h 129540"/>
              </a:gdLst>
              <a:ahLst/>
              <a:cxnLst>
                <a:cxn ang="0">
                  <a:pos x="connsiteX0" y="connsiteY0"/>
                </a:cxn>
                <a:cxn ang="0">
                  <a:pos x="connsiteX1" y="connsiteY1"/>
                </a:cxn>
                <a:cxn ang="0">
                  <a:pos x="connsiteX2" y="connsiteY2"/>
                </a:cxn>
                <a:cxn ang="0">
                  <a:pos x="connsiteX3" y="connsiteY3"/>
                </a:cxn>
              </a:cxnLst>
              <a:rect l="l" t="t" r="r" b="b"/>
              <a:pathLst>
                <a:path w="148590" h="129540">
                  <a:moveTo>
                    <a:pt x="0" y="0"/>
                  </a:moveTo>
                  <a:lnTo>
                    <a:pt x="148590" y="0"/>
                  </a:lnTo>
                  <a:lnTo>
                    <a:pt x="148590" y="129540"/>
                  </a:ln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p>
          </p:txBody>
        </p:sp>
        <p:sp>
          <p:nvSpPr>
            <p:cNvPr id="18" name="Freeform 17">
              <a:extLst>
                <a:ext uri="{FF2B5EF4-FFF2-40B4-BE49-F238E27FC236}">
                  <a16:creationId xmlns:a16="http://schemas.microsoft.com/office/drawing/2014/main" id="{177F3D33-3A2F-495E-8216-BF0A33226BFE}"/>
                </a:ext>
              </a:extLst>
            </p:cNvPr>
            <p:cNvSpPr/>
            <p:nvPr userDrawn="1"/>
          </p:nvSpPr>
          <p:spPr>
            <a:xfrm>
              <a:off x="502921" y="856420"/>
              <a:ext cx="850391" cy="521268"/>
            </a:xfrm>
            <a:custGeom>
              <a:avLst/>
              <a:gdLst>
                <a:gd name="connsiteX0" fmla="*/ 1905 w 942975"/>
                <a:gd name="connsiteY0" fmla="*/ 0 h 521970"/>
                <a:gd name="connsiteX1" fmla="*/ 0 w 942975"/>
                <a:gd name="connsiteY1" fmla="*/ 520065 h 521970"/>
                <a:gd name="connsiteX2" fmla="*/ 775335 w 942975"/>
                <a:gd name="connsiteY2" fmla="*/ 521970 h 521970"/>
                <a:gd name="connsiteX3" fmla="*/ 942975 w 942975"/>
                <a:gd name="connsiteY3" fmla="*/ 222885 h 521970"/>
                <a:gd name="connsiteX4" fmla="*/ 775335 w 942975"/>
                <a:gd name="connsiteY4" fmla="*/ 1905 h 521970"/>
                <a:gd name="connsiteX5" fmla="*/ 1905 w 942975"/>
                <a:gd name="connsiteY5" fmla="*/ 0 h 521970"/>
                <a:gd name="connsiteX0" fmla="*/ 1905 w 946785"/>
                <a:gd name="connsiteY0" fmla="*/ 0 h 521970"/>
                <a:gd name="connsiteX1" fmla="*/ 0 w 946785"/>
                <a:gd name="connsiteY1" fmla="*/ 520065 h 521970"/>
                <a:gd name="connsiteX2" fmla="*/ 775335 w 946785"/>
                <a:gd name="connsiteY2" fmla="*/ 521970 h 521970"/>
                <a:gd name="connsiteX3" fmla="*/ 946785 w 946785"/>
                <a:gd name="connsiteY3" fmla="*/ 260985 h 521970"/>
                <a:gd name="connsiteX4" fmla="*/ 775335 w 946785"/>
                <a:gd name="connsiteY4" fmla="*/ 1905 h 521970"/>
                <a:gd name="connsiteX5" fmla="*/ 1905 w 946785"/>
                <a:gd name="connsiteY5" fmla="*/ 0 h 521970"/>
                <a:gd name="connsiteX0" fmla="*/ 1905 w 946785"/>
                <a:gd name="connsiteY0" fmla="*/ 0 h 521970"/>
                <a:gd name="connsiteX1" fmla="*/ 0 w 946785"/>
                <a:gd name="connsiteY1" fmla="*/ 520065 h 521970"/>
                <a:gd name="connsiteX2" fmla="*/ 775335 w 946785"/>
                <a:gd name="connsiteY2" fmla="*/ 521970 h 521970"/>
                <a:gd name="connsiteX3" fmla="*/ 946785 w 946785"/>
                <a:gd name="connsiteY3" fmla="*/ 241935 h 521970"/>
                <a:gd name="connsiteX4" fmla="*/ 775335 w 946785"/>
                <a:gd name="connsiteY4" fmla="*/ 1905 h 521970"/>
                <a:gd name="connsiteX5" fmla="*/ 1905 w 946785"/>
                <a:gd name="connsiteY5" fmla="*/ 0 h 521970"/>
                <a:gd name="connsiteX0" fmla="*/ 1905 w 948690"/>
                <a:gd name="connsiteY0" fmla="*/ 0 h 521970"/>
                <a:gd name="connsiteX1" fmla="*/ 0 w 948690"/>
                <a:gd name="connsiteY1" fmla="*/ 520065 h 521970"/>
                <a:gd name="connsiteX2" fmla="*/ 775335 w 948690"/>
                <a:gd name="connsiteY2" fmla="*/ 521970 h 521970"/>
                <a:gd name="connsiteX3" fmla="*/ 948690 w 948690"/>
                <a:gd name="connsiteY3" fmla="*/ 253365 h 521970"/>
                <a:gd name="connsiteX4" fmla="*/ 775335 w 948690"/>
                <a:gd name="connsiteY4" fmla="*/ 1905 h 521970"/>
                <a:gd name="connsiteX5" fmla="*/ 1905 w 948690"/>
                <a:gd name="connsiteY5" fmla="*/ 0 h 521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8690" h="521970">
                  <a:moveTo>
                    <a:pt x="1905" y="0"/>
                  </a:moveTo>
                  <a:lnTo>
                    <a:pt x="0" y="520065"/>
                  </a:lnTo>
                  <a:lnTo>
                    <a:pt x="775335" y="521970"/>
                  </a:lnTo>
                  <a:lnTo>
                    <a:pt x="948690" y="253365"/>
                  </a:lnTo>
                  <a:lnTo>
                    <a:pt x="775335" y="1905"/>
                  </a:lnTo>
                  <a:lnTo>
                    <a:pt x="1905" y="0"/>
                  </a:lnTo>
                  <a:close/>
                </a:path>
              </a:pathLst>
            </a:custGeom>
            <a:solidFill>
              <a:schemeClr val="tx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p>
          </p:txBody>
        </p:sp>
      </p:grpSp>
      <p:pic>
        <p:nvPicPr>
          <p:cNvPr id="1037" name="Picture 2" descr="A picture containing tree, stop, sky, road&#10;&#10;Description generated with high confidence">
            <a:extLst>
              <a:ext uri="{FF2B5EF4-FFF2-40B4-BE49-F238E27FC236}">
                <a16:creationId xmlns:a16="http://schemas.microsoft.com/office/drawing/2014/main" id="{824E9A7A-45C7-DA4E-9546-5836E6EC5C74}"/>
              </a:ext>
            </a:extLst>
          </p:cNvPr>
          <p:cNvPicPr>
            <a:picLocks noChangeAspect="1" noChangeArrowheads="1"/>
          </p:cNvPicPr>
          <p:nvPr userDrawn="1"/>
        </p:nvPicPr>
        <p:blipFill>
          <a:blip r:embed="rId15" cstate="email">
            <a:extLst>
              <a:ext uri="{28A0092B-C50C-407E-A947-70E740481C1C}">
                <a14:useLocalDpi xmlns:a14="http://schemas.microsoft.com/office/drawing/2010/main"/>
              </a:ext>
            </a:extLst>
          </a:blip>
          <a:srcRect/>
          <a:stretch>
            <a:fillRect/>
          </a:stretch>
        </p:blipFill>
        <p:spPr bwMode="auto">
          <a:xfrm>
            <a:off x="549275" y="5815013"/>
            <a:ext cx="646113" cy="94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85838669"/>
      </p:ext>
    </p:extLst>
  </p:cSld>
  <p:clrMap bg1="lt1" tx1="dk1" bg2="lt2" tx2="dk2" accent1="accent1" accent2="accent2" accent3="accent3" accent4="accent4" accent5="accent5" accent6="accent6" hlink="hlink" folHlink="folHlink"/>
  <p:sldLayoutIdLst>
    <p:sldLayoutId id="2147483837" r:id="rId1"/>
    <p:sldLayoutId id="2147483838" r:id="rId2"/>
    <p:sldLayoutId id="2147483839" r:id="rId3"/>
    <p:sldLayoutId id="2147483840" r:id="rId4"/>
    <p:sldLayoutId id="2147483841" r:id="rId5"/>
    <p:sldLayoutId id="2147483842" r:id="rId6"/>
    <p:sldLayoutId id="2147483843" r:id="rId7"/>
    <p:sldLayoutId id="2147483844" r:id="rId8"/>
    <p:sldLayoutId id="2147483845" r:id="rId9"/>
    <p:sldLayoutId id="2147483846" r:id="rId10"/>
    <p:sldLayoutId id="2147483847" r:id="rId11"/>
    <p:sldLayoutId id="2147483848" r:id="rId12"/>
    <p:sldLayoutId id="2147483849" r:id="rId13"/>
  </p:sldLayoutIdLst>
  <p:hf sldNum="0" hdr="0" dt="0"/>
  <p:txStyles>
    <p:titleStyle>
      <a:lvl1pPr algn="l" rtl="0" eaLnBrk="0" fontAlgn="base" hangingPunct="0">
        <a:lnSpc>
          <a:spcPts val="3800"/>
        </a:lnSpc>
        <a:spcBef>
          <a:spcPct val="0"/>
        </a:spcBef>
        <a:spcAft>
          <a:spcPct val="0"/>
        </a:spcAft>
        <a:defRPr sz="3800" b="1" kern="1200" cap="all">
          <a:solidFill>
            <a:schemeClr val="tx2"/>
          </a:solidFill>
          <a:latin typeface="+mj-lt"/>
          <a:ea typeface="+mj-ea"/>
          <a:cs typeface="+mj-cs"/>
        </a:defRPr>
      </a:lvl1pPr>
      <a:lvl2pPr algn="l" rtl="0" eaLnBrk="0" fontAlgn="base" hangingPunct="0">
        <a:lnSpc>
          <a:spcPts val="3800"/>
        </a:lnSpc>
        <a:spcBef>
          <a:spcPct val="0"/>
        </a:spcBef>
        <a:spcAft>
          <a:spcPct val="0"/>
        </a:spcAft>
        <a:defRPr sz="3800" b="1">
          <a:solidFill>
            <a:schemeClr val="tx2"/>
          </a:solidFill>
          <a:latin typeface="Calibri" pitchFamily="34" charset="0"/>
        </a:defRPr>
      </a:lvl2pPr>
      <a:lvl3pPr algn="l" rtl="0" eaLnBrk="0" fontAlgn="base" hangingPunct="0">
        <a:lnSpc>
          <a:spcPts val="3800"/>
        </a:lnSpc>
        <a:spcBef>
          <a:spcPct val="0"/>
        </a:spcBef>
        <a:spcAft>
          <a:spcPct val="0"/>
        </a:spcAft>
        <a:defRPr sz="3800" b="1">
          <a:solidFill>
            <a:schemeClr val="tx2"/>
          </a:solidFill>
          <a:latin typeface="Calibri" pitchFamily="34" charset="0"/>
        </a:defRPr>
      </a:lvl3pPr>
      <a:lvl4pPr algn="l" rtl="0" eaLnBrk="0" fontAlgn="base" hangingPunct="0">
        <a:lnSpc>
          <a:spcPts val="3800"/>
        </a:lnSpc>
        <a:spcBef>
          <a:spcPct val="0"/>
        </a:spcBef>
        <a:spcAft>
          <a:spcPct val="0"/>
        </a:spcAft>
        <a:defRPr sz="3800" b="1">
          <a:solidFill>
            <a:schemeClr val="tx2"/>
          </a:solidFill>
          <a:latin typeface="Calibri" pitchFamily="34" charset="0"/>
        </a:defRPr>
      </a:lvl4pPr>
      <a:lvl5pPr algn="l" rtl="0" eaLnBrk="0" fontAlgn="base" hangingPunct="0">
        <a:lnSpc>
          <a:spcPts val="3800"/>
        </a:lnSpc>
        <a:spcBef>
          <a:spcPct val="0"/>
        </a:spcBef>
        <a:spcAft>
          <a:spcPct val="0"/>
        </a:spcAft>
        <a:defRPr sz="3800" b="1">
          <a:solidFill>
            <a:schemeClr val="tx2"/>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0"/>
        </a:spcBef>
        <a:spcAft>
          <a:spcPct val="0"/>
        </a:spcAft>
        <a:buFont typeface="Wingdings" pitchFamily="2" charset="2"/>
        <a:buChar char="§"/>
        <a:defRPr sz="2600" kern="1200">
          <a:solidFill>
            <a:schemeClr val="tx1"/>
          </a:solidFill>
          <a:latin typeface="+mn-lt"/>
          <a:ea typeface="+mn-ea"/>
          <a:cs typeface="+mn-cs"/>
        </a:defRPr>
      </a:lvl1pPr>
      <a:lvl2pPr marL="742950" indent="-285750" algn="l" rtl="0" eaLnBrk="0" fontAlgn="base" hangingPunct="0">
        <a:spcBef>
          <a:spcPct val="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spcBef>
          <a:spcPct val="0"/>
        </a:spcBef>
        <a:spcAft>
          <a:spcPct val="0"/>
        </a:spcAft>
        <a:buFont typeface="Calibri" panose="020F0502020204030204" pitchFamily="34" charset="0"/>
        <a:buChar char="–"/>
        <a:defRPr sz="2000" kern="1200">
          <a:solidFill>
            <a:schemeClr val="tx1"/>
          </a:solidFill>
          <a:latin typeface="+mn-lt"/>
          <a:ea typeface="+mn-ea"/>
          <a:cs typeface="+mn-cs"/>
        </a:defRPr>
      </a:lvl3pPr>
      <a:lvl4pPr marL="1600200" indent="-228600" algn="l" rtl="0" eaLnBrk="0" fontAlgn="base" hangingPunct="0">
        <a:spcBef>
          <a:spcPct val="0"/>
        </a:spcBef>
        <a:spcAft>
          <a:spcPct val="0"/>
        </a:spcAft>
        <a:buFont typeface="Courier New" panose="02070309020205020404" pitchFamily="49" charset="0"/>
        <a:buChar char="o"/>
        <a:defRPr sz="2000" kern="1200">
          <a:solidFill>
            <a:schemeClr val="tx1"/>
          </a:solidFill>
          <a:latin typeface="+mn-lt"/>
          <a:ea typeface="+mn-ea"/>
          <a:cs typeface="+mn-cs"/>
        </a:defRPr>
      </a:lvl4pPr>
      <a:lvl5pPr marL="2057400" indent="-228600" algn="l" rtl="0" eaLnBrk="0" fontAlgn="base" hangingPunct="0">
        <a:spcBef>
          <a:spcPct val="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3.xml"/></Relationships>
</file>

<file path=ppt/slides/_rels/slide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3" Type="http://schemas.openxmlformats.org/officeDocument/2006/relationships/hyperlink" Target="http://www.nfhs.org/erules" TargetMode="External"/><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14.jpeg"/></Relationships>
</file>

<file path=ppt/slides/_rels/slide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0.xml"/></Relationships>
</file>

<file path=ppt/slides/_rels/slide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5.xml"/><Relationship Id="rId1" Type="http://schemas.openxmlformats.org/officeDocument/2006/relationships/slideLayout" Target="../slideLayouts/slideLayout36.xml"/></Relationships>
</file>

<file path=ppt/slides/_rels/slide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6.xml"/><Relationship Id="rId1" Type="http://schemas.openxmlformats.org/officeDocument/2006/relationships/slideLayout" Target="../slideLayouts/slideLayout36.xml"/></Relationships>
</file>

<file path=ppt/slides/_rels/slide1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7.xml"/><Relationship Id="rId1" Type="http://schemas.openxmlformats.org/officeDocument/2006/relationships/slideLayout" Target="../slideLayouts/slideLayout3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6.xml"/></Relationships>
</file>

<file path=ppt/slides/_rels/slide1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9.xml"/><Relationship Id="rId1" Type="http://schemas.openxmlformats.org/officeDocument/2006/relationships/slideLayout" Target="../slideLayouts/slideLayout3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0.xml"/></Relationships>
</file>

<file path=ppt/slides/_rels/slide1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1.xml"/><Relationship Id="rId1" Type="http://schemas.openxmlformats.org/officeDocument/2006/relationships/slideLayout" Target="../slideLayouts/slideLayout37.xml"/></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2.xml"/><Relationship Id="rId1" Type="http://schemas.openxmlformats.org/officeDocument/2006/relationships/slideLayout" Target="../slideLayouts/slideLayout37.xml"/></Relationships>
</file>

<file path=ppt/slides/_rels/slide1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3.xml"/><Relationship Id="rId1" Type="http://schemas.openxmlformats.org/officeDocument/2006/relationships/slideLayout" Target="../slideLayouts/slideLayout3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0.xml"/></Relationships>
</file>

<file path=ppt/slides/_rels/slide1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5.xml"/><Relationship Id="rId1" Type="http://schemas.openxmlformats.org/officeDocument/2006/relationships/slideLayout" Target="../slideLayouts/slideLayout35.xml"/></Relationships>
</file>

<file path=ppt/slides/_rels/slide1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6.xml"/><Relationship Id="rId1" Type="http://schemas.openxmlformats.org/officeDocument/2006/relationships/slideLayout" Target="../slideLayouts/slideLayout35.xml"/></Relationships>
</file>

<file path=ppt/slides/_rels/slide2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7.xml"/><Relationship Id="rId1" Type="http://schemas.openxmlformats.org/officeDocument/2006/relationships/slideLayout" Target="../slideLayouts/slideLayout35.xml"/></Relationships>
</file>

<file path=ppt/slides/_rels/slide2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8.xml"/><Relationship Id="rId1" Type="http://schemas.openxmlformats.org/officeDocument/2006/relationships/slideLayout" Target="../slideLayouts/slideLayout3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0.xml"/></Relationships>
</file>

<file path=ppt/slides/_rels/slide23.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0.xml"/></Relationships>
</file>

<file path=ppt/slides/_rels/slide33.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1.xml"/><Relationship Id="rId1" Type="http://schemas.openxmlformats.org/officeDocument/2006/relationships/slideLayout" Target="../slideLayouts/slideLayout34.xml"/></Relationships>
</file>

<file path=ppt/slides/_rels/slide3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2.xml"/><Relationship Id="rId1" Type="http://schemas.openxmlformats.org/officeDocument/2006/relationships/slideLayout" Target="../slideLayouts/slideLayout44.xml"/><Relationship Id="rId4" Type="http://schemas.openxmlformats.org/officeDocument/2006/relationships/comments" Target="../comments/comment1.xml"/></Relationships>
</file>

<file path=ppt/slides/_rels/slide3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3.xml"/><Relationship Id="rId1" Type="http://schemas.openxmlformats.org/officeDocument/2006/relationships/slideLayout" Target="../slideLayouts/slideLayout34.xml"/></Relationships>
</file>

<file path=ppt/slides/_rels/slide3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4.xml"/><Relationship Id="rId1" Type="http://schemas.openxmlformats.org/officeDocument/2006/relationships/slideLayout" Target="../slideLayouts/slideLayout44.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40.xml"/></Relationships>
</file>

<file path=ppt/slides/_rels/slide38.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26.xml"/><Relationship Id="rId1" Type="http://schemas.openxmlformats.org/officeDocument/2006/relationships/slideLayout" Target="../slideLayouts/slideLayout34.xml"/></Relationships>
</file>

<file path=ppt/slides/_rels/slide3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7.xml"/><Relationship Id="rId1" Type="http://schemas.openxmlformats.org/officeDocument/2006/relationships/slideLayout" Target="../slideLayouts/slideLayout34.xml"/></Relationships>
</file>

<file path=ppt/slides/_rels/slide4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8.xml"/><Relationship Id="rId1" Type="http://schemas.openxmlformats.org/officeDocument/2006/relationships/slideLayout" Target="../slideLayouts/slideLayout34.xml"/><Relationship Id="rId4" Type="http://schemas.openxmlformats.org/officeDocument/2006/relationships/image" Target="../media/image43.png"/></Relationships>
</file>

<file path=ppt/slides/_rels/slide41.xml.rels><?xml version="1.0" encoding="UTF-8" standalone="yes"?>
<Relationships xmlns="http://schemas.openxmlformats.org/package/2006/relationships"><Relationship Id="rId3" Type="http://schemas.openxmlformats.org/officeDocument/2006/relationships/hyperlink" Target="http://www.nfhslearn.com/" TargetMode="External"/><Relationship Id="rId2" Type="http://schemas.openxmlformats.org/officeDocument/2006/relationships/notesSlide" Target="../notesSlides/notesSlide29.xml"/><Relationship Id="rId1" Type="http://schemas.openxmlformats.org/officeDocument/2006/relationships/slideLayout" Target="../slideLayouts/slideLayout34.xml"/><Relationship Id="rId6" Type="http://schemas.openxmlformats.org/officeDocument/2006/relationships/image" Target="../media/image46.jpeg"/><Relationship Id="rId5" Type="http://schemas.openxmlformats.org/officeDocument/2006/relationships/image" Target="../media/image45.jpeg"/><Relationship Id="rId4" Type="http://schemas.openxmlformats.org/officeDocument/2006/relationships/image" Target="../media/image44.jpeg"/></Relationships>
</file>

<file path=ppt/slides/_rels/slide4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6.xml"/></Relationships>
</file>

<file path=ppt/slides/_rels/slide4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0.xml"/><Relationship Id="rId1" Type="http://schemas.openxmlformats.org/officeDocument/2006/relationships/slideLayout" Target="../slideLayouts/slideLayout17.xml"/></Relationships>
</file>

<file path=ppt/slides/_rels/slide4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7.xml"/></Relationships>
</file>

<file path=ppt/slides/_rels/slide4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1.xml"/><Relationship Id="rId1" Type="http://schemas.openxmlformats.org/officeDocument/2006/relationships/slideLayout" Target="../slideLayouts/slideLayout17.xml"/></Relationships>
</file>

<file path=ppt/slides/_rels/slide4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2.xml"/><Relationship Id="rId1" Type="http://schemas.openxmlformats.org/officeDocument/2006/relationships/slideLayout" Target="../slideLayouts/slideLayout17.xml"/></Relationships>
</file>

<file path=ppt/slides/_rels/slide4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7.xml"/></Relationships>
</file>

<file path=ppt/slides/_rels/slide4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7.xml"/></Relationships>
</file>

<file path=ppt/slides/_rels/slide4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3.xml"/><Relationship Id="rId1" Type="http://schemas.openxmlformats.org/officeDocument/2006/relationships/slideLayout" Target="../slideLayouts/slideLayout17.xml"/></Relationships>
</file>

<file path=ppt/slides/_rels/slide5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7.xml"/></Relationships>
</file>

<file path=ppt/slides/_rels/slide5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7.xml"/></Relationships>
</file>

<file path=ppt/slides/_rels/slide5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7.xml"/></Relationships>
</file>

<file path=ppt/slides/_rels/slide5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7.xml"/></Relationships>
</file>

<file path=ppt/slides/_rels/slide5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4.xml"/><Relationship Id="rId1" Type="http://schemas.openxmlformats.org/officeDocument/2006/relationships/slideLayout" Target="../slideLayouts/slideLayout17.xml"/></Relationships>
</file>

<file path=ppt/slides/_rels/slide5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5.xml"/><Relationship Id="rId1" Type="http://schemas.openxmlformats.org/officeDocument/2006/relationships/slideLayout" Target="../slideLayouts/slideLayout17.xml"/></Relationships>
</file>

<file path=ppt/slides/_rels/slide5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7.xml"/></Relationships>
</file>

<file path=ppt/slides/_rels/slide5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6.xml"/><Relationship Id="rId1" Type="http://schemas.openxmlformats.org/officeDocument/2006/relationships/slideLayout" Target="../slideLayouts/slideLayout17.xml"/></Relationships>
</file>

<file path=ppt/slides/_rels/slide5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7.xml"/><Relationship Id="rId1" Type="http://schemas.openxmlformats.org/officeDocument/2006/relationships/slideLayout" Target="../slideLayouts/slideLayout17.xml"/></Relationships>
</file>

<file path=ppt/slides/_rels/slide5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8.xml"/><Relationship Id="rId1" Type="http://schemas.openxmlformats.org/officeDocument/2006/relationships/slideLayout" Target="../slideLayouts/slideLayout17.xml"/></Relationships>
</file>

<file path=ppt/slides/_rels/slide60.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39.xml"/><Relationship Id="rId1" Type="http://schemas.openxmlformats.org/officeDocument/2006/relationships/slideLayout" Target="../slideLayouts/slideLayout17.xml"/><Relationship Id="rId4" Type="http://schemas.openxmlformats.org/officeDocument/2006/relationships/image" Target="../media/image15.png"/></Relationships>
</file>

<file path=ppt/slides/_rels/slide6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6.xml"/></Relationships>
</file>

<file path=ppt/slides/_rels/slide6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0.xml"/><Relationship Id="rId1" Type="http://schemas.openxmlformats.org/officeDocument/2006/relationships/slideLayout" Target="../slideLayouts/slideLayout17.xml"/></Relationships>
</file>

<file path=ppt/slides/_rels/slide6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1.xml"/><Relationship Id="rId1" Type="http://schemas.openxmlformats.org/officeDocument/2006/relationships/slideLayout" Target="../slideLayouts/slideLayout17.xml"/></Relationships>
</file>

<file path=ppt/slides/_rels/slide6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2.xml"/><Relationship Id="rId1" Type="http://schemas.openxmlformats.org/officeDocument/2006/relationships/slideLayout" Target="../slideLayouts/slideLayout20.xml"/></Relationships>
</file>

<file path=ppt/slides/_rels/slide6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3.xml"/><Relationship Id="rId1" Type="http://schemas.openxmlformats.org/officeDocument/2006/relationships/slideLayout" Target="../slideLayouts/slideLayout20.xml"/></Relationships>
</file>

<file path=ppt/slides/_rels/slide6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4.xml"/><Relationship Id="rId1" Type="http://schemas.openxmlformats.org/officeDocument/2006/relationships/slideLayout" Target="../slideLayouts/slideLayout20.xml"/></Relationships>
</file>

<file path=ppt/slides/_rels/slide67.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45.xml"/><Relationship Id="rId1" Type="http://schemas.openxmlformats.org/officeDocument/2006/relationships/slideLayout" Target="../slideLayouts/slideLayout17.xml"/><Relationship Id="rId4" Type="http://schemas.openxmlformats.org/officeDocument/2006/relationships/image" Target="../media/image15.png"/></Relationships>
</file>

<file path=ppt/slides/_rels/slide6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49.png"/><Relationship Id="rId1" Type="http://schemas.openxmlformats.org/officeDocument/2006/relationships/slideLayout" Target="../slideLayouts/slideLayout17.xml"/></Relationships>
</file>

<file path=ppt/slides/_rels/slide69.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46.xml"/><Relationship Id="rId1" Type="http://schemas.openxmlformats.org/officeDocument/2006/relationships/slideLayout" Target="../slideLayouts/slideLayout17.xml"/><Relationship Id="rId4" Type="http://schemas.openxmlformats.org/officeDocument/2006/relationships/image" Target="../media/image15.png"/></Relationships>
</file>

<file path=ppt/slides/_rels/slide70.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47.xml"/><Relationship Id="rId1" Type="http://schemas.openxmlformats.org/officeDocument/2006/relationships/slideLayout" Target="../slideLayouts/slideLayout17.xml"/><Relationship Id="rId4" Type="http://schemas.openxmlformats.org/officeDocument/2006/relationships/image" Target="../media/image15.png"/></Relationships>
</file>

<file path=ppt/slides/_rels/slide71.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48.xml"/><Relationship Id="rId1" Type="http://schemas.openxmlformats.org/officeDocument/2006/relationships/slideLayout" Target="../slideLayouts/slideLayout17.xml"/><Relationship Id="rId4" Type="http://schemas.openxmlformats.org/officeDocument/2006/relationships/image" Target="../media/image15.png"/></Relationships>
</file>

<file path=ppt/slides/_rels/slide72.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49.xml"/><Relationship Id="rId1" Type="http://schemas.openxmlformats.org/officeDocument/2006/relationships/slideLayout" Target="../slideLayouts/slideLayout17.xml"/><Relationship Id="rId4" Type="http://schemas.openxmlformats.org/officeDocument/2006/relationships/image" Target="../media/image15.png"/></Relationships>
</file>

<file path=ppt/slides/_rels/slide73.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50.xml"/><Relationship Id="rId1" Type="http://schemas.openxmlformats.org/officeDocument/2006/relationships/slideLayout" Target="../slideLayouts/slideLayout17.xml"/><Relationship Id="rId4" Type="http://schemas.openxmlformats.org/officeDocument/2006/relationships/image" Target="../media/image15.png"/></Relationships>
</file>

<file path=ppt/slides/_rels/slide74.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51.xml"/><Relationship Id="rId1" Type="http://schemas.openxmlformats.org/officeDocument/2006/relationships/slideLayout" Target="../slideLayouts/slideLayout17.xml"/><Relationship Id="rId4" Type="http://schemas.openxmlformats.org/officeDocument/2006/relationships/image" Target="../media/image15.png"/></Relationships>
</file>

<file path=ppt/slides/_rels/slide75.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52.xml"/><Relationship Id="rId1" Type="http://schemas.openxmlformats.org/officeDocument/2006/relationships/slideLayout" Target="../slideLayouts/slideLayout17.xml"/><Relationship Id="rId4" Type="http://schemas.openxmlformats.org/officeDocument/2006/relationships/image" Target="../media/image15.png"/></Relationships>
</file>

<file path=ppt/slides/_rels/slide76.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53.xml"/><Relationship Id="rId1" Type="http://schemas.openxmlformats.org/officeDocument/2006/relationships/slideLayout" Target="../slideLayouts/slideLayout17.xml"/><Relationship Id="rId4" Type="http://schemas.openxmlformats.org/officeDocument/2006/relationships/image" Target="../media/image15.png"/></Relationships>
</file>

<file path=ppt/slides/_rels/slide77.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54.xml"/><Relationship Id="rId1" Type="http://schemas.openxmlformats.org/officeDocument/2006/relationships/slideLayout" Target="../slideLayouts/slideLayout17.xml"/><Relationship Id="rId4" Type="http://schemas.openxmlformats.org/officeDocument/2006/relationships/image" Target="../media/image15.png"/></Relationships>
</file>

<file path=ppt/slides/_rels/slide7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5.xml"/><Relationship Id="rId1" Type="http://schemas.openxmlformats.org/officeDocument/2006/relationships/slideLayout" Target="../slideLayouts/slideLayout17.xml"/></Relationships>
</file>

<file path=ppt/slides/_rels/slide7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6.xml"/><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85B4BB-0EAA-4AD1-A0CE-B1EE8D8B71C9}"/>
              </a:ext>
            </a:extLst>
          </p:cNvPr>
          <p:cNvSpPr>
            <a:spLocks noGrp="1"/>
          </p:cNvSpPr>
          <p:nvPr>
            <p:ph type="ctrTitle"/>
          </p:nvPr>
        </p:nvSpPr>
        <p:spPr>
          <a:xfrm>
            <a:off x="609600" y="3092450"/>
            <a:ext cx="11298238" cy="1241425"/>
          </a:xfrm>
        </p:spPr>
        <p:txBody>
          <a:bodyPr/>
          <a:lstStyle/>
          <a:p>
            <a:pPr eaLnBrk="1" hangingPunct="1">
              <a:defRPr/>
            </a:pPr>
            <a:r>
              <a:rPr lang="en-US" dirty="0"/>
              <a:t>2020 NFHS SOFTBALL Rules Power Point</a:t>
            </a:r>
          </a:p>
        </p:txBody>
      </p:sp>
      <p:sp>
        <p:nvSpPr>
          <p:cNvPr id="16387" name="Subtitle 4">
            <a:extLst>
              <a:ext uri="{FF2B5EF4-FFF2-40B4-BE49-F238E27FC236}">
                <a16:creationId xmlns:a16="http://schemas.microsoft.com/office/drawing/2014/main" id="{4E8087B4-35AC-D745-998A-819E05120115}"/>
              </a:ext>
            </a:extLst>
          </p:cNvPr>
          <p:cNvSpPr>
            <a:spLocks noGrp="1" noChangeArrowheads="1"/>
          </p:cNvSpPr>
          <p:nvPr>
            <p:ph type="subTitle" idx="1"/>
          </p:nvPr>
        </p:nvSpPr>
        <p:spPr>
          <a:xfrm>
            <a:off x="3179763" y="5033963"/>
            <a:ext cx="8829675" cy="1709737"/>
          </a:xfrm>
        </p:spPr>
        <p:txBody>
          <a:bodyPr/>
          <a:lstStyle/>
          <a:p>
            <a:pPr algn="ctr"/>
            <a:r>
              <a:rPr lang="en-US" altLang="en-US"/>
              <a:t>Rules Changes</a:t>
            </a:r>
            <a:br>
              <a:rPr lang="en-US" altLang="en-US"/>
            </a:br>
            <a:r>
              <a:rPr lang="en-US" altLang="en-US"/>
              <a:t>Major Editorial Changes</a:t>
            </a:r>
          </a:p>
          <a:p>
            <a:pPr algn="ctr"/>
            <a:r>
              <a:rPr lang="en-US" altLang="en-US"/>
              <a:t>Points of Emphasis</a:t>
            </a:r>
          </a:p>
          <a:p>
            <a:pPr eaLnBrk="1" hangingPunct="1"/>
            <a:endParaRPr lang="en-US" altLang="en-US"/>
          </a:p>
        </p:txBody>
      </p:sp>
    </p:spTree>
    <p:extLst>
      <p:ext uri="{BB962C8B-B14F-4D97-AF65-F5344CB8AC3E}">
        <p14:creationId xmlns:p14="http://schemas.microsoft.com/office/powerpoint/2010/main" val="5360425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NFHS Rules Book as e-Books </a:t>
            </a:r>
          </a:p>
        </p:txBody>
      </p:sp>
      <p:sp>
        <p:nvSpPr>
          <p:cNvPr id="3" name="Content Placeholder 2"/>
          <p:cNvSpPr>
            <a:spLocks noGrp="1"/>
          </p:cNvSpPr>
          <p:nvPr>
            <p:ph sz="half" idx="2"/>
          </p:nvPr>
        </p:nvSpPr>
        <p:spPr>
          <a:xfrm>
            <a:off x="6269922" y="1950045"/>
            <a:ext cx="4038600" cy="4525963"/>
          </a:xfrm>
        </p:spPr>
        <p:txBody>
          <a:bodyPr/>
          <a:lstStyle/>
          <a:p>
            <a:r>
              <a:rPr lang="en-US" dirty="0"/>
              <a:t>E-books features:</a:t>
            </a:r>
          </a:p>
          <a:p>
            <a:pPr lvl="1"/>
            <a:r>
              <a:rPr lang="en-US" dirty="0"/>
              <a:t>Searchable</a:t>
            </a:r>
          </a:p>
          <a:p>
            <a:pPr lvl="1"/>
            <a:r>
              <a:rPr lang="en-US" dirty="0"/>
              <a:t>Highlight areas of interest</a:t>
            </a:r>
          </a:p>
          <a:p>
            <a:pPr lvl="1"/>
            <a:r>
              <a:rPr lang="en-US" dirty="0"/>
              <a:t>Make notes</a:t>
            </a:r>
          </a:p>
          <a:p>
            <a:pPr lvl="1"/>
            <a:r>
              <a:rPr lang="en-US" dirty="0"/>
              <a:t>Easy navigation</a:t>
            </a:r>
          </a:p>
          <a:p>
            <a:pPr lvl="1"/>
            <a:r>
              <a:rPr lang="en-US" dirty="0"/>
              <a:t>Adjustable viewing size</a:t>
            </a:r>
          </a:p>
          <a:p>
            <a:pPr lvl="1"/>
            <a:r>
              <a:rPr lang="en-US" dirty="0"/>
              <a:t>Immediate availability</a:t>
            </a:r>
          </a:p>
        </p:txBody>
      </p:sp>
      <p:sp>
        <p:nvSpPr>
          <p:cNvPr id="4" name="Footer Placeholder 3"/>
          <p:cNvSpPr>
            <a:spLocks noGrp="1"/>
          </p:cNvSpPr>
          <p:nvPr>
            <p:ph type="ftr" sz="quarter" idx="11"/>
          </p:nvPr>
        </p:nvSpPr>
        <p:spPr/>
        <p:txBody>
          <a:bodyPr/>
          <a:lstStyle/>
          <a:p>
            <a:pPr>
              <a:defRPr/>
            </a:pPr>
            <a:r>
              <a:rPr lang="en-US" dirty="0"/>
              <a:t>www.nfhs.org</a:t>
            </a:r>
          </a:p>
        </p:txBody>
      </p:sp>
      <p:pic>
        <p:nvPicPr>
          <p:cNvPr id="7" name="Picture 6" descr="A screenshot of a cell phone&#10;&#10;Description generated with high confidence">
            <a:extLst>
              <a:ext uri="{FF2B5EF4-FFF2-40B4-BE49-F238E27FC236}">
                <a16:creationId xmlns:a16="http://schemas.microsoft.com/office/drawing/2014/main" id="{6B42399A-4B7F-4F89-81EF-9520FB4973E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770188" y="1879846"/>
            <a:ext cx="3573462" cy="4640860"/>
          </a:xfrm>
          <a:prstGeom prst="rect">
            <a:avLst/>
          </a:prstGeom>
        </p:spPr>
      </p:pic>
    </p:spTree>
    <p:extLst>
      <p:ext uri="{BB962C8B-B14F-4D97-AF65-F5344CB8AC3E}">
        <p14:creationId xmlns:p14="http://schemas.microsoft.com/office/powerpoint/2010/main" val="29374017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0F5C2C-FF2F-4349-B016-F0A3255BB736}"/>
              </a:ext>
            </a:extLst>
          </p:cNvPr>
          <p:cNvSpPr>
            <a:spLocks noGrp="1"/>
          </p:cNvSpPr>
          <p:nvPr>
            <p:ph type="title"/>
          </p:nvPr>
        </p:nvSpPr>
        <p:spPr/>
        <p:txBody>
          <a:bodyPr/>
          <a:lstStyle/>
          <a:p>
            <a:r>
              <a:rPr lang="en-US" dirty="0"/>
              <a:t>NEW NFHS Rules App</a:t>
            </a:r>
          </a:p>
        </p:txBody>
      </p:sp>
      <p:sp>
        <p:nvSpPr>
          <p:cNvPr id="3" name="Content Placeholder 2">
            <a:extLst>
              <a:ext uri="{FF2B5EF4-FFF2-40B4-BE49-F238E27FC236}">
                <a16:creationId xmlns:a16="http://schemas.microsoft.com/office/drawing/2014/main" id="{87878C79-37AF-4424-BE3E-A332969CA269}"/>
              </a:ext>
            </a:extLst>
          </p:cNvPr>
          <p:cNvSpPr>
            <a:spLocks noGrp="1"/>
          </p:cNvSpPr>
          <p:nvPr>
            <p:ph idx="1"/>
          </p:nvPr>
        </p:nvSpPr>
        <p:spPr>
          <a:xfrm>
            <a:off x="5067300" y="1989139"/>
            <a:ext cx="6900334" cy="4338637"/>
          </a:xfrm>
        </p:spPr>
        <p:txBody>
          <a:bodyPr/>
          <a:lstStyle/>
          <a:p>
            <a:r>
              <a:rPr lang="en-US" dirty="0"/>
              <a:t>Rules App features:</a:t>
            </a:r>
          </a:p>
          <a:p>
            <a:pPr lvl="1"/>
            <a:r>
              <a:rPr lang="en-US" dirty="0"/>
              <a:t>Searchable</a:t>
            </a:r>
          </a:p>
          <a:p>
            <a:pPr lvl="1"/>
            <a:r>
              <a:rPr lang="en-US" dirty="0"/>
              <a:t>Highlight notes</a:t>
            </a:r>
          </a:p>
          <a:p>
            <a:pPr lvl="1"/>
            <a:r>
              <a:rPr lang="en-US" dirty="0"/>
              <a:t>Bookmarks</a:t>
            </a:r>
          </a:p>
          <a:p>
            <a:pPr lvl="1"/>
            <a:r>
              <a:rPr lang="en-US" dirty="0"/>
              <a:t>Quizzes for all sports</a:t>
            </a:r>
          </a:p>
          <a:p>
            <a:pPr lvl="1"/>
            <a:r>
              <a:rPr lang="en-US" dirty="0"/>
              <a:t>Easy navigation</a:t>
            </a:r>
          </a:p>
          <a:p>
            <a:pPr lvl="1"/>
            <a:r>
              <a:rPr lang="en-US" dirty="0"/>
              <a:t>Immediate availability</a:t>
            </a:r>
          </a:p>
          <a:p>
            <a:pPr lvl="1"/>
            <a:r>
              <a:rPr lang="en-US" dirty="0"/>
              <a:t>Free to paid members of the NFHS Coaches </a:t>
            </a:r>
            <a:br>
              <a:rPr lang="en-US" dirty="0"/>
            </a:br>
            <a:r>
              <a:rPr lang="en-US" dirty="0"/>
              <a:t>and Officials Associations</a:t>
            </a:r>
          </a:p>
          <a:p>
            <a:pPr lvl="1"/>
            <a:r>
              <a:rPr lang="en-US" dirty="0">
                <a:hlinkClick r:id="rId3"/>
              </a:rPr>
              <a:t>www.nfhs.org/erules</a:t>
            </a:r>
            <a:r>
              <a:rPr lang="en-US" dirty="0"/>
              <a:t> for more information</a:t>
            </a:r>
          </a:p>
        </p:txBody>
      </p:sp>
      <p:sp>
        <p:nvSpPr>
          <p:cNvPr id="4" name="Footer Placeholder 3">
            <a:extLst>
              <a:ext uri="{FF2B5EF4-FFF2-40B4-BE49-F238E27FC236}">
                <a16:creationId xmlns:a16="http://schemas.microsoft.com/office/drawing/2014/main" id="{5D8FA7EE-1E51-4C08-81DE-D03D70177F7D}"/>
              </a:ext>
            </a:extLst>
          </p:cNvPr>
          <p:cNvSpPr>
            <a:spLocks noGrp="1"/>
          </p:cNvSpPr>
          <p:nvPr>
            <p:ph type="ftr" sz="quarter" idx="11"/>
          </p:nvPr>
        </p:nvSpPr>
        <p:spPr/>
        <p:txBody>
          <a:bodyPr/>
          <a:lstStyle/>
          <a:p>
            <a:pPr>
              <a:defRPr/>
            </a:pPr>
            <a:r>
              <a:rPr lang="en-US"/>
              <a:t>www.nfhs.org</a:t>
            </a:r>
          </a:p>
        </p:txBody>
      </p:sp>
      <p:pic>
        <p:nvPicPr>
          <p:cNvPr id="5" name="Content Placeholder 7">
            <a:extLst>
              <a:ext uri="{FF2B5EF4-FFF2-40B4-BE49-F238E27FC236}">
                <a16:creationId xmlns:a16="http://schemas.microsoft.com/office/drawing/2014/main" id="{F1FBF074-E816-4B43-8A24-593789612322}"/>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bwMode="auto">
          <a:xfrm>
            <a:off x="2040664" y="1976935"/>
            <a:ext cx="2509025" cy="4462692"/>
          </a:xfrm>
          <a:prstGeom prst="rect">
            <a:avLst/>
          </a:prstGeom>
          <a:noFill/>
          <a:ln w="9525">
            <a:noFill/>
            <a:miter lim="800000"/>
            <a:headEnd/>
            <a:tailEnd/>
          </a:ln>
        </p:spPr>
      </p:pic>
    </p:spTree>
    <p:extLst>
      <p:ext uri="{BB962C8B-B14F-4D97-AF65-F5344CB8AC3E}">
        <p14:creationId xmlns:p14="http://schemas.microsoft.com/office/powerpoint/2010/main" val="29819724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5" name="Title 1">
            <a:extLst>
              <a:ext uri="{FF2B5EF4-FFF2-40B4-BE49-F238E27FC236}">
                <a16:creationId xmlns:a16="http://schemas.microsoft.com/office/drawing/2014/main" id="{70B4767E-5C31-604B-9F75-26F612AFBF41}"/>
              </a:ext>
            </a:extLst>
          </p:cNvPr>
          <p:cNvSpPr txBox="1">
            <a:spLocks noChangeArrowheads="1"/>
          </p:cNvSpPr>
          <p:nvPr/>
        </p:nvSpPr>
        <p:spPr bwMode="auto">
          <a:xfrm>
            <a:off x="1290638" y="762000"/>
            <a:ext cx="7343775" cy="132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457200">
              <a:spcBef>
                <a:spcPts val="1000"/>
              </a:spcBef>
              <a:buClr>
                <a:schemeClr val="accent1"/>
              </a:buClr>
              <a:buSzPct val="80000"/>
              <a:buFont typeface="Wingdings 3" pitchFamily="2" charset="2"/>
              <a:buChar char=""/>
              <a:defRPr>
                <a:solidFill>
                  <a:srgbClr val="404040"/>
                </a:solidFill>
                <a:latin typeface="Trebuchet MS" panose="020B0703020202090204" pitchFamily="34" charset="0"/>
              </a:defRPr>
            </a:lvl1pPr>
            <a:lvl2pPr marL="741363" indent="-284163" defTabSz="457200">
              <a:spcBef>
                <a:spcPts val="1000"/>
              </a:spcBef>
              <a:buClr>
                <a:schemeClr val="accent1"/>
              </a:buClr>
              <a:buSzPct val="80000"/>
              <a:buFont typeface="Wingdings 3" pitchFamily="2" charset="2"/>
              <a:buChar char=""/>
              <a:defRPr sz="1600">
                <a:solidFill>
                  <a:srgbClr val="404040"/>
                </a:solidFill>
                <a:latin typeface="Trebuchet MS" panose="020B0703020202090204" pitchFamily="34" charset="0"/>
              </a:defRPr>
            </a:lvl2pPr>
            <a:lvl3pPr marL="1141413" indent="-227013" defTabSz="457200">
              <a:spcBef>
                <a:spcPts val="1000"/>
              </a:spcBef>
              <a:buClr>
                <a:schemeClr val="accent1"/>
              </a:buClr>
              <a:buSzPct val="80000"/>
              <a:buFont typeface="Wingdings 3" pitchFamily="2" charset="2"/>
              <a:buChar char=""/>
              <a:defRPr sz="1400">
                <a:solidFill>
                  <a:srgbClr val="404040"/>
                </a:solidFill>
                <a:latin typeface="Trebuchet MS" panose="020B0703020202090204" pitchFamily="34" charset="0"/>
              </a:defRPr>
            </a:lvl3pPr>
            <a:lvl4pPr marL="1598613" indent="-227013" defTabSz="4572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4pPr>
            <a:lvl5pPr marL="2055813" indent="-227013" defTabSz="4572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5pPr>
            <a:lvl6pPr marL="2513013" indent="-227013" defTabSz="457200" fontAlgn="base">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6pPr>
            <a:lvl7pPr marL="2970213" indent="-227013" defTabSz="457200" fontAlgn="base">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7pPr>
            <a:lvl8pPr marL="3427413" indent="-227013" defTabSz="457200" fontAlgn="base">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8pPr>
            <a:lvl9pPr marL="3884613" indent="-227013" defTabSz="457200" fontAlgn="base">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altLang="en-US" sz="3600" b="1" i="0" u="none" strike="noStrike" kern="1200" cap="none" spc="0" normalizeH="0" baseline="0" noProof="0">
                <a:ln>
                  <a:noFill/>
                </a:ln>
                <a:solidFill>
                  <a:srgbClr val="4A66AC"/>
                </a:solidFill>
                <a:effectLst/>
                <a:uLnTx/>
                <a:uFillTx/>
                <a:latin typeface="Trebuchet MS" panose="020B0703020202090204" pitchFamily="34" charset="0"/>
                <a:ea typeface="+mn-ea"/>
                <a:cs typeface="Arial" panose="020B0604020202020204" pitchFamily="34" charset="0"/>
              </a:rPr>
              <a:t>Pre-Game EAP Review</a:t>
            </a:r>
          </a:p>
        </p:txBody>
      </p:sp>
      <p:sp>
        <p:nvSpPr>
          <p:cNvPr id="8" name="Content Placeholder 2">
            <a:extLst>
              <a:ext uri="{FF2B5EF4-FFF2-40B4-BE49-F238E27FC236}">
                <a16:creationId xmlns:a16="http://schemas.microsoft.com/office/drawing/2014/main" id="{5D33BCB7-FCFC-584B-ABAE-E05ACEA12E00}"/>
              </a:ext>
            </a:extLst>
          </p:cNvPr>
          <p:cNvSpPr txBox="1">
            <a:spLocks/>
          </p:cNvSpPr>
          <p:nvPr/>
        </p:nvSpPr>
        <p:spPr>
          <a:xfrm>
            <a:off x="1176338" y="1600200"/>
            <a:ext cx="8539162" cy="5257800"/>
          </a:xfrm>
          <a:prstGeom prst="rect">
            <a:avLst/>
          </a:prstGeom>
        </p:spPr>
        <p:txBody>
          <a:bodyPr>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342900" marR="0" lvl="0" indent="-342900" algn="l" defTabSz="457200" rtl="0" eaLnBrk="1" fontAlgn="auto" latinLnBrk="0" hangingPunct="1">
              <a:lnSpc>
                <a:spcPct val="100000"/>
              </a:lnSpc>
              <a:spcBef>
                <a:spcPts val="1000"/>
              </a:spcBef>
              <a:spcAft>
                <a:spcPts val="0"/>
              </a:spcAft>
              <a:buClr>
                <a:srgbClr val="4A66AC"/>
              </a:buClr>
              <a:buSzPct val="80000"/>
              <a:buFont typeface="Wingdings 3" charset="2"/>
              <a:buChar char=""/>
              <a:tabLst/>
              <a:defRPr/>
            </a:pPr>
            <a:r>
              <a:rPr kumimoji="0" lang="en-US"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Purpose</a:t>
            </a:r>
          </a:p>
          <a:p>
            <a:pPr marL="742950" marR="0" lvl="1" indent="-285750" algn="l" defTabSz="457200" rtl="0" eaLnBrk="1" fontAlgn="auto" latinLnBrk="0" hangingPunct="1">
              <a:lnSpc>
                <a:spcPct val="100000"/>
              </a:lnSpc>
              <a:spcBef>
                <a:spcPts val="1000"/>
              </a:spcBef>
              <a:spcAft>
                <a:spcPts val="0"/>
              </a:spcAft>
              <a:buClr>
                <a:srgbClr val="4A66AC"/>
              </a:buClr>
              <a:buSzPct val="80000"/>
              <a:buFont typeface="Wingdings 3" charset="2"/>
              <a:buChar char=""/>
              <a:tabLst/>
              <a:defRPr/>
            </a:pPr>
            <a:r>
              <a:rPr kumimoji="0" lang="en-US" sz="16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Effective communication of Emergency Action Plan</a:t>
            </a:r>
          </a:p>
          <a:p>
            <a:pPr marL="1143000" marR="0" lvl="2" indent="-228600" algn="l" defTabSz="457200" rtl="0" eaLnBrk="1" fontAlgn="auto" latinLnBrk="0" hangingPunct="1">
              <a:lnSpc>
                <a:spcPct val="100000"/>
              </a:lnSpc>
              <a:spcBef>
                <a:spcPts val="1000"/>
              </a:spcBef>
              <a:spcAft>
                <a:spcPts val="0"/>
              </a:spcAft>
              <a:buClr>
                <a:srgbClr val="4A66AC"/>
              </a:buClr>
              <a:buSzPct val="80000"/>
              <a:buFont typeface="Wingdings 3" charset="2"/>
              <a:buChar char=""/>
              <a:tabLst/>
              <a:defRPr/>
            </a:pPr>
            <a:r>
              <a:rPr kumimoji="0" lang="en-US" sz="14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EAP is required by Law (Gfeller-Waller)</a:t>
            </a:r>
          </a:p>
          <a:p>
            <a:pPr marL="742950" marR="0" lvl="1" indent="-285750" algn="l" defTabSz="457200" rtl="0" eaLnBrk="1" fontAlgn="auto" latinLnBrk="0" hangingPunct="1">
              <a:lnSpc>
                <a:spcPct val="100000"/>
              </a:lnSpc>
              <a:spcBef>
                <a:spcPts val="1000"/>
              </a:spcBef>
              <a:spcAft>
                <a:spcPts val="0"/>
              </a:spcAft>
              <a:buClr>
                <a:srgbClr val="4A66AC"/>
              </a:buClr>
              <a:buSzPct val="80000"/>
              <a:buFont typeface="Wingdings 3" charset="2"/>
              <a:buChar char=""/>
              <a:tabLst/>
              <a:defRPr/>
            </a:pPr>
            <a:endParaRPr kumimoji="0" lang="en-US" sz="16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endParaRPr>
          </a:p>
          <a:p>
            <a:pPr marL="742950" marR="0" lvl="1" indent="-285750" algn="l" defTabSz="457200" rtl="0" eaLnBrk="1" fontAlgn="auto" latinLnBrk="0" hangingPunct="1">
              <a:lnSpc>
                <a:spcPct val="100000"/>
              </a:lnSpc>
              <a:spcBef>
                <a:spcPts val="1000"/>
              </a:spcBef>
              <a:spcAft>
                <a:spcPts val="0"/>
              </a:spcAft>
              <a:buClr>
                <a:srgbClr val="4A66AC"/>
              </a:buClr>
              <a:buSzPct val="80000"/>
              <a:buFont typeface="Wingdings 3" charset="2"/>
              <a:buChar char=""/>
              <a:tabLst/>
              <a:defRPr/>
            </a:pPr>
            <a:r>
              <a:rPr kumimoji="0" lang="en-US" sz="16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Guide for administrators, coaches, officials and LAT/FR</a:t>
            </a:r>
          </a:p>
          <a:p>
            <a:pPr marL="342900" marR="0" lvl="0" indent="-342900" algn="l" defTabSz="457200" rtl="0" eaLnBrk="1" fontAlgn="auto" latinLnBrk="0" hangingPunct="1">
              <a:lnSpc>
                <a:spcPct val="100000"/>
              </a:lnSpc>
              <a:spcBef>
                <a:spcPts val="1000"/>
              </a:spcBef>
              <a:spcAft>
                <a:spcPts val="0"/>
              </a:spcAft>
              <a:buClr>
                <a:srgbClr val="4A66AC"/>
              </a:buClr>
              <a:buSzPct val="80000"/>
              <a:buFont typeface="Wingdings 3" charset="2"/>
              <a:buChar char=""/>
              <a:tabLst/>
              <a:defRPr/>
            </a:pPr>
            <a:endParaRPr kumimoji="0" lang="en-US"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endParaRPr>
          </a:p>
          <a:p>
            <a:pPr marL="342900" marR="0" lvl="0" indent="-342900" algn="l" defTabSz="457200" rtl="0" eaLnBrk="1" fontAlgn="auto" latinLnBrk="0" hangingPunct="1">
              <a:lnSpc>
                <a:spcPct val="100000"/>
              </a:lnSpc>
              <a:spcBef>
                <a:spcPts val="1000"/>
              </a:spcBef>
              <a:spcAft>
                <a:spcPts val="0"/>
              </a:spcAft>
              <a:buClr>
                <a:srgbClr val="4A66AC"/>
              </a:buClr>
              <a:buSzPct val="80000"/>
              <a:buFont typeface="Wingdings 3" charset="2"/>
              <a:buChar char=""/>
              <a:tabLst/>
              <a:defRPr/>
            </a:pPr>
            <a:r>
              <a:rPr kumimoji="0" lang="en-US"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Conducted by the Game Day Administrator or Designee</a:t>
            </a:r>
          </a:p>
          <a:p>
            <a:pPr marL="742950" marR="0" lvl="1" indent="-285750" algn="l" defTabSz="457200" rtl="0" eaLnBrk="1" fontAlgn="auto" latinLnBrk="0" hangingPunct="1">
              <a:lnSpc>
                <a:spcPct val="100000"/>
              </a:lnSpc>
              <a:spcBef>
                <a:spcPts val="1000"/>
              </a:spcBef>
              <a:spcAft>
                <a:spcPts val="0"/>
              </a:spcAft>
              <a:buClr>
                <a:srgbClr val="4A66AC"/>
              </a:buClr>
              <a:buSzPct val="80000"/>
              <a:buFont typeface="Wingdings 3" charset="2"/>
              <a:buChar char=""/>
              <a:tabLst/>
              <a:defRPr/>
            </a:pPr>
            <a:r>
              <a:rPr kumimoji="0" lang="en-US" sz="16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The NCHSAA recommends that a hard copy or electronic copy of the venue specific EAP be provided to both the lead official and visiting team personnel.  </a:t>
            </a:r>
          </a:p>
          <a:p>
            <a:pPr marL="742950" marR="0" lvl="1" indent="-285750" algn="l" defTabSz="457200" rtl="0" eaLnBrk="1" fontAlgn="auto" latinLnBrk="0" hangingPunct="1">
              <a:lnSpc>
                <a:spcPct val="100000"/>
              </a:lnSpc>
              <a:spcBef>
                <a:spcPts val="1000"/>
              </a:spcBef>
              <a:spcAft>
                <a:spcPts val="0"/>
              </a:spcAft>
              <a:buClr>
                <a:srgbClr val="4A66AC"/>
              </a:buClr>
              <a:buSzPct val="80000"/>
              <a:buFont typeface="Wingdings 3" charset="2"/>
              <a:buChar char=""/>
              <a:tabLst/>
              <a:defRPr/>
            </a:pPr>
            <a:endParaRPr kumimoji="0" lang="en-US" sz="16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endParaRPr>
          </a:p>
          <a:p>
            <a:pPr marL="457189" marR="0" lvl="1" indent="0" algn="l" defTabSz="457200" rtl="0" eaLnBrk="1" fontAlgn="auto" latinLnBrk="0" hangingPunct="1">
              <a:lnSpc>
                <a:spcPct val="100000"/>
              </a:lnSpc>
              <a:spcBef>
                <a:spcPts val="1000"/>
              </a:spcBef>
              <a:spcAft>
                <a:spcPts val="0"/>
              </a:spcAft>
              <a:buClr>
                <a:srgbClr val="4A66AC"/>
              </a:buClr>
              <a:buSzPct val="80000"/>
              <a:buFont typeface="Wingdings 3" charset="2"/>
              <a:buNone/>
              <a:tabLst/>
              <a:defRPr/>
            </a:pPr>
            <a:endParaRPr kumimoji="0" lang="en-US" sz="16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endParaRPr>
          </a:p>
        </p:txBody>
      </p:sp>
      <p:pic>
        <p:nvPicPr>
          <p:cNvPr id="272387" name="Picture 4">
            <a:extLst>
              <a:ext uri="{FF2B5EF4-FFF2-40B4-BE49-F238E27FC236}">
                <a16:creationId xmlns:a16="http://schemas.microsoft.com/office/drawing/2014/main" id="{B593CACE-BF6D-6C47-9376-6FC2A9D32746}"/>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9845675" y="0"/>
            <a:ext cx="2346325" cy="303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53738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8EE0860-E0B0-1246-AE11-AF8C9A2C273C}"/>
              </a:ext>
            </a:extLst>
          </p:cNvPr>
          <p:cNvSpPr>
            <a:spLocks noGrp="1"/>
          </p:cNvSpPr>
          <p:nvPr>
            <p:ph idx="1"/>
          </p:nvPr>
        </p:nvSpPr>
        <p:spPr>
          <a:xfrm>
            <a:off x="1257300" y="1754188"/>
            <a:ext cx="8588375" cy="5103812"/>
          </a:xfrm>
        </p:spPr>
        <p:txBody>
          <a:bodyPr rtlCol="0">
            <a:normAutofit lnSpcReduction="10000"/>
          </a:bodyPr>
          <a:lstStyle/>
          <a:p>
            <a:pPr marL="0" indent="0" defTabSz="457189" fontAlgn="auto">
              <a:spcAft>
                <a:spcPts val="0"/>
              </a:spcAft>
              <a:buFont typeface="Wingdings 3" charset="2"/>
              <a:buNone/>
              <a:defRPr/>
            </a:pPr>
            <a:r>
              <a:rPr lang="en-US" b="1" dirty="0">
                <a:solidFill>
                  <a:schemeClr val="tx1"/>
                </a:solidFill>
              </a:rPr>
              <a:t>All Events </a:t>
            </a:r>
          </a:p>
          <a:p>
            <a:pPr marL="342891" indent="-342891" defTabSz="457189" fontAlgn="auto">
              <a:spcAft>
                <a:spcPts val="0"/>
              </a:spcAft>
              <a:buFont typeface="Wingdings 3" charset="2"/>
              <a:buChar char=""/>
              <a:defRPr/>
            </a:pPr>
            <a:r>
              <a:rPr lang="en-US" dirty="0">
                <a:solidFill>
                  <a:schemeClr val="tx1"/>
                </a:solidFill>
              </a:rPr>
              <a:t>Who is the gameday administrator and what is their contact information?</a:t>
            </a:r>
          </a:p>
          <a:p>
            <a:pPr marL="342891" indent="-342891" defTabSz="457189" fontAlgn="auto">
              <a:spcAft>
                <a:spcPts val="0"/>
              </a:spcAft>
              <a:buFont typeface="Wingdings 3" charset="2"/>
              <a:buChar char=""/>
              <a:defRPr/>
            </a:pPr>
            <a:r>
              <a:rPr lang="en-US" dirty="0">
                <a:solidFill>
                  <a:schemeClr val="tx1"/>
                </a:solidFill>
              </a:rPr>
              <a:t>Is there a Licensed Athletic Trainer (LAT) and/or First Responder (FR) on site and what is their contact information?   If a LAT or FR is not on site who is the most qualified person to provide CPR and first aid care?</a:t>
            </a:r>
          </a:p>
          <a:p>
            <a:pPr marL="342891" indent="-342891" defTabSz="457189" fontAlgn="auto">
              <a:spcAft>
                <a:spcPts val="0"/>
              </a:spcAft>
              <a:buFont typeface="Wingdings 3" charset="2"/>
              <a:buChar char=""/>
              <a:defRPr/>
            </a:pPr>
            <a:r>
              <a:rPr lang="en-US" dirty="0">
                <a:solidFill>
                  <a:schemeClr val="tx1"/>
                </a:solidFill>
              </a:rPr>
              <a:t>Has the Emergency Action Plan (EAP) been reviewed and where is the posted venue specific EAP located?</a:t>
            </a:r>
          </a:p>
          <a:p>
            <a:pPr marL="342891" indent="-342891" defTabSz="457189" fontAlgn="auto">
              <a:spcAft>
                <a:spcPts val="0"/>
              </a:spcAft>
              <a:buFont typeface="Wingdings 3" charset="2"/>
              <a:buChar char=""/>
              <a:defRPr/>
            </a:pPr>
            <a:r>
              <a:rPr lang="en-US" dirty="0">
                <a:solidFill>
                  <a:schemeClr val="tx1"/>
                </a:solidFill>
              </a:rPr>
              <a:t>What first aid and emergency equipment is available at the venue and where is it located? (e.g., first aid kit, AED/CPR equipment, spinal injury stabilization equipment, exertional heat illness management equipment, etc.)</a:t>
            </a:r>
          </a:p>
          <a:p>
            <a:pPr marL="0" indent="0" defTabSz="457189" fontAlgn="auto">
              <a:spcAft>
                <a:spcPts val="0"/>
              </a:spcAft>
              <a:buFont typeface="Wingdings 3" charset="2"/>
              <a:buNone/>
              <a:defRPr/>
            </a:pPr>
            <a:r>
              <a:rPr lang="en-US" sz="2175" dirty="0">
                <a:solidFill>
                  <a:schemeClr val="tx1">
                    <a:lumMod val="75000"/>
                    <a:lumOff val="25000"/>
                  </a:schemeClr>
                </a:solidFill>
              </a:rPr>
              <a:t> </a:t>
            </a:r>
          </a:p>
          <a:p>
            <a:pPr marL="0" indent="0" defTabSz="457189" fontAlgn="auto">
              <a:spcAft>
                <a:spcPts val="0"/>
              </a:spcAft>
              <a:buFont typeface="Wingdings 3" charset="2"/>
              <a:buNone/>
              <a:defRPr/>
            </a:pPr>
            <a:endParaRPr lang="en-US" dirty="0">
              <a:solidFill>
                <a:schemeClr val="tx1">
                  <a:lumMod val="75000"/>
                  <a:lumOff val="25000"/>
                </a:schemeClr>
              </a:solidFill>
            </a:endParaRPr>
          </a:p>
        </p:txBody>
      </p:sp>
      <p:sp>
        <p:nvSpPr>
          <p:cNvPr id="273410" name="Title 1">
            <a:extLst>
              <a:ext uri="{FF2B5EF4-FFF2-40B4-BE49-F238E27FC236}">
                <a16:creationId xmlns:a16="http://schemas.microsoft.com/office/drawing/2014/main" id="{595D0DE6-3296-CE45-ADFE-F2FA682268F2}"/>
              </a:ext>
            </a:extLst>
          </p:cNvPr>
          <p:cNvSpPr txBox="1">
            <a:spLocks noChangeArrowheads="1"/>
          </p:cNvSpPr>
          <p:nvPr/>
        </p:nvSpPr>
        <p:spPr bwMode="auto">
          <a:xfrm>
            <a:off x="1257300" y="762000"/>
            <a:ext cx="7377113" cy="132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457200">
              <a:spcBef>
                <a:spcPts val="1000"/>
              </a:spcBef>
              <a:buClr>
                <a:schemeClr val="accent1"/>
              </a:buClr>
              <a:buSzPct val="80000"/>
              <a:buFont typeface="Wingdings 3" pitchFamily="2" charset="2"/>
              <a:buChar char=""/>
              <a:defRPr>
                <a:solidFill>
                  <a:srgbClr val="404040"/>
                </a:solidFill>
                <a:latin typeface="Trebuchet MS" panose="020B0703020202090204" pitchFamily="34" charset="0"/>
              </a:defRPr>
            </a:lvl1pPr>
            <a:lvl2pPr marL="741363" indent="-284163" defTabSz="457200">
              <a:spcBef>
                <a:spcPts val="1000"/>
              </a:spcBef>
              <a:buClr>
                <a:schemeClr val="accent1"/>
              </a:buClr>
              <a:buSzPct val="80000"/>
              <a:buFont typeface="Wingdings 3" pitchFamily="2" charset="2"/>
              <a:buChar char=""/>
              <a:defRPr sz="1600">
                <a:solidFill>
                  <a:srgbClr val="404040"/>
                </a:solidFill>
                <a:latin typeface="Trebuchet MS" panose="020B0703020202090204" pitchFamily="34" charset="0"/>
              </a:defRPr>
            </a:lvl2pPr>
            <a:lvl3pPr marL="1141413" indent="-227013" defTabSz="457200">
              <a:spcBef>
                <a:spcPts val="1000"/>
              </a:spcBef>
              <a:buClr>
                <a:schemeClr val="accent1"/>
              </a:buClr>
              <a:buSzPct val="80000"/>
              <a:buFont typeface="Wingdings 3" pitchFamily="2" charset="2"/>
              <a:buChar char=""/>
              <a:defRPr sz="1400">
                <a:solidFill>
                  <a:srgbClr val="404040"/>
                </a:solidFill>
                <a:latin typeface="Trebuchet MS" panose="020B0703020202090204" pitchFamily="34" charset="0"/>
              </a:defRPr>
            </a:lvl3pPr>
            <a:lvl4pPr marL="1598613" indent="-227013" defTabSz="4572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4pPr>
            <a:lvl5pPr marL="2055813" indent="-227013" defTabSz="4572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5pPr>
            <a:lvl6pPr marL="2513013" indent="-227013" defTabSz="457200" fontAlgn="base">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6pPr>
            <a:lvl7pPr marL="2970213" indent="-227013" defTabSz="457200" fontAlgn="base">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7pPr>
            <a:lvl8pPr marL="3427413" indent="-227013" defTabSz="457200" fontAlgn="base">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8pPr>
            <a:lvl9pPr marL="3884613" indent="-227013" defTabSz="457200" fontAlgn="base">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altLang="en-US" sz="3600" b="1" i="0" u="none" strike="noStrike" kern="1200" cap="none" spc="0" normalizeH="0" baseline="0" noProof="0">
                <a:ln>
                  <a:noFill/>
                </a:ln>
                <a:solidFill>
                  <a:srgbClr val="4A66AC"/>
                </a:solidFill>
                <a:effectLst/>
                <a:uLnTx/>
                <a:uFillTx/>
                <a:latin typeface="Trebuchet MS" panose="020B0703020202090204" pitchFamily="34" charset="0"/>
                <a:ea typeface="+mn-ea"/>
                <a:cs typeface="Arial" panose="020B0604020202020204" pitchFamily="34" charset="0"/>
              </a:rPr>
              <a:t>Pre-Game EAP Review Card</a:t>
            </a:r>
          </a:p>
        </p:txBody>
      </p:sp>
      <p:pic>
        <p:nvPicPr>
          <p:cNvPr id="273411" name="Picture 4">
            <a:extLst>
              <a:ext uri="{FF2B5EF4-FFF2-40B4-BE49-F238E27FC236}">
                <a16:creationId xmlns:a16="http://schemas.microsoft.com/office/drawing/2014/main" id="{945693A0-672E-1A4A-92B0-44D2DFEC3536}"/>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9845675" y="0"/>
            <a:ext cx="2346325" cy="303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458623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8EE0860-E0B0-1246-AE11-AF8C9A2C273C}"/>
              </a:ext>
            </a:extLst>
          </p:cNvPr>
          <p:cNvSpPr>
            <a:spLocks noGrp="1"/>
          </p:cNvSpPr>
          <p:nvPr>
            <p:ph idx="1"/>
          </p:nvPr>
        </p:nvSpPr>
        <p:spPr>
          <a:xfrm>
            <a:off x="1436688" y="2198688"/>
            <a:ext cx="8408987" cy="4659312"/>
          </a:xfrm>
        </p:spPr>
        <p:txBody>
          <a:bodyPr rtlCol="0">
            <a:normAutofit/>
          </a:bodyPr>
          <a:lstStyle/>
          <a:p>
            <a:pPr marL="0" indent="0" defTabSz="457189" fontAlgn="auto">
              <a:spcAft>
                <a:spcPts val="0"/>
              </a:spcAft>
              <a:buFont typeface="Wingdings 3" charset="2"/>
              <a:buNone/>
              <a:defRPr/>
            </a:pPr>
            <a:r>
              <a:rPr lang="en-US" b="1" dirty="0">
                <a:solidFill>
                  <a:schemeClr val="tx1"/>
                </a:solidFill>
              </a:rPr>
              <a:t>Outdoor Events </a:t>
            </a:r>
          </a:p>
          <a:p>
            <a:pPr marL="342891" indent="-342891" defTabSz="457189" fontAlgn="auto">
              <a:spcAft>
                <a:spcPts val="0"/>
              </a:spcAft>
              <a:buFont typeface="Wingdings 3" charset="2"/>
              <a:buChar char=""/>
              <a:defRPr/>
            </a:pPr>
            <a:r>
              <a:rPr lang="en-US" dirty="0">
                <a:solidFill>
                  <a:schemeClr val="tx1"/>
                </a:solidFill>
              </a:rPr>
              <a:t>Who will be monitoring environmental and field/facility conditions during the event? (e.g., thunder and lightning, Wet Bulb Globe Temperature) </a:t>
            </a:r>
          </a:p>
          <a:p>
            <a:pPr marL="342891" indent="-342891" defTabSz="457189" fontAlgn="auto">
              <a:spcAft>
                <a:spcPts val="0"/>
              </a:spcAft>
              <a:buFont typeface="Wingdings 3" charset="2"/>
              <a:buChar char=""/>
              <a:defRPr/>
            </a:pPr>
            <a:r>
              <a:rPr lang="en-US" dirty="0">
                <a:solidFill>
                  <a:schemeClr val="tx1"/>
                </a:solidFill>
              </a:rPr>
              <a:t>Who will notify officials of unsafe environmental or field/facility conditions? </a:t>
            </a:r>
          </a:p>
          <a:p>
            <a:pPr marL="342891" indent="-342891" defTabSz="457189" fontAlgn="auto">
              <a:spcAft>
                <a:spcPts val="0"/>
              </a:spcAft>
              <a:buFont typeface="Wingdings 3" charset="2"/>
              <a:buChar char=""/>
              <a:defRPr/>
            </a:pPr>
            <a:r>
              <a:rPr lang="en-US" dirty="0">
                <a:solidFill>
                  <a:schemeClr val="tx1"/>
                </a:solidFill>
              </a:rPr>
              <a:t>Has the lightning or thunder disturbances safe shelter and evacuation route been identified?</a:t>
            </a:r>
          </a:p>
          <a:p>
            <a:pPr marL="342891" indent="-342891" defTabSz="457189" fontAlgn="auto">
              <a:spcAft>
                <a:spcPts val="0"/>
              </a:spcAft>
              <a:buFont typeface="Wingdings 3" charset="2"/>
              <a:buChar char=""/>
              <a:defRPr/>
            </a:pPr>
            <a:r>
              <a:rPr lang="en-US" dirty="0">
                <a:solidFill>
                  <a:schemeClr val="tx1"/>
                </a:solidFill>
              </a:rPr>
              <a:t>What is the Wet Bulb Globe Temperature, if available, at the beginning of the contest?</a:t>
            </a:r>
          </a:p>
          <a:p>
            <a:pPr marL="0" indent="0" defTabSz="457189" fontAlgn="auto">
              <a:spcAft>
                <a:spcPts val="0"/>
              </a:spcAft>
              <a:buFont typeface="Wingdings 3" charset="2"/>
              <a:buNone/>
              <a:defRPr/>
            </a:pPr>
            <a:endParaRPr lang="en-US" dirty="0">
              <a:solidFill>
                <a:schemeClr val="tx1">
                  <a:lumMod val="75000"/>
                  <a:lumOff val="25000"/>
                </a:schemeClr>
              </a:solidFill>
            </a:endParaRPr>
          </a:p>
        </p:txBody>
      </p:sp>
      <p:sp>
        <p:nvSpPr>
          <p:cNvPr id="274434" name="Title 1">
            <a:extLst>
              <a:ext uri="{FF2B5EF4-FFF2-40B4-BE49-F238E27FC236}">
                <a16:creationId xmlns:a16="http://schemas.microsoft.com/office/drawing/2014/main" id="{08611D9E-0827-5D41-8200-65A7F1722928}"/>
              </a:ext>
            </a:extLst>
          </p:cNvPr>
          <p:cNvSpPr txBox="1">
            <a:spLocks noChangeArrowheads="1"/>
          </p:cNvSpPr>
          <p:nvPr/>
        </p:nvSpPr>
        <p:spPr bwMode="auto">
          <a:xfrm>
            <a:off x="1436688" y="762000"/>
            <a:ext cx="7197725" cy="132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457200">
              <a:spcBef>
                <a:spcPts val="1000"/>
              </a:spcBef>
              <a:buClr>
                <a:schemeClr val="accent1"/>
              </a:buClr>
              <a:buSzPct val="80000"/>
              <a:buFont typeface="Wingdings 3" pitchFamily="2" charset="2"/>
              <a:buChar char=""/>
              <a:defRPr>
                <a:solidFill>
                  <a:srgbClr val="404040"/>
                </a:solidFill>
                <a:latin typeface="Trebuchet MS" panose="020B0703020202090204" pitchFamily="34" charset="0"/>
              </a:defRPr>
            </a:lvl1pPr>
            <a:lvl2pPr marL="741363" indent="-284163" defTabSz="457200">
              <a:spcBef>
                <a:spcPts val="1000"/>
              </a:spcBef>
              <a:buClr>
                <a:schemeClr val="accent1"/>
              </a:buClr>
              <a:buSzPct val="80000"/>
              <a:buFont typeface="Wingdings 3" pitchFamily="2" charset="2"/>
              <a:buChar char=""/>
              <a:defRPr sz="1600">
                <a:solidFill>
                  <a:srgbClr val="404040"/>
                </a:solidFill>
                <a:latin typeface="Trebuchet MS" panose="020B0703020202090204" pitchFamily="34" charset="0"/>
              </a:defRPr>
            </a:lvl2pPr>
            <a:lvl3pPr marL="1141413" indent="-227013" defTabSz="457200">
              <a:spcBef>
                <a:spcPts val="1000"/>
              </a:spcBef>
              <a:buClr>
                <a:schemeClr val="accent1"/>
              </a:buClr>
              <a:buSzPct val="80000"/>
              <a:buFont typeface="Wingdings 3" pitchFamily="2" charset="2"/>
              <a:buChar char=""/>
              <a:defRPr sz="1400">
                <a:solidFill>
                  <a:srgbClr val="404040"/>
                </a:solidFill>
                <a:latin typeface="Trebuchet MS" panose="020B0703020202090204" pitchFamily="34" charset="0"/>
              </a:defRPr>
            </a:lvl3pPr>
            <a:lvl4pPr marL="1598613" indent="-227013" defTabSz="4572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4pPr>
            <a:lvl5pPr marL="2055813" indent="-227013" defTabSz="4572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5pPr>
            <a:lvl6pPr marL="2513013" indent="-227013" defTabSz="457200" fontAlgn="base">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6pPr>
            <a:lvl7pPr marL="2970213" indent="-227013" defTabSz="457200" fontAlgn="base">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7pPr>
            <a:lvl8pPr marL="3427413" indent="-227013" defTabSz="457200" fontAlgn="base">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8pPr>
            <a:lvl9pPr marL="3884613" indent="-227013" defTabSz="457200" fontAlgn="base">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altLang="en-US" sz="3600" b="1" i="0" u="none" strike="noStrike" kern="1200" cap="none" spc="0" normalizeH="0" baseline="0" noProof="0">
                <a:ln>
                  <a:noFill/>
                </a:ln>
                <a:solidFill>
                  <a:srgbClr val="4A66AC"/>
                </a:solidFill>
                <a:effectLst/>
                <a:uLnTx/>
                <a:uFillTx/>
                <a:latin typeface="Trebuchet MS" panose="020B0703020202090204" pitchFamily="34" charset="0"/>
                <a:ea typeface="+mn-ea"/>
                <a:cs typeface="Arial" panose="020B0604020202020204" pitchFamily="34" charset="0"/>
              </a:rPr>
              <a:t>Pre-Game EAP Review Card</a:t>
            </a:r>
          </a:p>
        </p:txBody>
      </p:sp>
      <p:pic>
        <p:nvPicPr>
          <p:cNvPr id="274435" name="Picture 4">
            <a:extLst>
              <a:ext uri="{FF2B5EF4-FFF2-40B4-BE49-F238E27FC236}">
                <a16:creationId xmlns:a16="http://schemas.microsoft.com/office/drawing/2014/main" id="{2B5782EE-2F42-4749-90D5-48F3B5E0F400}"/>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9845675" y="0"/>
            <a:ext cx="2346325" cy="303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43084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3D4202-BD17-4EF5-87C6-8AF79B80403F}"/>
              </a:ext>
            </a:extLst>
          </p:cNvPr>
          <p:cNvSpPr>
            <a:spLocks noGrp="1"/>
          </p:cNvSpPr>
          <p:nvPr>
            <p:ph type="title"/>
          </p:nvPr>
        </p:nvSpPr>
        <p:spPr>
          <a:xfrm>
            <a:off x="963613" y="4799013"/>
            <a:ext cx="8867775" cy="1362075"/>
          </a:xfrm>
        </p:spPr>
        <p:txBody>
          <a:bodyPr/>
          <a:lstStyle/>
          <a:p>
            <a:pPr eaLnBrk="1" hangingPunct="1">
              <a:defRPr/>
            </a:pPr>
            <a:r>
              <a:rPr lang="en-US" altLang="en-US" sz="3600" dirty="0"/>
              <a:t>2020 NFHS </a:t>
            </a:r>
            <a:r>
              <a:rPr lang="en-US" sz="3600" dirty="0"/>
              <a:t>SOFTBALL </a:t>
            </a:r>
            <a:br>
              <a:rPr lang="en-US" sz="3600" dirty="0"/>
            </a:br>
            <a:r>
              <a:rPr lang="en-US" sz="3600" dirty="0"/>
              <a:t>RULES CHANGES</a:t>
            </a:r>
          </a:p>
        </p:txBody>
      </p:sp>
      <p:sp>
        <p:nvSpPr>
          <p:cNvPr id="40963" name="Text Placeholder 2">
            <a:extLst>
              <a:ext uri="{FF2B5EF4-FFF2-40B4-BE49-F238E27FC236}">
                <a16:creationId xmlns:a16="http://schemas.microsoft.com/office/drawing/2014/main" id="{FD78FD66-1C85-2F42-A2A2-FE89214C117E}"/>
              </a:ext>
            </a:extLst>
          </p:cNvPr>
          <p:cNvSpPr>
            <a:spLocks noGrp="1" noChangeArrowheads="1"/>
          </p:cNvSpPr>
          <p:nvPr>
            <p:ph type="body" idx="1"/>
          </p:nvPr>
        </p:nvSpPr>
        <p:spPr>
          <a:xfrm>
            <a:off x="963613" y="2906713"/>
            <a:ext cx="10363200" cy="1500187"/>
          </a:xfrm>
        </p:spPr>
        <p:txBody>
          <a:bodyPr/>
          <a:lstStyle/>
          <a:p>
            <a:pPr eaLnBrk="1" hangingPunct="1"/>
            <a:r>
              <a:rPr lang="en-US" altLang="en-US" sz="4000" b="1"/>
              <a:t> </a:t>
            </a:r>
          </a:p>
        </p:txBody>
      </p:sp>
    </p:spTree>
    <p:extLst>
      <p:ext uri="{BB962C8B-B14F-4D97-AF65-F5344CB8AC3E}">
        <p14:creationId xmlns:p14="http://schemas.microsoft.com/office/powerpoint/2010/main" val="18647878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E2D328-5920-4E6F-B1AB-BA5326C82DBA}"/>
              </a:ext>
            </a:extLst>
          </p:cNvPr>
          <p:cNvSpPr>
            <a:spLocks noGrp="1"/>
          </p:cNvSpPr>
          <p:nvPr>
            <p:ph type="title"/>
          </p:nvPr>
        </p:nvSpPr>
        <p:spPr/>
        <p:txBody>
          <a:bodyPr/>
          <a:lstStyle/>
          <a:p>
            <a:pPr>
              <a:defRPr/>
            </a:pPr>
            <a:r>
              <a:rPr lang="en-US" dirty="0"/>
              <a:t>bats</a:t>
            </a:r>
            <a:br>
              <a:rPr lang="en-US" dirty="0"/>
            </a:br>
            <a:r>
              <a:rPr lang="en-US" dirty="0"/>
              <a:t>Rules 1-5-1</a:t>
            </a:r>
            <a:r>
              <a:rPr lang="en-US" cap="none" dirty="0"/>
              <a:t>c,d,e</a:t>
            </a:r>
            <a:r>
              <a:rPr lang="en-US" dirty="0"/>
              <a:t>, 2-4-3, 7-4-2 penalty NOTE</a:t>
            </a:r>
          </a:p>
        </p:txBody>
      </p:sp>
      <p:sp>
        <p:nvSpPr>
          <p:cNvPr id="43011" name="Content Placeholder 2">
            <a:extLst>
              <a:ext uri="{FF2B5EF4-FFF2-40B4-BE49-F238E27FC236}">
                <a16:creationId xmlns:a16="http://schemas.microsoft.com/office/drawing/2014/main" id="{E3D17AE5-2ED5-3540-A557-463303F91DAA}"/>
              </a:ext>
            </a:extLst>
          </p:cNvPr>
          <p:cNvSpPr>
            <a:spLocks noGrp="1" noChangeArrowheads="1"/>
          </p:cNvSpPr>
          <p:nvPr>
            <p:ph idx="1"/>
          </p:nvPr>
        </p:nvSpPr>
        <p:spPr>
          <a:xfrm>
            <a:off x="5892800" y="2109788"/>
            <a:ext cx="6096000" cy="3563937"/>
          </a:xfrm>
        </p:spPr>
        <p:txBody>
          <a:bodyPr/>
          <a:lstStyle/>
          <a:p>
            <a:pPr marL="0" indent="0">
              <a:buFont typeface="Wingdings" pitchFamily="2" charset="2"/>
              <a:buNone/>
            </a:pPr>
            <a:r>
              <a:rPr lang="en-US" altLang="en-US" sz="3600" baseline="30000"/>
              <a:t>A damaged bat has been defined as a bat that was once legal but is now broken, cracked or dented.  A damaged bat shall be removed without penalty. A bat that continually discolors the ball may be removed from the game with no penalty at the discretion of the umpire. Players who attempt to use damaged bats after they have been removed are then subject to the penalties for unsporting behavior. </a:t>
            </a:r>
          </a:p>
          <a:p>
            <a:pPr marL="0" indent="0">
              <a:buFont typeface="Wingdings" pitchFamily="2" charset="2"/>
              <a:buNone/>
            </a:pPr>
            <a:endParaRPr lang="en-US" altLang="en-US" sz="3600" baseline="30000"/>
          </a:p>
        </p:txBody>
      </p:sp>
      <p:sp>
        <p:nvSpPr>
          <p:cNvPr id="4" name="Footer Placeholder 3">
            <a:extLst>
              <a:ext uri="{FF2B5EF4-FFF2-40B4-BE49-F238E27FC236}">
                <a16:creationId xmlns:a16="http://schemas.microsoft.com/office/drawing/2014/main" id="{26D85160-7FD0-417D-AA5C-9E9E0F82E679}"/>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14B56"/>
                </a:solidFill>
                <a:effectLst/>
                <a:uLnTx/>
                <a:uFillTx/>
                <a:latin typeface="Calibri"/>
                <a:ea typeface="+mn-ea"/>
                <a:cs typeface="+mn-cs"/>
              </a:rPr>
              <a:t>www.nfhs.org</a:t>
            </a:r>
          </a:p>
        </p:txBody>
      </p:sp>
      <p:pic>
        <p:nvPicPr>
          <p:cNvPr id="43013" name="Picture 5">
            <a:extLst>
              <a:ext uri="{FF2B5EF4-FFF2-40B4-BE49-F238E27FC236}">
                <a16:creationId xmlns:a16="http://schemas.microsoft.com/office/drawing/2014/main" id="{4BA8B5AE-E578-3F44-8708-6B80307405E9}"/>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393825" y="1962150"/>
            <a:ext cx="4283075" cy="4370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412793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090197-CF64-4E32-BCE5-8529BB016ED4}"/>
              </a:ext>
            </a:extLst>
          </p:cNvPr>
          <p:cNvSpPr>
            <a:spLocks noGrp="1"/>
          </p:cNvSpPr>
          <p:nvPr>
            <p:ph type="title"/>
          </p:nvPr>
        </p:nvSpPr>
        <p:spPr/>
        <p:txBody>
          <a:bodyPr/>
          <a:lstStyle/>
          <a:p>
            <a:pPr>
              <a:defRPr/>
            </a:pPr>
            <a:r>
              <a:rPr lang="en-US" dirty="0"/>
              <a:t>Pitching regulations</a:t>
            </a:r>
            <a:br>
              <a:rPr lang="en-US" dirty="0"/>
            </a:br>
            <a:r>
              <a:rPr lang="en-US" dirty="0"/>
              <a:t>Rules 6-1-1, 6-1-2</a:t>
            </a:r>
            <a:r>
              <a:rPr lang="en-US" cap="none" dirty="0"/>
              <a:t>a</a:t>
            </a:r>
            <a:endParaRPr lang="en-US" dirty="0"/>
          </a:p>
        </p:txBody>
      </p:sp>
      <p:sp>
        <p:nvSpPr>
          <p:cNvPr id="45059" name="Content Placeholder 2">
            <a:extLst>
              <a:ext uri="{FF2B5EF4-FFF2-40B4-BE49-F238E27FC236}">
                <a16:creationId xmlns:a16="http://schemas.microsoft.com/office/drawing/2014/main" id="{31C1382B-B0AF-8642-944B-8B1C3C0E5E37}"/>
              </a:ext>
            </a:extLst>
          </p:cNvPr>
          <p:cNvSpPr>
            <a:spLocks noGrp="1" noChangeArrowheads="1"/>
          </p:cNvSpPr>
          <p:nvPr>
            <p:ph idx="1"/>
          </p:nvPr>
        </p:nvSpPr>
        <p:spPr>
          <a:xfrm>
            <a:off x="8213725" y="2238375"/>
            <a:ext cx="3754438" cy="2984500"/>
          </a:xfrm>
        </p:spPr>
        <p:txBody>
          <a:bodyPr/>
          <a:lstStyle/>
          <a:p>
            <a:pPr marL="0" indent="0">
              <a:buFont typeface="Wingdings" pitchFamily="2" charset="2"/>
              <a:buNone/>
            </a:pPr>
            <a:r>
              <a:rPr lang="en-US" altLang="en-US" sz="3600" baseline="30000"/>
              <a:t>Whether both feet are in contact with the pitching plate (PlayPic A) or only the pivot foot is in contact with the pitching plate (PlayPic B), the pitcher shall take (or simulate taking) a signal from the catcher.</a:t>
            </a:r>
          </a:p>
        </p:txBody>
      </p:sp>
      <p:sp>
        <p:nvSpPr>
          <p:cNvPr id="4" name="Footer Placeholder 3">
            <a:extLst>
              <a:ext uri="{FF2B5EF4-FFF2-40B4-BE49-F238E27FC236}">
                <a16:creationId xmlns:a16="http://schemas.microsoft.com/office/drawing/2014/main" id="{713E06E0-2A4C-4151-9ECD-5D01B05B5EDB}"/>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14B56"/>
                </a:solidFill>
                <a:effectLst/>
                <a:uLnTx/>
                <a:uFillTx/>
                <a:latin typeface="Calibri"/>
                <a:ea typeface="+mn-ea"/>
                <a:cs typeface="+mn-cs"/>
              </a:rPr>
              <a:t>www.nfhs.org</a:t>
            </a:r>
          </a:p>
        </p:txBody>
      </p:sp>
      <p:pic>
        <p:nvPicPr>
          <p:cNvPr id="45061" name="Picture 5">
            <a:extLst>
              <a:ext uri="{FF2B5EF4-FFF2-40B4-BE49-F238E27FC236}">
                <a16:creationId xmlns:a16="http://schemas.microsoft.com/office/drawing/2014/main" id="{55FC0774-60E8-C149-A7AF-F4ACF21A28B3}"/>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298575" y="2014538"/>
            <a:ext cx="6702425" cy="440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820475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28E4BB-F4A0-40AF-B464-94C9434F5614}"/>
              </a:ext>
            </a:extLst>
          </p:cNvPr>
          <p:cNvSpPr>
            <a:spLocks noGrp="1"/>
          </p:cNvSpPr>
          <p:nvPr>
            <p:ph type="title"/>
          </p:nvPr>
        </p:nvSpPr>
        <p:spPr/>
        <p:txBody>
          <a:bodyPr/>
          <a:lstStyle/>
          <a:p>
            <a:pPr>
              <a:defRPr/>
            </a:pPr>
            <a:r>
              <a:rPr lang="en-US" dirty="0"/>
              <a:t>Pitching regulations</a:t>
            </a:r>
            <a:br>
              <a:rPr lang="en-US" dirty="0"/>
            </a:br>
            <a:r>
              <a:rPr lang="en-US" dirty="0"/>
              <a:t>Rules 6-1-1, 6-1-2</a:t>
            </a:r>
            <a:r>
              <a:rPr lang="en-US" cap="none" dirty="0"/>
              <a:t>a</a:t>
            </a:r>
            <a:endParaRPr lang="en-US" dirty="0"/>
          </a:p>
        </p:txBody>
      </p:sp>
      <p:sp>
        <p:nvSpPr>
          <p:cNvPr id="47107" name="Content Placeholder 2">
            <a:extLst>
              <a:ext uri="{FF2B5EF4-FFF2-40B4-BE49-F238E27FC236}">
                <a16:creationId xmlns:a16="http://schemas.microsoft.com/office/drawing/2014/main" id="{C08B8D5E-D78F-8949-864B-ED7D7509F019}"/>
              </a:ext>
            </a:extLst>
          </p:cNvPr>
          <p:cNvSpPr>
            <a:spLocks noGrp="1" noChangeArrowheads="1"/>
          </p:cNvSpPr>
          <p:nvPr>
            <p:ph idx="1"/>
          </p:nvPr>
        </p:nvSpPr>
        <p:spPr>
          <a:xfrm>
            <a:off x="1320800" y="5522913"/>
            <a:ext cx="10501313" cy="809625"/>
          </a:xfrm>
        </p:spPr>
        <p:txBody>
          <a:bodyPr/>
          <a:lstStyle/>
          <a:p>
            <a:pPr marL="0" indent="0">
              <a:buFont typeface="Wingdings" pitchFamily="2" charset="2"/>
              <a:buNone/>
            </a:pPr>
            <a:r>
              <a:rPr lang="en-US" altLang="en-US" sz="3200" baseline="30000"/>
              <a:t>Because the pivot foot in PlayPic (A) and (B) is in contact with the pitcher’s plate, this is legal. Previously, it was required that the pivot foot be on top of the pitcher’s plate. The rule change allows it to be on top or in contact with the plate. </a:t>
            </a:r>
          </a:p>
          <a:p>
            <a:pPr marL="0" indent="0">
              <a:buFont typeface="Wingdings" pitchFamily="2" charset="2"/>
              <a:buNone/>
            </a:pPr>
            <a:endParaRPr lang="en-US" altLang="en-US" baseline="30000"/>
          </a:p>
          <a:p>
            <a:pPr marL="0" indent="0">
              <a:buFont typeface="Wingdings" pitchFamily="2" charset="2"/>
              <a:buNone/>
            </a:pPr>
            <a:endParaRPr lang="en-US" altLang="en-US"/>
          </a:p>
        </p:txBody>
      </p:sp>
      <p:sp>
        <p:nvSpPr>
          <p:cNvPr id="4" name="Footer Placeholder 3">
            <a:extLst>
              <a:ext uri="{FF2B5EF4-FFF2-40B4-BE49-F238E27FC236}">
                <a16:creationId xmlns:a16="http://schemas.microsoft.com/office/drawing/2014/main" id="{73E4F891-6F6E-45CF-859E-B17B8246416B}"/>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14B56"/>
                </a:solidFill>
                <a:effectLst/>
                <a:uLnTx/>
                <a:uFillTx/>
                <a:latin typeface="Calibri"/>
                <a:ea typeface="+mn-ea"/>
                <a:cs typeface="+mn-cs"/>
              </a:rPr>
              <a:t>www.nfhs.org</a:t>
            </a:r>
          </a:p>
        </p:txBody>
      </p:sp>
      <p:pic>
        <p:nvPicPr>
          <p:cNvPr id="47109" name="Picture 6">
            <a:extLst>
              <a:ext uri="{FF2B5EF4-FFF2-40B4-BE49-F238E27FC236}">
                <a16:creationId xmlns:a16="http://schemas.microsoft.com/office/drawing/2014/main" id="{CBCBFCDB-8233-3949-9D68-719AAEF93567}"/>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320800" y="2030413"/>
            <a:ext cx="10248900" cy="3436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235410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98DB69-F335-49A8-8033-4A4724417D89}"/>
              </a:ext>
            </a:extLst>
          </p:cNvPr>
          <p:cNvSpPr>
            <a:spLocks noGrp="1"/>
          </p:cNvSpPr>
          <p:nvPr>
            <p:ph type="title"/>
          </p:nvPr>
        </p:nvSpPr>
        <p:spPr/>
        <p:txBody>
          <a:bodyPr/>
          <a:lstStyle/>
          <a:p>
            <a:pPr eaLnBrk="1" hangingPunct="1">
              <a:defRPr/>
            </a:pPr>
            <a:r>
              <a:rPr lang="en-US" dirty="0"/>
              <a:t>How a team scores</a:t>
            </a:r>
            <a:br>
              <a:rPr lang="en-US" dirty="0"/>
            </a:br>
            <a:r>
              <a:rPr lang="en-US" dirty="0"/>
              <a:t>Rule 9-1-1 EXCEPTION </a:t>
            </a:r>
            <a:r>
              <a:rPr lang="en-US" cap="none" dirty="0"/>
              <a:t>C</a:t>
            </a:r>
            <a:endParaRPr lang="en-US" dirty="0"/>
          </a:p>
        </p:txBody>
      </p:sp>
      <p:sp>
        <p:nvSpPr>
          <p:cNvPr id="50179" name="Content Placeholder 2">
            <a:extLst>
              <a:ext uri="{FF2B5EF4-FFF2-40B4-BE49-F238E27FC236}">
                <a16:creationId xmlns:a16="http://schemas.microsoft.com/office/drawing/2014/main" id="{01D75BC4-4983-44EA-9F38-C0757C18B387}"/>
              </a:ext>
            </a:extLst>
          </p:cNvPr>
          <p:cNvSpPr>
            <a:spLocks noGrp="1" noChangeArrowheads="1"/>
          </p:cNvSpPr>
          <p:nvPr>
            <p:ph idx="1"/>
          </p:nvPr>
        </p:nvSpPr>
        <p:spPr/>
        <p:txBody>
          <a:bodyPr/>
          <a:lstStyle/>
          <a:p>
            <a:pPr eaLnBrk="1" hangingPunct="1">
              <a:defRPr/>
            </a:pPr>
            <a:r>
              <a:rPr lang="en-US" altLang="en-US" dirty="0"/>
              <a:t>A run is not scored if the runner advances to home plate during action in which the third out is made by a preceding runner who is declared out on an appeal play</a:t>
            </a:r>
            <a:r>
              <a:rPr lang="en-US" altLang="en-US" b="1" dirty="0"/>
              <a:t>.</a:t>
            </a:r>
          </a:p>
          <a:p>
            <a:pPr eaLnBrk="1" hangingPunct="1">
              <a:defRPr/>
            </a:pPr>
            <a:endParaRPr lang="en-US" altLang="en-US" b="1" dirty="0"/>
          </a:p>
          <a:p>
            <a:pPr eaLnBrk="1" hangingPunct="1">
              <a:defRPr/>
            </a:pPr>
            <a:r>
              <a:rPr lang="en-US" altLang="en-US" dirty="0"/>
              <a:t>Previous wording only described a runner failing to touch a base.  This new wording makes it clear that if the preceding runner is called out for any appeal play, the following runs would not score.</a:t>
            </a:r>
          </a:p>
          <a:p>
            <a:pPr marL="0" indent="0" eaLnBrk="1" hangingPunct="1">
              <a:buFont typeface="Wingdings" pitchFamily="2" charset="2"/>
              <a:buNone/>
              <a:defRPr/>
            </a:pPr>
            <a:br>
              <a:rPr lang="en-US" altLang="en-US" b="1" dirty="0"/>
            </a:br>
            <a:endParaRPr lang="en-US" altLang="en-US" b="1" dirty="0"/>
          </a:p>
          <a:p>
            <a:pPr marL="0" indent="0" eaLnBrk="1" hangingPunct="1">
              <a:buFont typeface="Wingdings" pitchFamily="2" charset="2"/>
              <a:buNone/>
              <a:defRPr/>
            </a:pPr>
            <a:endParaRPr lang="en-US" altLang="en-US" dirty="0"/>
          </a:p>
        </p:txBody>
      </p:sp>
      <p:sp>
        <p:nvSpPr>
          <p:cNvPr id="4" name="Footer Placeholder 3">
            <a:extLst>
              <a:ext uri="{FF2B5EF4-FFF2-40B4-BE49-F238E27FC236}">
                <a16:creationId xmlns:a16="http://schemas.microsoft.com/office/drawing/2014/main" id="{0C96B033-0609-4BF1-A939-FFA383CE44B6}"/>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14B56"/>
                </a:solidFill>
                <a:effectLst/>
                <a:uLnTx/>
                <a:uFillTx/>
                <a:latin typeface="Calibri"/>
                <a:ea typeface="+mn-ea"/>
                <a:cs typeface="+mn-cs"/>
              </a:rPr>
              <a:t>www.nfhs.org</a:t>
            </a:r>
          </a:p>
        </p:txBody>
      </p:sp>
    </p:spTree>
    <p:extLst>
      <p:ext uri="{BB962C8B-B14F-4D97-AF65-F5344CB8AC3E}">
        <p14:creationId xmlns:p14="http://schemas.microsoft.com/office/powerpoint/2010/main" val="22101780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5DDAA4-8DFB-4BDA-A0AD-C5BF020D101C}"/>
              </a:ext>
            </a:extLst>
          </p:cNvPr>
          <p:cNvSpPr>
            <a:spLocks noGrp="1"/>
          </p:cNvSpPr>
          <p:nvPr>
            <p:ph type="title"/>
          </p:nvPr>
        </p:nvSpPr>
        <p:spPr/>
        <p:txBody>
          <a:bodyPr/>
          <a:lstStyle/>
          <a:p>
            <a:pPr>
              <a:defRPr/>
            </a:pPr>
            <a:r>
              <a:rPr lang="en-US" dirty="0"/>
              <a:t>How a team scores</a:t>
            </a:r>
            <a:br>
              <a:rPr lang="en-US" dirty="0"/>
            </a:br>
            <a:r>
              <a:rPr lang="en-US" dirty="0"/>
              <a:t>Rule 9-1-1 exception </a:t>
            </a:r>
            <a:r>
              <a:rPr lang="en-US" cap="none" dirty="0"/>
              <a:t>C</a:t>
            </a:r>
            <a:endParaRPr lang="en-US" dirty="0"/>
          </a:p>
        </p:txBody>
      </p:sp>
      <p:sp>
        <p:nvSpPr>
          <p:cNvPr id="51203" name="Content Placeholder 2">
            <a:extLst>
              <a:ext uri="{FF2B5EF4-FFF2-40B4-BE49-F238E27FC236}">
                <a16:creationId xmlns:a16="http://schemas.microsoft.com/office/drawing/2014/main" id="{2C8F181D-E67E-0D4A-A4E0-612EF8BAC1FB}"/>
              </a:ext>
            </a:extLst>
          </p:cNvPr>
          <p:cNvSpPr>
            <a:spLocks noGrp="1" noChangeArrowheads="1"/>
          </p:cNvSpPr>
          <p:nvPr>
            <p:ph idx="1"/>
          </p:nvPr>
        </p:nvSpPr>
        <p:spPr>
          <a:xfrm>
            <a:off x="8243888" y="1992313"/>
            <a:ext cx="3744912" cy="3284537"/>
          </a:xfrm>
        </p:spPr>
        <p:txBody>
          <a:bodyPr/>
          <a:lstStyle/>
          <a:p>
            <a:pPr marL="0" indent="0">
              <a:buFont typeface="Wingdings" pitchFamily="2" charset="2"/>
              <a:buNone/>
            </a:pPr>
            <a:r>
              <a:rPr lang="en-US" altLang="en-US" sz="3000" baseline="30000"/>
              <a:t>In MechaniGram A, the fly ball is caught for the second out. Both runners tag. R1 on third base leaves early and scores, R2 on second base leaves legally to advance to third base. In MechaniGram B, the throw is over the defensive player’s head and R2 scores. The defense then appeals that R1 left early. No runs score since R1 is declared out and no runner can score if the preceding runner is called out</a:t>
            </a:r>
            <a:r>
              <a:rPr lang="en-US" altLang="en-US" sz="3000" baseline="30000">
                <a:solidFill>
                  <a:srgbClr val="FF0000"/>
                </a:solidFill>
              </a:rPr>
              <a:t> </a:t>
            </a:r>
            <a:r>
              <a:rPr lang="en-US" altLang="en-US" sz="3000" baseline="30000"/>
              <a:t>on appeal for the third out of the inning.</a:t>
            </a:r>
          </a:p>
        </p:txBody>
      </p:sp>
      <p:sp>
        <p:nvSpPr>
          <p:cNvPr id="4" name="Footer Placeholder 3">
            <a:extLst>
              <a:ext uri="{FF2B5EF4-FFF2-40B4-BE49-F238E27FC236}">
                <a16:creationId xmlns:a16="http://schemas.microsoft.com/office/drawing/2014/main" id="{A3F17525-F516-4A32-A60E-F18308135291}"/>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14B56"/>
                </a:solidFill>
                <a:effectLst/>
                <a:uLnTx/>
                <a:uFillTx/>
                <a:latin typeface="Calibri"/>
                <a:ea typeface="+mn-ea"/>
                <a:cs typeface="+mn-cs"/>
              </a:rPr>
              <a:t>www.nfhs.org</a:t>
            </a:r>
          </a:p>
        </p:txBody>
      </p:sp>
      <p:pic>
        <p:nvPicPr>
          <p:cNvPr id="51205" name="Picture 5" descr="A screenshot of a cell phone&#10;&#10;Description automatically generated">
            <a:extLst>
              <a:ext uri="{FF2B5EF4-FFF2-40B4-BE49-F238E27FC236}">
                <a16:creationId xmlns:a16="http://schemas.microsoft.com/office/drawing/2014/main" id="{F2250BD9-E887-A849-895F-59DFAB5754B4}"/>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303338" y="1992313"/>
            <a:ext cx="6756400" cy="4335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917088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C143C7-9233-48D9-912D-E297284ACC49}"/>
              </a:ext>
            </a:extLst>
          </p:cNvPr>
          <p:cNvSpPr>
            <a:spLocks noGrp="1"/>
          </p:cNvSpPr>
          <p:nvPr>
            <p:ph type="title"/>
          </p:nvPr>
        </p:nvSpPr>
        <p:spPr>
          <a:xfrm>
            <a:off x="963613" y="4681538"/>
            <a:ext cx="8867775" cy="1362075"/>
          </a:xfrm>
        </p:spPr>
        <p:txBody>
          <a:bodyPr/>
          <a:lstStyle/>
          <a:p>
            <a:pPr eaLnBrk="1" hangingPunct="1">
              <a:defRPr/>
            </a:pPr>
            <a:r>
              <a:rPr lang="en-US" altLang="en-US" sz="3600" dirty="0"/>
              <a:t>2020 NFHS </a:t>
            </a:r>
            <a:r>
              <a:rPr lang="en-US" sz="3600" dirty="0"/>
              <a:t>SOFTBALL </a:t>
            </a:r>
            <a:br>
              <a:rPr lang="en-US" sz="3600" dirty="0"/>
            </a:br>
            <a:r>
              <a:rPr lang="en-US" sz="3600" dirty="0"/>
              <a:t>Major editorial changes</a:t>
            </a:r>
          </a:p>
        </p:txBody>
      </p:sp>
      <p:sp>
        <p:nvSpPr>
          <p:cNvPr id="53251" name="Text Placeholder 2">
            <a:extLst>
              <a:ext uri="{FF2B5EF4-FFF2-40B4-BE49-F238E27FC236}">
                <a16:creationId xmlns:a16="http://schemas.microsoft.com/office/drawing/2014/main" id="{32B1AF36-095F-7F44-8080-F0671E84F832}"/>
              </a:ext>
            </a:extLst>
          </p:cNvPr>
          <p:cNvSpPr>
            <a:spLocks noGrp="1" noChangeArrowheads="1"/>
          </p:cNvSpPr>
          <p:nvPr>
            <p:ph type="body" idx="1"/>
          </p:nvPr>
        </p:nvSpPr>
        <p:spPr>
          <a:xfrm>
            <a:off x="963613" y="2906713"/>
            <a:ext cx="10363200" cy="1500187"/>
          </a:xfrm>
        </p:spPr>
        <p:txBody>
          <a:bodyPr/>
          <a:lstStyle/>
          <a:p>
            <a:pPr eaLnBrk="1" hangingPunct="1"/>
            <a:endParaRPr lang="en-US" altLang="en-US" sz="4000" b="1"/>
          </a:p>
        </p:txBody>
      </p:sp>
    </p:spTree>
    <p:extLst>
      <p:ext uri="{BB962C8B-B14F-4D97-AF65-F5344CB8AC3E}">
        <p14:creationId xmlns:p14="http://schemas.microsoft.com/office/powerpoint/2010/main" val="20020773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361C90-5F76-4B9C-8C8D-CD106180E5AF}"/>
              </a:ext>
            </a:extLst>
          </p:cNvPr>
          <p:cNvSpPr>
            <a:spLocks noGrp="1"/>
          </p:cNvSpPr>
          <p:nvPr>
            <p:ph type="title"/>
          </p:nvPr>
        </p:nvSpPr>
        <p:spPr/>
        <p:txBody>
          <a:bodyPr/>
          <a:lstStyle/>
          <a:p>
            <a:pPr>
              <a:defRPr/>
            </a:pPr>
            <a:r>
              <a:rPr lang="en-US" dirty="0"/>
              <a:t>The Field </a:t>
            </a:r>
            <a:br>
              <a:rPr lang="en-US" dirty="0"/>
            </a:br>
            <a:r>
              <a:rPr lang="en-US" dirty="0"/>
              <a:t>Rule 1-1-7</a:t>
            </a:r>
          </a:p>
        </p:txBody>
      </p:sp>
      <p:sp>
        <p:nvSpPr>
          <p:cNvPr id="55299" name="Content Placeholder 2">
            <a:extLst>
              <a:ext uri="{FF2B5EF4-FFF2-40B4-BE49-F238E27FC236}">
                <a16:creationId xmlns:a16="http://schemas.microsoft.com/office/drawing/2014/main" id="{C5ED9967-AC3E-5344-B394-6040A3D844FF}"/>
              </a:ext>
            </a:extLst>
          </p:cNvPr>
          <p:cNvSpPr>
            <a:spLocks noGrp="1" noChangeArrowheads="1"/>
          </p:cNvSpPr>
          <p:nvPr>
            <p:ph idx="1"/>
          </p:nvPr>
        </p:nvSpPr>
        <p:spPr>
          <a:xfrm>
            <a:off x="1476375" y="5199063"/>
            <a:ext cx="10247313" cy="1133475"/>
          </a:xfrm>
        </p:spPr>
        <p:txBody>
          <a:bodyPr/>
          <a:lstStyle/>
          <a:p>
            <a:pPr marL="0" indent="0">
              <a:buFont typeface="Wingdings" pitchFamily="2" charset="2"/>
              <a:buNone/>
            </a:pPr>
            <a:r>
              <a:rPr lang="en-US" altLang="en-US" sz="2800"/>
              <a:t>Game management or a state administrator may establish a media area as needed.</a:t>
            </a:r>
            <a:endParaRPr lang="en-US" altLang="en-US" sz="2800" baseline="30000"/>
          </a:p>
        </p:txBody>
      </p:sp>
      <p:sp>
        <p:nvSpPr>
          <p:cNvPr id="4" name="Footer Placeholder 3">
            <a:extLst>
              <a:ext uri="{FF2B5EF4-FFF2-40B4-BE49-F238E27FC236}">
                <a16:creationId xmlns:a16="http://schemas.microsoft.com/office/drawing/2014/main" id="{B7812923-517D-47C7-B394-FC51171362A7}"/>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14B56"/>
                </a:solidFill>
                <a:effectLst/>
                <a:uLnTx/>
                <a:uFillTx/>
                <a:latin typeface="Calibri"/>
                <a:ea typeface="+mn-ea"/>
                <a:cs typeface="+mn-cs"/>
              </a:rPr>
              <a:t>www.nfhs.org</a:t>
            </a:r>
          </a:p>
        </p:txBody>
      </p:sp>
      <p:pic>
        <p:nvPicPr>
          <p:cNvPr id="55301" name="Picture 6" descr="A picture containing screenshot&#10;&#10;Description automatically generated">
            <a:extLst>
              <a:ext uri="{FF2B5EF4-FFF2-40B4-BE49-F238E27FC236}">
                <a16:creationId xmlns:a16="http://schemas.microsoft.com/office/drawing/2014/main" id="{57C418DB-79E3-904F-84E4-3D85B1A93DFC}"/>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411288" y="2006600"/>
            <a:ext cx="10391775" cy="3192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988196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E2AAB-8B8B-4744-9CEB-4F74BECAC10F}"/>
              </a:ext>
            </a:extLst>
          </p:cNvPr>
          <p:cNvSpPr>
            <a:spLocks noGrp="1"/>
          </p:cNvSpPr>
          <p:nvPr>
            <p:ph type="title"/>
          </p:nvPr>
        </p:nvSpPr>
        <p:spPr/>
        <p:txBody>
          <a:bodyPr/>
          <a:lstStyle/>
          <a:p>
            <a:pPr eaLnBrk="1" hangingPunct="1">
              <a:defRPr/>
            </a:pPr>
            <a:r>
              <a:rPr lang="en-US" dirty="0"/>
              <a:t>Field and equipment</a:t>
            </a:r>
            <a:br>
              <a:rPr lang="en-US" dirty="0"/>
            </a:br>
            <a:r>
              <a:rPr lang="en-US" dirty="0"/>
              <a:t>Rule 1-5-1</a:t>
            </a:r>
            <a:r>
              <a:rPr lang="en-US" sz="4000" cap="none" dirty="0"/>
              <a:t>d</a:t>
            </a:r>
            <a:endParaRPr lang="en-US" dirty="0"/>
          </a:p>
        </p:txBody>
      </p:sp>
      <p:sp>
        <p:nvSpPr>
          <p:cNvPr id="57347" name="Content Placeholder 2">
            <a:extLst>
              <a:ext uri="{FF2B5EF4-FFF2-40B4-BE49-F238E27FC236}">
                <a16:creationId xmlns:a16="http://schemas.microsoft.com/office/drawing/2014/main" id="{59B38590-0155-4B42-8023-4A65AB42E5FB}"/>
              </a:ext>
            </a:extLst>
          </p:cNvPr>
          <p:cNvSpPr>
            <a:spLocks noGrp="1" noChangeArrowheads="1"/>
          </p:cNvSpPr>
          <p:nvPr>
            <p:ph idx="1"/>
          </p:nvPr>
        </p:nvSpPr>
        <p:spPr/>
        <p:txBody>
          <a:bodyPr/>
          <a:lstStyle/>
          <a:p>
            <a:pPr eaLnBrk="1" hangingPunct="1"/>
            <a:r>
              <a:rPr lang="en-US" altLang="en-US"/>
              <a:t>Updates to add the new USA Softball </a:t>
            </a:r>
            <a:br>
              <a:rPr lang="en-US" altLang="en-US"/>
            </a:br>
            <a:r>
              <a:rPr lang="en-US" altLang="en-US"/>
              <a:t>All Games certification mark.</a:t>
            </a:r>
            <a:br>
              <a:rPr lang="en-US" altLang="en-US"/>
            </a:br>
            <a:endParaRPr lang="en-US" altLang="en-US"/>
          </a:p>
          <a:p>
            <a:pPr eaLnBrk="1" hangingPunct="1"/>
            <a:r>
              <a:rPr lang="en-US" altLang="en-US"/>
              <a:t>This new mark is very similar to the </a:t>
            </a:r>
            <a:br>
              <a:rPr lang="en-US" altLang="en-US"/>
            </a:br>
            <a:r>
              <a:rPr lang="en-US" altLang="en-US"/>
              <a:t>2004 ASA Softball Logo just with USA </a:t>
            </a:r>
            <a:br>
              <a:rPr lang="en-US" altLang="en-US"/>
            </a:br>
            <a:r>
              <a:rPr lang="en-US" altLang="en-US"/>
              <a:t>Softball wording.</a:t>
            </a:r>
            <a:br>
              <a:rPr lang="en-US" altLang="en-US"/>
            </a:br>
            <a:endParaRPr lang="en-US" altLang="en-US"/>
          </a:p>
          <a:p>
            <a:pPr eaLnBrk="1" hangingPunct="1"/>
            <a:r>
              <a:rPr lang="en-US" altLang="en-US"/>
              <a:t>This new mark will begin to be seen in </a:t>
            </a:r>
            <a:br>
              <a:rPr lang="en-US" altLang="en-US"/>
            </a:br>
            <a:r>
              <a:rPr lang="en-US" altLang="en-US"/>
              <a:t>2020 and beyond.</a:t>
            </a:r>
          </a:p>
          <a:p>
            <a:pPr eaLnBrk="1" hangingPunct="1"/>
            <a:endParaRPr lang="en-US" altLang="en-US"/>
          </a:p>
          <a:p>
            <a:pPr algn="ctr" eaLnBrk="1" hangingPunct="1"/>
            <a:endParaRPr lang="en-US" altLang="en-US"/>
          </a:p>
        </p:txBody>
      </p:sp>
      <p:sp>
        <p:nvSpPr>
          <p:cNvPr id="4" name="Footer Placeholder 3">
            <a:extLst>
              <a:ext uri="{FF2B5EF4-FFF2-40B4-BE49-F238E27FC236}">
                <a16:creationId xmlns:a16="http://schemas.microsoft.com/office/drawing/2014/main" id="{B2C67FDC-2816-44A2-B6BB-5B34D49C859E}"/>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14B56"/>
                </a:solidFill>
                <a:effectLst/>
                <a:uLnTx/>
                <a:uFillTx/>
                <a:latin typeface="Calibri"/>
                <a:ea typeface="+mn-ea"/>
                <a:cs typeface="+mn-cs"/>
              </a:rPr>
              <a:t>www.nfhs.org</a:t>
            </a:r>
          </a:p>
        </p:txBody>
      </p:sp>
      <p:pic>
        <p:nvPicPr>
          <p:cNvPr id="57349" name="Picture 1">
            <a:extLst>
              <a:ext uri="{FF2B5EF4-FFF2-40B4-BE49-F238E27FC236}">
                <a16:creationId xmlns:a16="http://schemas.microsoft.com/office/drawing/2014/main" id="{931B96FE-C554-FE40-9704-D0A6E0AE04FE}"/>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8559800" y="2200275"/>
            <a:ext cx="2624138" cy="3205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966437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C3D3AB-5223-4DA3-A192-18345476ECD5}"/>
              </a:ext>
            </a:extLst>
          </p:cNvPr>
          <p:cNvSpPr>
            <a:spLocks noGrp="1"/>
          </p:cNvSpPr>
          <p:nvPr>
            <p:ph type="title"/>
          </p:nvPr>
        </p:nvSpPr>
        <p:spPr/>
        <p:txBody>
          <a:bodyPr/>
          <a:lstStyle/>
          <a:p>
            <a:pPr>
              <a:defRPr/>
            </a:pPr>
            <a:r>
              <a:rPr lang="en-US" dirty="0"/>
              <a:t>Runners Entitled to advance</a:t>
            </a:r>
            <a:br>
              <a:rPr lang="en-US" dirty="0"/>
            </a:br>
            <a:r>
              <a:rPr lang="en-US" dirty="0"/>
              <a:t>Rule 8-4-3</a:t>
            </a:r>
            <a:r>
              <a:rPr lang="en-US" cap="none" dirty="0"/>
              <a:t>d</a:t>
            </a:r>
            <a:r>
              <a:rPr lang="en-US" dirty="0"/>
              <a:t> Penalty</a:t>
            </a:r>
          </a:p>
        </p:txBody>
      </p:sp>
      <p:sp>
        <p:nvSpPr>
          <p:cNvPr id="59395" name="Content Placeholder 2">
            <a:extLst>
              <a:ext uri="{FF2B5EF4-FFF2-40B4-BE49-F238E27FC236}">
                <a16:creationId xmlns:a16="http://schemas.microsoft.com/office/drawing/2014/main" id="{8F671E65-CEEC-4445-9C5B-0E57DADF0444}"/>
              </a:ext>
            </a:extLst>
          </p:cNvPr>
          <p:cNvSpPr>
            <a:spLocks noGrp="1" noChangeArrowheads="1"/>
          </p:cNvSpPr>
          <p:nvPr>
            <p:ph idx="1"/>
          </p:nvPr>
        </p:nvSpPr>
        <p:spPr>
          <a:xfrm>
            <a:off x="5534025" y="2176463"/>
            <a:ext cx="6454775" cy="2951162"/>
          </a:xfrm>
        </p:spPr>
        <p:txBody>
          <a:bodyPr/>
          <a:lstStyle/>
          <a:p>
            <a:pPr marL="0" indent="0">
              <a:buFont typeface="Wingdings" pitchFamily="2" charset="2"/>
              <a:buNone/>
            </a:pPr>
            <a:r>
              <a:rPr lang="en-US" altLang="en-US" sz="3600" baseline="30000"/>
              <a:t>Language was clarified to indicate that when F2 stops a wild pitch or passed ball with detached equipment, the batter is not awarded bases. But if that pitch completed the batter’s turn at bat, the batter-runner is awarded first base.</a:t>
            </a:r>
          </a:p>
        </p:txBody>
      </p:sp>
      <p:sp>
        <p:nvSpPr>
          <p:cNvPr id="4" name="Footer Placeholder 3">
            <a:extLst>
              <a:ext uri="{FF2B5EF4-FFF2-40B4-BE49-F238E27FC236}">
                <a16:creationId xmlns:a16="http://schemas.microsoft.com/office/drawing/2014/main" id="{1D928AB0-1935-44D3-8200-97FFBE05240B}"/>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14B56"/>
                </a:solidFill>
                <a:effectLst/>
                <a:uLnTx/>
                <a:uFillTx/>
                <a:latin typeface="Calibri"/>
                <a:ea typeface="+mn-ea"/>
                <a:cs typeface="+mn-cs"/>
              </a:rPr>
              <a:t>www.nfhs.org</a:t>
            </a:r>
          </a:p>
        </p:txBody>
      </p:sp>
      <p:pic>
        <p:nvPicPr>
          <p:cNvPr id="59397" name="Picture 6" descr="A picture containing text, book&#10;&#10;Description automatically generated">
            <a:extLst>
              <a:ext uri="{FF2B5EF4-FFF2-40B4-BE49-F238E27FC236}">
                <a16:creationId xmlns:a16="http://schemas.microsoft.com/office/drawing/2014/main" id="{A278E81A-B2E9-414D-892F-4BCA2FE809C1}"/>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306513" y="1960563"/>
            <a:ext cx="4025900" cy="447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99717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AB4DC3-35F6-40CD-A162-49FD95FBC58B}"/>
              </a:ext>
            </a:extLst>
          </p:cNvPr>
          <p:cNvSpPr>
            <a:spLocks noGrp="1"/>
          </p:cNvSpPr>
          <p:nvPr>
            <p:ph type="title"/>
          </p:nvPr>
        </p:nvSpPr>
        <p:spPr>
          <a:xfrm>
            <a:off x="963613" y="4406900"/>
            <a:ext cx="8867775" cy="1362075"/>
          </a:xfrm>
        </p:spPr>
        <p:txBody>
          <a:bodyPr/>
          <a:lstStyle/>
          <a:p>
            <a:pPr eaLnBrk="1" hangingPunct="1">
              <a:defRPr/>
            </a:pPr>
            <a:r>
              <a:rPr lang="en-US" altLang="en-US" sz="3600" dirty="0"/>
              <a:t>2020 NFHS </a:t>
            </a:r>
            <a:r>
              <a:rPr lang="en-US" sz="3600" dirty="0"/>
              <a:t>SOFTBALL </a:t>
            </a:r>
            <a:br>
              <a:rPr lang="en-US" sz="3600" dirty="0"/>
            </a:br>
            <a:r>
              <a:rPr lang="en-US" sz="3600" dirty="0"/>
              <a:t>points of emphasis</a:t>
            </a:r>
          </a:p>
        </p:txBody>
      </p:sp>
      <p:sp>
        <p:nvSpPr>
          <p:cNvPr id="61443" name="Text Placeholder 2">
            <a:extLst>
              <a:ext uri="{FF2B5EF4-FFF2-40B4-BE49-F238E27FC236}">
                <a16:creationId xmlns:a16="http://schemas.microsoft.com/office/drawing/2014/main" id="{EAD06B7F-30E4-9D43-8BA1-4792A2B03796}"/>
              </a:ext>
            </a:extLst>
          </p:cNvPr>
          <p:cNvSpPr>
            <a:spLocks noGrp="1" noChangeArrowheads="1"/>
          </p:cNvSpPr>
          <p:nvPr>
            <p:ph type="body" idx="1"/>
          </p:nvPr>
        </p:nvSpPr>
        <p:spPr>
          <a:xfrm>
            <a:off x="963613" y="2906713"/>
            <a:ext cx="10363200" cy="1500187"/>
          </a:xfrm>
        </p:spPr>
        <p:txBody>
          <a:bodyPr/>
          <a:lstStyle/>
          <a:p>
            <a:pPr eaLnBrk="1" hangingPunct="1"/>
            <a:r>
              <a:rPr lang="en-US" altLang="en-US" sz="4000" b="1"/>
              <a:t> </a:t>
            </a:r>
          </a:p>
        </p:txBody>
      </p:sp>
    </p:spTree>
    <p:extLst>
      <p:ext uri="{BB962C8B-B14F-4D97-AF65-F5344CB8AC3E}">
        <p14:creationId xmlns:p14="http://schemas.microsoft.com/office/powerpoint/2010/main" val="338192089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DA5ADE-7760-4E1F-BD2F-39C1C66ACF22}"/>
              </a:ext>
            </a:extLst>
          </p:cNvPr>
          <p:cNvSpPr>
            <a:spLocks noGrp="1"/>
          </p:cNvSpPr>
          <p:nvPr>
            <p:ph type="title"/>
          </p:nvPr>
        </p:nvSpPr>
        <p:spPr/>
        <p:txBody>
          <a:bodyPr/>
          <a:lstStyle/>
          <a:p>
            <a:pPr>
              <a:defRPr/>
            </a:pPr>
            <a:r>
              <a:rPr lang="en-US" dirty="0"/>
              <a:t>Damaged bat vs. illegal bat</a:t>
            </a:r>
          </a:p>
        </p:txBody>
      </p:sp>
      <p:sp>
        <p:nvSpPr>
          <p:cNvPr id="4" name="Footer Placeholder 3">
            <a:extLst>
              <a:ext uri="{FF2B5EF4-FFF2-40B4-BE49-F238E27FC236}">
                <a16:creationId xmlns:a16="http://schemas.microsoft.com/office/drawing/2014/main" id="{72EFD7D1-CD56-4290-B4FA-A755A09373A1}"/>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14B56"/>
                </a:solidFill>
                <a:effectLst/>
                <a:uLnTx/>
                <a:uFillTx/>
                <a:latin typeface="Calibri"/>
                <a:ea typeface="+mn-ea"/>
                <a:cs typeface="+mn-cs"/>
              </a:rPr>
              <a:t>www.nfhs.org</a:t>
            </a:r>
          </a:p>
        </p:txBody>
      </p:sp>
      <p:pic>
        <p:nvPicPr>
          <p:cNvPr id="63492" name="Picture 5">
            <a:extLst>
              <a:ext uri="{FF2B5EF4-FFF2-40B4-BE49-F238E27FC236}">
                <a16:creationId xmlns:a16="http://schemas.microsoft.com/office/drawing/2014/main" id="{446000E8-D99B-6D4E-82D1-C74431038EAC}"/>
              </a:ext>
            </a:extLst>
          </p:cNvPr>
          <p:cNvPicPr>
            <a:picLocks noGrp="1" noChangeAspect="1" noChangeArrowheads="1"/>
          </p:cNvPicPr>
          <p:nvPr>
            <p:ph idx="1"/>
          </p:nvPr>
        </p:nvPicPr>
        <p:blipFill>
          <a:blip r:embed="rId3" cstate="email">
            <a:extLst>
              <a:ext uri="{28A0092B-C50C-407E-A947-70E740481C1C}">
                <a14:useLocalDpi xmlns:a14="http://schemas.microsoft.com/office/drawing/2010/main"/>
              </a:ext>
            </a:extLst>
          </a:blip>
          <a:srcRect/>
          <a:stretch>
            <a:fillRect/>
          </a:stretch>
        </p:blipFill>
        <p:spPr>
          <a:xfrm>
            <a:off x="1028700" y="1954213"/>
            <a:ext cx="10939463" cy="3524250"/>
          </a:xfrm>
          <a:noFill/>
        </p:spPr>
      </p:pic>
      <p:sp>
        <p:nvSpPr>
          <p:cNvPr id="10" name="Content Placeholder 2">
            <a:extLst>
              <a:ext uri="{FF2B5EF4-FFF2-40B4-BE49-F238E27FC236}">
                <a16:creationId xmlns:a16="http://schemas.microsoft.com/office/drawing/2014/main" id="{7CA756D6-3644-41CD-9845-E49767E0AF74}"/>
              </a:ext>
            </a:extLst>
          </p:cNvPr>
          <p:cNvSpPr txBox="1">
            <a:spLocks/>
          </p:cNvSpPr>
          <p:nvPr/>
        </p:nvSpPr>
        <p:spPr bwMode="auto">
          <a:xfrm>
            <a:off x="1339850" y="5556250"/>
            <a:ext cx="10648950" cy="841375"/>
          </a:xfrm>
          <a:prstGeom prst="rect">
            <a:avLst/>
          </a:prstGeom>
          <a:noFill/>
          <a:ln>
            <a:noFill/>
          </a:ln>
        </p:spPr>
        <p:txBody>
          <a:bodyPr/>
          <a:lstStyle>
            <a:lvl1pPr marL="342900" indent="-342900" algn="l" rtl="0" eaLnBrk="0" fontAlgn="base" hangingPunct="0">
              <a:spcBef>
                <a:spcPct val="0"/>
              </a:spcBef>
              <a:spcAft>
                <a:spcPct val="0"/>
              </a:spcAft>
              <a:buFont typeface="Wingdings" panose="05000000000000000000" pitchFamily="2" charset="2"/>
              <a:buChar char="§"/>
              <a:defRPr sz="2600" kern="1200">
                <a:solidFill>
                  <a:schemeClr val="tx1"/>
                </a:solidFill>
                <a:latin typeface="+mn-lt"/>
                <a:ea typeface="+mn-ea"/>
                <a:cs typeface="+mn-cs"/>
              </a:defRPr>
            </a:lvl1pPr>
            <a:lvl2pPr marL="742950" indent="-285750" algn="l" rtl="0" eaLnBrk="0" fontAlgn="base" hangingPunct="0">
              <a:spcBef>
                <a:spcPct val="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spcBef>
                <a:spcPct val="0"/>
              </a:spcBef>
              <a:spcAft>
                <a:spcPct val="0"/>
              </a:spcAft>
              <a:buFont typeface="Calibri" panose="020F0502020204030204" pitchFamily="34" charset="0"/>
              <a:buChar char="–"/>
              <a:defRPr sz="2000" kern="1200">
                <a:solidFill>
                  <a:schemeClr val="tx1"/>
                </a:solidFill>
                <a:latin typeface="+mn-lt"/>
                <a:ea typeface="+mn-ea"/>
                <a:cs typeface="+mn-cs"/>
              </a:defRPr>
            </a:lvl3pPr>
            <a:lvl4pPr marL="1600200" indent="-228600" algn="l" rtl="0" eaLnBrk="0" fontAlgn="base" hangingPunct="0">
              <a:spcBef>
                <a:spcPct val="0"/>
              </a:spcBef>
              <a:spcAft>
                <a:spcPct val="0"/>
              </a:spcAft>
              <a:buFont typeface="Courier New" panose="02070309020205020404" pitchFamily="49" charset="0"/>
              <a:buChar char="o"/>
              <a:defRPr sz="2000" kern="1200">
                <a:solidFill>
                  <a:schemeClr val="tx1"/>
                </a:solidFill>
                <a:latin typeface="+mn-lt"/>
                <a:ea typeface="+mn-ea"/>
                <a:cs typeface="+mn-cs"/>
              </a:defRPr>
            </a:lvl4pPr>
            <a:lvl5pPr marL="2057400" indent="-228600" algn="l" rtl="0" eaLnBrk="0" fontAlgn="base" hangingPunct="0">
              <a:spcBef>
                <a:spcPct val="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US" sz="2600" b="0" i="0" u="none" strike="noStrike" kern="1200" cap="none" spc="0" normalizeH="0" baseline="30000" noProof="0">
                <a:ln>
                  <a:noFill/>
                </a:ln>
                <a:solidFill>
                  <a:srgbClr val="414B56"/>
                </a:solidFill>
                <a:effectLst/>
                <a:uLnTx/>
                <a:uFillTx/>
                <a:latin typeface="Calibri"/>
                <a:ea typeface="+mn-ea"/>
                <a:cs typeface="+mn-cs"/>
              </a:rPr>
              <a:t>Bats must bear either the 2000, 2004, or the USA Softball All Games certification mark. Additionally, the bat must not appear on USA Softball’s Non-Approved Bats With Certification Marks list (www.usasoftball.com). Bat barrels made entirely of wood are permitted and need not bear a certification mark but shall not exceed 2-1/4 inches in diameter.</a:t>
            </a:r>
          </a:p>
          <a:p>
            <a:pPr marL="342900" marR="0" lvl="0" indent="-342900" algn="l" defTabSz="914400" rtl="0" eaLnBrk="0" fontAlgn="base" latinLnBrk="0" hangingPunct="0">
              <a:lnSpc>
                <a:spcPct val="100000"/>
              </a:lnSpc>
              <a:spcBef>
                <a:spcPct val="0"/>
              </a:spcBef>
              <a:spcAft>
                <a:spcPct val="0"/>
              </a:spcAft>
              <a:buClrTx/>
              <a:buSzTx/>
              <a:buFont typeface="Wingdings" panose="05000000000000000000" pitchFamily="2" charset="2"/>
              <a:buChar char="§"/>
              <a:tabLst/>
              <a:defRPr/>
            </a:pPr>
            <a:endParaRPr kumimoji="0" lang="en-US" sz="2600" b="0" i="0" u="none" strike="noStrike" kern="1200" cap="none" spc="0" normalizeH="0" baseline="0" noProof="0" dirty="0">
              <a:ln>
                <a:noFill/>
              </a:ln>
              <a:solidFill>
                <a:srgbClr val="414B56"/>
              </a:solidFill>
              <a:effectLst/>
              <a:uLnTx/>
              <a:uFillTx/>
              <a:latin typeface="Calibri"/>
              <a:ea typeface="+mn-ea"/>
              <a:cs typeface="+mn-cs"/>
            </a:endParaRPr>
          </a:p>
        </p:txBody>
      </p:sp>
    </p:spTree>
    <p:extLst>
      <p:ext uri="{BB962C8B-B14F-4D97-AF65-F5344CB8AC3E}">
        <p14:creationId xmlns:p14="http://schemas.microsoft.com/office/powerpoint/2010/main" val="1005123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A6B9AA-9A15-4DB8-A12D-ADAEC3A53050}"/>
              </a:ext>
            </a:extLst>
          </p:cNvPr>
          <p:cNvSpPr>
            <a:spLocks noGrp="1"/>
          </p:cNvSpPr>
          <p:nvPr>
            <p:ph type="title"/>
          </p:nvPr>
        </p:nvSpPr>
        <p:spPr/>
        <p:txBody>
          <a:bodyPr/>
          <a:lstStyle/>
          <a:p>
            <a:pPr>
              <a:defRPr/>
            </a:pPr>
            <a:r>
              <a:rPr lang="en-US" dirty="0"/>
              <a:t>Damaged bat vs. illegal bat</a:t>
            </a:r>
          </a:p>
        </p:txBody>
      </p:sp>
      <p:sp>
        <p:nvSpPr>
          <p:cNvPr id="65539" name="Content Placeholder 2">
            <a:extLst>
              <a:ext uri="{FF2B5EF4-FFF2-40B4-BE49-F238E27FC236}">
                <a16:creationId xmlns:a16="http://schemas.microsoft.com/office/drawing/2014/main" id="{E29C85E7-E02E-9342-BCA8-3F8952D8C252}"/>
              </a:ext>
            </a:extLst>
          </p:cNvPr>
          <p:cNvSpPr>
            <a:spLocks noGrp="1" noChangeArrowheads="1"/>
          </p:cNvSpPr>
          <p:nvPr>
            <p:ph idx="1"/>
          </p:nvPr>
        </p:nvSpPr>
        <p:spPr>
          <a:xfrm>
            <a:off x="7140575" y="2152650"/>
            <a:ext cx="4848225" cy="4125913"/>
          </a:xfrm>
        </p:spPr>
        <p:txBody>
          <a:bodyPr/>
          <a:lstStyle/>
          <a:p>
            <a:pPr marL="0" indent="0">
              <a:buFont typeface="Wingdings" pitchFamily="2" charset="2"/>
              <a:buNone/>
            </a:pPr>
            <a:r>
              <a:rPr lang="en-US" altLang="en-US" sz="2400"/>
              <a:t>Clarification was needed to delineate the difference between a player using a bat that is damaged versus a bat that is illegal for high school play. By definition, a bat that is damaged (Rule 2-4-3c) is removed from the game without penalty (7-4-2 NOTE). An illegal bat that is non-approved or altered will continue to result in the head coach and the batter being ejected.</a:t>
            </a:r>
          </a:p>
        </p:txBody>
      </p:sp>
      <p:sp>
        <p:nvSpPr>
          <p:cNvPr id="4" name="Footer Placeholder 3">
            <a:extLst>
              <a:ext uri="{FF2B5EF4-FFF2-40B4-BE49-F238E27FC236}">
                <a16:creationId xmlns:a16="http://schemas.microsoft.com/office/drawing/2014/main" id="{5F609D11-094B-4E8D-86F2-5D4990346C8F}"/>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14B56"/>
                </a:solidFill>
                <a:effectLst/>
                <a:uLnTx/>
                <a:uFillTx/>
                <a:latin typeface="Calibri"/>
                <a:ea typeface="+mn-ea"/>
                <a:cs typeface="+mn-cs"/>
              </a:rPr>
              <a:t>www.nfhs.org</a:t>
            </a:r>
          </a:p>
        </p:txBody>
      </p:sp>
      <p:pic>
        <p:nvPicPr>
          <p:cNvPr id="65541" name="Picture 6" descr="A picture containing athletic game, sport&#10;&#10;Description automatically generated">
            <a:extLst>
              <a:ext uri="{FF2B5EF4-FFF2-40B4-BE49-F238E27FC236}">
                <a16:creationId xmlns:a16="http://schemas.microsoft.com/office/drawing/2014/main" id="{470B13E1-6467-F244-857C-11BC7DBBDAAD}"/>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228725" y="2005013"/>
            <a:ext cx="5818188" cy="4421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0124409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318401-2F61-43A6-BFD5-30378D123A19}"/>
              </a:ext>
            </a:extLst>
          </p:cNvPr>
          <p:cNvSpPr>
            <a:spLocks noGrp="1"/>
          </p:cNvSpPr>
          <p:nvPr>
            <p:ph type="title"/>
          </p:nvPr>
        </p:nvSpPr>
        <p:spPr/>
        <p:txBody>
          <a:bodyPr/>
          <a:lstStyle/>
          <a:p>
            <a:pPr>
              <a:defRPr/>
            </a:pPr>
            <a:r>
              <a:rPr lang="en-US" dirty="0"/>
              <a:t>Contact with the pitcher’s plate</a:t>
            </a:r>
          </a:p>
        </p:txBody>
      </p:sp>
      <p:sp>
        <p:nvSpPr>
          <p:cNvPr id="67587" name="Content Placeholder 2">
            <a:extLst>
              <a:ext uri="{FF2B5EF4-FFF2-40B4-BE49-F238E27FC236}">
                <a16:creationId xmlns:a16="http://schemas.microsoft.com/office/drawing/2014/main" id="{287B6836-ED72-A144-87AE-5B746886B07E}"/>
              </a:ext>
            </a:extLst>
          </p:cNvPr>
          <p:cNvSpPr>
            <a:spLocks noGrp="1" noChangeArrowheads="1"/>
          </p:cNvSpPr>
          <p:nvPr>
            <p:ph idx="1"/>
          </p:nvPr>
        </p:nvSpPr>
        <p:spPr>
          <a:xfrm>
            <a:off x="4640263" y="2008188"/>
            <a:ext cx="7327900" cy="1119187"/>
          </a:xfrm>
        </p:spPr>
        <p:txBody>
          <a:bodyPr/>
          <a:lstStyle/>
          <a:p>
            <a:pPr marL="0" indent="0">
              <a:buFont typeface="Wingdings" pitchFamily="2" charset="2"/>
              <a:buNone/>
            </a:pPr>
            <a:r>
              <a:rPr lang="en-US" altLang="en-US" sz="2400"/>
              <a:t>Due to the varying levels of play and accompanying variation in pitching skills while pitchers develop, prior to the start of the pitch, NFHS rules allows the pitcher to choose her foot placement.  The pitcher may choose to take a position with the pivot foot in contact with the plate and the non-pivot foot behind the pitcher’s plate or both feet in contact with the pitcher’s plate.  Prior to the start of the delivery, both feet must be on the ground within or partially within the 24-inch length of the pitcher’s plate. This allows for personal preference and developing pitchers to work through levels of progression.</a:t>
            </a:r>
          </a:p>
        </p:txBody>
      </p:sp>
      <p:sp>
        <p:nvSpPr>
          <p:cNvPr id="4" name="Footer Placeholder 3">
            <a:extLst>
              <a:ext uri="{FF2B5EF4-FFF2-40B4-BE49-F238E27FC236}">
                <a16:creationId xmlns:a16="http://schemas.microsoft.com/office/drawing/2014/main" id="{1E9010E5-E3F2-4372-957B-0389EE2993D1}"/>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14B56"/>
                </a:solidFill>
                <a:effectLst/>
                <a:uLnTx/>
                <a:uFillTx/>
                <a:latin typeface="Calibri"/>
                <a:ea typeface="+mn-ea"/>
                <a:cs typeface="+mn-cs"/>
              </a:rPr>
              <a:t>www.nfhs.org</a:t>
            </a:r>
          </a:p>
        </p:txBody>
      </p:sp>
      <p:pic>
        <p:nvPicPr>
          <p:cNvPr id="67589" name="Picture 5" descr="A picture containing athletic game&#10;&#10;Description automatically generated">
            <a:extLst>
              <a:ext uri="{FF2B5EF4-FFF2-40B4-BE49-F238E27FC236}">
                <a16:creationId xmlns:a16="http://schemas.microsoft.com/office/drawing/2014/main" id="{35563FC0-7F7D-DA4B-A895-DF1ABA540632}"/>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392238" y="2008188"/>
            <a:ext cx="3035300" cy="4344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8929666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FC8336-CBBE-42D6-AD5D-11B1FB24BF4A}"/>
              </a:ext>
            </a:extLst>
          </p:cNvPr>
          <p:cNvSpPr>
            <a:spLocks noGrp="1"/>
          </p:cNvSpPr>
          <p:nvPr>
            <p:ph type="title"/>
          </p:nvPr>
        </p:nvSpPr>
        <p:spPr/>
        <p:txBody>
          <a:bodyPr/>
          <a:lstStyle/>
          <a:p>
            <a:pPr>
              <a:defRPr/>
            </a:pPr>
            <a:r>
              <a:rPr lang="en-US" dirty="0"/>
              <a:t>Inspection of equipment</a:t>
            </a:r>
          </a:p>
        </p:txBody>
      </p:sp>
      <p:sp>
        <p:nvSpPr>
          <p:cNvPr id="69635" name="Content Placeholder 2">
            <a:extLst>
              <a:ext uri="{FF2B5EF4-FFF2-40B4-BE49-F238E27FC236}">
                <a16:creationId xmlns:a16="http://schemas.microsoft.com/office/drawing/2014/main" id="{6A452680-6169-3445-98EB-BDD746AE3BD0}"/>
              </a:ext>
            </a:extLst>
          </p:cNvPr>
          <p:cNvSpPr>
            <a:spLocks noGrp="1" noChangeArrowheads="1"/>
          </p:cNvSpPr>
          <p:nvPr>
            <p:ph idx="1"/>
          </p:nvPr>
        </p:nvSpPr>
        <p:spPr>
          <a:xfrm>
            <a:off x="7805738" y="2035175"/>
            <a:ext cx="4183062" cy="2300288"/>
          </a:xfrm>
        </p:spPr>
        <p:txBody>
          <a:bodyPr/>
          <a:lstStyle/>
          <a:p>
            <a:pPr marL="0" indent="0">
              <a:buFont typeface="Wingdings" pitchFamily="2" charset="2"/>
              <a:buNone/>
            </a:pPr>
            <a:r>
              <a:rPr lang="en-US" altLang="en-US" sz="2000"/>
              <a:t>It is the head coach’s responsibility to make certain all players are legally and properly equipped, which includes checking bats, helmets and catcher’s gear prior to every contest. Umpires may inspect equipment but are not required to do so. It is critical that coaches remain vigilant in inspecting equipment before every contest to ensure no damage has occurred or new noncompliant equipment has been purchased since their last inspection. </a:t>
            </a:r>
          </a:p>
        </p:txBody>
      </p:sp>
      <p:sp>
        <p:nvSpPr>
          <p:cNvPr id="4" name="Footer Placeholder 3">
            <a:extLst>
              <a:ext uri="{FF2B5EF4-FFF2-40B4-BE49-F238E27FC236}">
                <a16:creationId xmlns:a16="http://schemas.microsoft.com/office/drawing/2014/main" id="{EC4520B1-8B63-4003-A03E-25862FCEBD1E}"/>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14B56"/>
                </a:solidFill>
                <a:effectLst/>
                <a:uLnTx/>
                <a:uFillTx/>
                <a:latin typeface="Calibri"/>
                <a:ea typeface="+mn-ea"/>
                <a:cs typeface="+mn-cs"/>
              </a:rPr>
              <a:t>www.nfhs.org</a:t>
            </a:r>
          </a:p>
        </p:txBody>
      </p:sp>
      <p:pic>
        <p:nvPicPr>
          <p:cNvPr id="69637" name="Picture 5" descr="A picture containing object&#10;&#10;Description automatically generated">
            <a:extLst>
              <a:ext uri="{FF2B5EF4-FFF2-40B4-BE49-F238E27FC236}">
                <a16:creationId xmlns:a16="http://schemas.microsoft.com/office/drawing/2014/main" id="{54A2DB0C-4F59-F147-8B83-B4250F65E433}"/>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412875" y="2035175"/>
            <a:ext cx="6181725" cy="429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2941752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AB4DC3-35F6-40CD-A162-49FD95FBC58B}"/>
              </a:ext>
            </a:extLst>
          </p:cNvPr>
          <p:cNvSpPr>
            <a:spLocks noGrp="1"/>
          </p:cNvSpPr>
          <p:nvPr>
            <p:ph type="title"/>
          </p:nvPr>
        </p:nvSpPr>
        <p:spPr>
          <a:xfrm>
            <a:off x="963613" y="4406900"/>
            <a:ext cx="8867775" cy="1362075"/>
          </a:xfrm>
        </p:spPr>
        <p:txBody>
          <a:bodyPr/>
          <a:lstStyle/>
          <a:p>
            <a:pPr eaLnBrk="1" hangingPunct="1">
              <a:defRPr/>
            </a:pPr>
            <a:r>
              <a:rPr lang="en-US" altLang="en-US" sz="3600" dirty="0"/>
              <a:t>2020 NFHS </a:t>
            </a:r>
            <a:r>
              <a:rPr lang="en-US" sz="3600" dirty="0"/>
              <a:t>SOFTBALL </a:t>
            </a:r>
            <a:br>
              <a:rPr lang="en-US" sz="3600" dirty="0"/>
            </a:br>
            <a:r>
              <a:rPr lang="en-US" sz="3600" dirty="0"/>
              <a:t>ADDITIONAL points of emphasis</a:t>
            </a:r>
          </a:p>
        </p:txBody>
      </p:sp>
      <p:sp>
        <p:nvSpPr>
          <p:cNvPr id="61443" name="Text Placeholder 2">
            <a:extLst>
              <a:ext uri="{FF2B5EF4-FFF2-40B4-BE49-F238E27FC236}">
                <a16:creationId xmlns:a16="http://schemas.microsoft.com/office/drawing/2014/main" id="{EAD06B7F-30E4-9D43-8BA1-4792A2B03796}"/>
              </a:ext>
            </a:extLst>
          </p:cNvPr>
          <p:cNvSpPr>
            <a:spLocks noGrp="1" noChangeArrowheads="1"/>
          </p:cNvSpPr>
          <p:nvPr>
            <p:ph type="body" idx="1"/>
          </p:nvPr>
        </p:nvSpPr>
        <p:spPr>
          <a:xfrm>
            <a:off x="963613" y="2906713"/>
            <a:ext cx="10363200" cy="1500187"/>
          </a:xfrm>
        </p:spPr>
        <p:txBody>
          <a:bodyPr/>
          <a:lstStyle/>
          <a:p>
            <a:pPr eaLnBrk="1" hangingPunct="1"/>
            <a:r>
              <a:rPr lang="en-US" altLang="en-US" sz="4000" b="1"/>
              <a:t> </a:t>
            </a:r>
          </a:p>
        </p:txBody>
      </p:sp>
    </p:spTree>
    <p:extLst>
      <p:ext uri="{BB962C8B-B14F-4D97-AF65-F5344CB8AC3E}">
        <p14:creationId xmlns:p14="http://schemas.microsoft.com/office/powerpoint/2010/main" val="161506405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C62A7D-0B24-4BB5-9017-5401BF81F313}"/>
              </a:ext>
            </a:extLst>
          </p:cNvPr>
          <p:cNvSpPr>
            <a:spLocks noGrp="1"/>
          </p:cNvSpPr>
          <p:nvPr>
            <p:ph type="title"/>
          </p:nvPr>
        </p:nvSpPr>
        <p:spPr/>
        <p:txBody>
          <a:bodyPr/>
          <a:lstStyle/>
          <a:p>
            <a:r>
              <a:rPr lang="en-US" dirty="0"/>
              <a:t>Baserunner’s responsibilities</a:t>
            </a:r>
          </a:p>
        </p:txBody>
      </p:sp>
      <p:pic>
        <p:nvPicPr>
          <p:cNvPr id="6" name="Content Placeholder 5">
            <a:extLst>
              <a:ext uri="{FF2B5EF4-FFF2-40B4-BE49-F238E27FC236}">
                <a16:creationId xmlns:a16="http://schemas.microsoft.com/office/drawing/2014/main" id="{CB073E66-36CD-41F5-AF8A-317184639257}"/>
              </a:ext>
            </a:extLst>
          </p:cNvPr>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5638365" y="1954214"/>
            <a:ext cx="4785794" cy="4338637"/>
          </a:xfrm>
        </p:spPr>
      </p:pic>
      <p:sp>
        <p:nvSpPr>
          <p:cNvPr id="4" name="Footer Placeholder 3">
            <a:extLst>
              <a:ext uri="{FF2B5EF4-FFF2-40B4-BE49-F238E27FC236}">
                <a16:creationId xmlns:a16="http://schemas.microsoft.com/office/drawing/2014/main" id="{93D517D1-9F02-465F-A4CE-E78A6B847583}"/>
              </a:ext>
            </a:extLst>
          </p:cNvPr>
          <p:cNvSpPr>
            <a:spLocks noGrp="1"/>
          </p:cNvSpPr>
          <p:nvPr>
            <p:ph type="ftr" sz="quarter" idx="11"/>
          </p:nvPr>
        </p:nvSpPr>
        <p:spPr/>
        <p:txBody>
          <a:bodyPr/>
          <a:lstStyle/>
          <a:p>
            <a:pPr>
              <a:defRPr/>
            </a:pPr>
            <a:r>
              <a:rPr lang="en-US">
                <a:solidFill>
                  <a:srgbClr val="414B56"/>
                </a:solidFill>
                <a:latin typeface="Calibri"/>
              </a:rPr>
              <a:t>www.nfhs.org</a:t>
            </a:r>
          </a:p>
        </p:txBody>
      </p:sp>
      <p:sp>
        <p:nvSpPr>
          <p:cNvPr id="5" name="TextBox 4">
            <a:extLst>
              <a:ext uri="{FF2B5EF4-FFF2-40B4-BE49-F238E27FC236}">
                <a16:creationId xmlns:a16="http://schemas.microsoft.com/office/drawing/2014/main" id="{B64D1933-5673-4913-8E24-560FE3E09945}"/>
              </a:ext>
            </a:extLst>
          </p:cNvPr>
          <p:cNvSpPr txBox="1"/>
          <p:nvPr/>
        </p:nvSpPr>
        <p:spPr>
          <a:xfrm>
            <a:off x="2568585" y="2629926"/>
            <a:ext cx="2976418" cy="2585323"/>
          </a:xfrm>
          <a:prstGeom prst="rect">
            <a:avLst/>
          </a:prstGeom>
          <a:noFill/>
        </p:spPr>
        <p:txBody>
          <a:bodyPr wrap="square" rtlCol="0">
            <a:spAutoFit/>
          </a:bodyPr>
          <a:lstStyle/>
          <a:p>
            <a:pPr fontAlgn="base">
              <a:spcBef>
                <a:spcPct val="0"/>
              </a:spcBef>
              <a:spcAft>
                <a:spcPct val="0"/>
              </a:spcAft>
            </a:pPr>
            <a:r>
              <a:rPr lang="en-US" dirty="0">
                <a:solidFill>
                  <a:srgbClr val="414B56"/>
                </a:solidFill>
                <a:latin typeface="Arial" pitchFamily="34" charset="0"/>
                <a:cs typeface="Arial" pitchFamily="34" charset="0"/>
              </a:rPr>
              <a:t>Runners are never required to slide, but if a runner elects to slide, it must be legal.</a:t>
            </a:r>
            <a:r>
              <a:rPr lang="en-US" b="1" dirty="0">
                <a:solidFill>
                  <a:srgbClr val="414B56"/>
                </a:solidFill>
                <a:latin typeface="Arial" pitchFamily="34" charset="0"/>
                <a:cs typeface="Arial" pitchFamily="34" charset="0"/>
              </a:rPr>
              <a:t> </a:t>
            </a:r>
            <a:r>
              <a:rPr lang="en-US" dirty="0">
                <a:solidFill>
                  <a:srgbClr val="414B56"/>
                </a:solidFill>
                <a:latin typeface="Arial" pitchFamily="34" charset="0"/>
                <a:cs typeface="Arial" pitchFamily="34" charset="0"/>
              </a:rPr>
              <a:t>A legal slide can either be feet first or head first. If a runner slides feet first, at least one leg and buttock shall be on the ground.</a:t>
            </a:r>
          </a:p>
        </p:txBody>
      </p:sp>
      <p:sp>
        <p:nvSpPr>
          <p:cNvPr id="7" name="TextBox 6">
            <a:extLst>
              <a:ext uri="{FF2B5EF4-FFF2-40B4-BE49-F238E27FC236}">
                <a16:creationId xmlns:a16="http://schemas.microsoft.com/office/drawing/2014/main" id="{6AB56F6B-7610-4B39-B79D-C1E0CBC4F893}"/>
              </a:ext>
            </a:extLst>
          </p:cNvPr>
          <p:cNvSpPr txBox="1"/>
          <p:nvPr/>
        </p:nvSpPr>
        <p:spPr>
          <a:xfrm>
            <a:off x="5814061" y="2287024"/>
            <a:ext cx="4610099" cy="523220"/>
          </a:xfrm>
          <a:prstGeom prst="rect">
            <a:avLst/>
          </a:prstGeom>
          <a:noFill/>
        </p:spPr>
        <p:txBody>
          <a:bodyPr wrap="square" rtlCol="0">
            <a:spAutoFit/>
          </a:bodyPr>
          <a:lstStyle/>
          <a:p>
            <a:pPr algn="ctr" fontAlgn="base">
              <a:spcBef>
                <a:spcPct val="0"/>
              </a:spcBef>
              <a:spcAft>
                <a:spcPct val="0"/>
              </a:spcAft>
            </a:pPr>
            <a:r>
              <a:rPr lang="en-US" sz="2800" b="1" dirty="0">
                <a:solidFill>
                  <a:srgbClr val="00B050"/>
                </a:solidFill>
                <a:latin typeface="Arial" pitchFamily="34" charset="0"/>
                <a:cs typeface="Arial" pitchFamily="34" charset="0"/>
              </a:rPr>
              <a:t>Legal</a:t>
            </a:r>
            <a:endParaRPr lang="en-US" b="1" dirty="0">
              <a:solidFill>
                <a:srgbClr val="00B050"/>
              </a:solidFill>
              <a:latin typeface="Arial" pitchFamily="34" charset="0"/>
              <a:cs typeface="Arial" pitchFamily="34" charset="0"/>
            </a:endParaRPr>
          </a:p>
        </p:txBody>
      </p:sp>
    </p:spTree>
    <p:extLst>
      <p:ext uri="{BB962C8B-B14F-4D97-AF65-F5344CB8AC3E}">
        <p14:creationId xmlns:p14="http://schemas.microsoft.com/office/powerpoint/2010/main" val="364733869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168BF7-1AE7-448D-96E1-EBA49D7FC773}"/>
              </a:ext>
            </a:extLst>
          </p:cNvPr>
          <p:cNvSpPr>
            <a:spLocks noGrp="1"/>
          </p:cNvSpPr>
          <p:nvPr>
            <p:ph type="title"/>
          </p:nvPr>
        </p:nvSpPr>
        <p:spPr/>
        <p:txBody>
          <a:bodyPr/>
          <a:lstStyle/>
          <a:p>
            <a:r>
              <a:rPr lang="en-US" dirty="0"/>
              <a:t>Baserunner’s responsibilities</a:t>
            </a:r>
          </a:p>
        </p:txBody>
      </p:sp>
      <p:pic>
        <p:nvPicPr>
          <p:cNvPr id="6" name="Content Placeholder 5">
            <a:extLst>
              <a:ext uri="{FF2B5EF4-FFF2-40B4-BE49-F238E27FC236}">
                <a16:creationId xmlns:a16="http://schemas.microsoft.com/office/drawing/2014/main" id="{6E7AD644-C18A-4CF0-9CAA-15693E0BA6EE}"/>
              </a:ext>
            </a:extLst>
          </p:cNvPr>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5606031" y="1954214"/>
            <a:ext cx="4799162" cy="4338637"/>
          </a:xfrm>
        </p:spPr>
      </p:pic>
      <p:sp>
        <p:nvSpPr>
          <p:cNvPr id="4" name="Footer Placeholder 3">
            <a:extLst>
              <a:ext uri="{FF2B5EF4-FFF2-40B4-BE49-F238E27FC236}">
                <a16:creationId xmlns:a16="http://schemas.microsoft.com/office/drawing/2014/main" id="{337ECE51-401E-4655-960B-B92DCA3BC7B9}"/>
              </a:ext>
            </a:extLst>
          </p:cNvPr>
          <p:cNvSpPr>
            <a:spLocks noGrp="1"/>
          </p:cNvSpPr>
          <p:nvPr>
            <p:ph type="ftr" sz="quarter" idx="11"/>
          </p:nvPr>
        </p:nvSpPr>
        <p:spPr/>
        <p:txBody>
          <a:bodyPr/>
          <a:lstStyle/>
          <a:p>
            <a:pPr>
              <a:defRPr/>
            </a:pPr>
            <a:r>
              <a:rPr lang="en-US">
                <a:solidFill>
                  <a:srgbClr val="414B56"/>
                </a:solidFill>
                <a:latin typeface="Calibri"/>
              </a:rPr>
              <a:t>www.nfhs.org</a:t>
            </a:r>
          </a:p>
        </p:txBody>
      </p:sp>
      <p:sp>
        <p:nvSpPr>
          <p:cNvPr id="5" name="TextBox 4">
            <a:extLst>
              <a:ext uri="{FF2B5EF4-FFF2-40B4-BE49-F238E27FC236}">
                <a16:creationId xmlns:a16="http://schemas.microsoft.com/office/drawing/2014/main" id="{4F7C256A-A195-4873-823E-55ED2DBCC224}"/>
              </a:ext>
            </a:extLst>
          </p:cNvPr>
          <p:cNvSpPr txBox="1"/>
          <p:nvPr/>
        </p:nvSpPr>
        <p:spPr>
          <a:xfrm>
            <a:off x="2549433" y="3269412"/>
            <a:ext cx="2976418" cy="646331"/>
          </a:xfrm>
          <a:prstGeom prst="rect">
            <a:avLst/>
          </a:prstGeom>
          <a:noFill/>
        </p:spPr>
        <p:txBody>
          <a:bodyPr wrap="square" rtlCol="0">
            <a:spAutoFit/>
          </a:bodyPr>
          <a:lstStyle/>
          <a:p>
            <a:pPr fontAlgn="base">
              <a:spcBef>
                <a:spcPct val="0"/>
              </a:spcBef>
              <a:spcAft>
                <a:spcPct val="0"/>
              </a:spcAft>
            </a:pPr>
            <a:r>
              <a:rPr lang="en-US" dirty="0">
                <a:solidFill>
                  <a:srgbClr val="414B56"/>
                </a:solidFill>
                <a:latin typeface="Arial" pitchFamily="34" charset="0"/>
                <a:cs typeface="Arial" pitchFamily="34" charset="0"/>
              </a:rPr>
              <a:t>Runners may not pop-up into the fielder. </a:t>
            </a:r>
          </a:p>
        </p:txBody>
      </p:sp>
      <p:sp>
        <p:nvSpPr>
          <p:cNvPr id="7" name="TextBox 6">
            <a:extLst>
              <a:ext uri="{FF2B5EF4-FFF2-40B4-BE49-F238E27FC236}">
                <a16:creationId xmlns:a16="http://schemas.microsoft.com/office/drawing/2014/main" id="{FC8E6FE9-230A-4318-914B-FF5FF453DB28}"/>
              </a:ext>
            </a:extLst>
          </p:cNvPr>
          <p:cNvSpPr txBox="1"/>
          <p:nvPr/>
        </p:nvSpPr>
        <p:spPr>
          <a:xfrm>
            <a:off x="5795095" y="2072187"/>
            <a:ext cx="4610099" cy="800219"/>
          </a:xfrm>
          <a:prstGeom prst="rect">
            <a:avLst/>
          </a:prstGeom>
          <a:noFill/>
        </p:spPr>
        <p:txBody>
          <a:bodyPr wrap="square" rtlCol="0">
            <a:spAutoFit/>
          </a:bodyPr>
          <a:lstStyle/>
          <a:p>
            <a:pPr algn="ctr" fontAlgn="base">
              <a:spcBef>
                <a:spcPct val="0"/>
              </a:spcBef>
              <a:spcAft>
                <a:spcPct val="0"/>
              </a:spcAft>
            </a:pPr>
            <a:r>
              <a:rPr lang="en-US" sz="2800" b="1" dirty="0">
                <a:solidFill>
                  <a:srgbClr val="D21034"/>
                </a:solidFill>
                <a:latin typeface="Arial" pitchFamily="34" charset="0"/>
                <a:cs typeface="Arial" pitchFamily="34" charset="0"/>
              </a:rPr>
              <a:t>Illegal</a:t>
            </a:r>
            <a:endParaRPr lang="en-US" b="1" dirty="0">
              <a:solidFill>
                <a:srgbClr val="D21034"/>
              </a:solidFill>
              <a:latin typeface="Arial" pitchFamily="34" charset="0"/>
              <a:cs typeface="Arial" pitchFamily="34" charset="0"/>
            </a:endParaRPr>
          </a:p>
          <a:p>
            <a:pPr algn="ctr" fontAlgn="base">
              <a:spcBef>
                <a:spcPct val="0"/>
              </a:spcBef>
              <a:spcAft>
                <a:spcPct val="0"/>
              </a:spcAft>
            </a:pPr>
            <a:endParaRPr lang="en-US" dirty="0">
              <a:solidFill>
                <a:srgbClr val="414B56"/>
              </a:solidFill>
              <a:latin typeface="Arial" pitchFamily="34" charset="0"/>
              <a:cs typeface="Arial" pitchFamily="34" charset="0"/>
            </a:endParaRPr>
          </a:p>
        </p:txBody>
      </p:sp>
    </p:spTree>
    <p:extLst>
      <p:ext uri="{BB962C8B-B14F-4D97-AF65-F5344CB8AC3E}">
        <p14:creationId xmlns:p14="http://schemas.microsoft.com/office/powerpoint/2010/main" val="428596885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624F81-0D6C-4977-BDB3-B6E5C205BB08}"/>
              </a:ext>
            </a:extLst>
          </p:cNvPr>
          <p:cNvSpPr>
            <a:spLocks noGrp="1"/>
          </p:cNvSpPr>
          <p:nvPr>
            <p:ph type="title"/>
          </p:nvPr>
        </p:nvSpPr>
        <p:spPr/>
        <p:txBody>
          <a:bodyPr/>
          <a:lstStyle/>
          <a:p>
            <a:r>
              <a:rPr lang="en-US" dirty="0"/>
              <a:t>Baserunner’s responsibilities</a:t>
            </a:r>
          </a:p>
        </p:txBody>
      </p:sp>
      <p:pic>
        <p:nvPicPr>
          <p:cNvPr id="6" name="Content Placeholder 5">
            <a:extLst>
              <a:ext uri="{FF2B5EF4-FFF2-40B4-BE49-F238E27FC236}">
                <a16:creationId xmlns:a16="http://schemas.microsoft.com/office/drawing/2014/main" id="{04F98539-4671-42B4-BDBE-9D020509AFB6}"/>
              </a:ext>
            </a:extLst>
          </p:cNvPr>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5680612" y="1993901"/>
            <a:ext cx="4800452" cy="4338637"/>
          </a:xfrm>
        </p:spPr>
      </p:pic>
      <p:sp>
        <p:nvSpPr>
          <p:cNvPr id="4" name="Footer Placeholder 3">
            <a:extLst>
              <a:ext uri="{FF2B5EF4-FFF2-40B4-BE49-F238E27FC236}">
                <a16:creationId xmlns:a16="http://schemas.microsoft.com/office/drawing/2014/main" id="{79E090CD-A93E-4EDF-9F57-986D342DF181}"/>
              </a:ext>
            </a:extLst>
          </p:cNvPr>
          <p:cNvSpPr>
            <a:spLocks noGrp="1"/>
          </p:cNvSpPr>
          <p:nvPr>
            <p:ph type="ftr" sz="quarter" idx="11"/>
          </p:nvPr>
        </p:nvSpPr>
        <p:spPr/>
        <p:txBody>
          <a:bodyPr/>
          <a:lstStyle/>
          <a:p>
            <a:pPr>
              <a:defRPr/>
            </a:pPr>
            <a:r>
              <a:rPr lang="en-US">
                <a:solidFill>
                  <a:srgbClr val="414B56"/>
                </a:solidFill>
                <a:latin typeface="Calibri"/>
              </a:rPr>
              <a:t>www.nfhs.org</a:t>
            </a:r>
          </a:p>
        </p:txBody>
      </p:sp>
      <p:sp>
        <p:nvSpPr>
          <p:cNvPr id="5" name="TextBox 4">
            <a:extLst>
              <a:ext uri="{FF2B5EF4-FFF2-40B4-BE49-F238E27FC236}">
                <a16:creationId xmlns:a16="http://schemas.microsoft.com/office/drawing/2014/main" id="{A77E5087-B853-4724-B46B-2620F94045F5}"/>
              </a:ext>
            </a:extLst>
          </p:cNvPr>
          <p:cNvSpPr txBox="1"/>
          <p:nvPr/>
        </p:nvSpPr>
        <p:spPr>
          <a:xfrm>
            <a:off x="2513583" y="3371543"/>
            <a:ext cx="2976418" cy="923330"/>
          </a:xfrm>
          <a:prstGeom prst="rect">
            <a:avLst/>
          </a:prstGeom>
          <a:noFill/>
        </p:spPr>
        <p:txBody>
          <a:bodyPr wrap="square" rtlCol="0">
            <a:spAutoFit/>
          </a:bodyPr>
          <a:lstStyle/>
          <a:p>
            <a:pPr fontAlgn="base">
              <a:spcBef>
                <a:spcPct val="0"/>
              </a:spcBef>
              <a:spcAft>
                <a:spcPct val="0"/>
              </a:spcAft>
            </a:pPr>
            <a:r>
              <a:rPr lang="en-US" dirty="0">
                <a:solidFill>
                  <a:srgbClr val="414B56"/>
                </a:solidFill>
                <a:latin typeface="Arial" pitchFamily="34" charset="0"/>
                <a:cs typeface="Arial" pitchFamily="34" charset="0"/>
              </a:rPr>
              <a:t>Runners may not have a leg raised higher than the fielder’s knee.</a:t>
            </a:r>
          </a:p>
        </p:txBody>
      </p:sp>
      <p:sp>
        <p:nvSpPr>
          <p:cNvPr id="7" name="TextBox 6">
            <a:extLst>
              <a:ext uri="{FF2B5EF4-FFF2-40B4-BE49-F238E27FC236}">
                <a16:creationId xmlns:a16="http://schemas.microsoft.com/office/drawing/2014/main" id="{C8F3275D-F8FD-49B1-9FB0-CB74394C7A75}"/>
              </a:ext>
            </a:extLst>
          </p:cNvPr>
          <p:cNvSpPr txBox="1"/>
          <p:nvPr/>
        </p:nvSpPr>
        <p:spPr>
          <a:xfrm>
            <a:off x="5905502" y="2150850"/>
            <a:ext cx="4610099" cy="800219"/>
          </a:xfrm>
          <a:prstGeom prst="rect">
            <a:avLst/>
          </a:prstGeom>
          <a:noFill/>
        </p:spPr>
        <p:txBody>
          <a:bodyPr wrap="square" rtlCol="0">
            <a:spAutoFit/>
          </a:bodyPr>
          <a:lstStyle/>
          <a:p>
            <a:pPr algn="ctr" fontAlgn="base">
              <a:spcBef>
                <a:spcPct val="0"/>
              </a:spcBef>
              <a:spcAft>
                <a:spcPct val="0"/>
              </a:spcAft>
            </a:pPr>
            <a:r>
              <a:rPr lang="en-US" sz="2800" b="1" dirty="0">
                <a:solidFill>
                  <a:srgbClr val="D21034"/>
                </a:solidFill>
                <a:latin typeface="Arial" pitchFamily="34" charset="0"/>
                <a:cs typeface="Arial" pitchFamily="34" charset="0"/>
              </a:rPr>
              <a:t>Illegal</a:t>
            </a:r>
          </a:p>
          <a:p>
            <a:pPr algn="ctr" fontAlgn="base">
              <a:spcBef>
                <a:spcPct val="0"/>
              </a:spcBef>
              <a:spcAft>
                <a:spcPct val="0"/>
              </a:spcAft>
            </a:pPr>
            <a:endParaRPr lang="en-US" dirty="0">
              <a:solidFill>
                <a:srgbClr val="414B56"/>
              </a:solidFill>
              <a:latin typeface="Arial" pitchFamily="34" charset="0"/>
              <a:cs typeface="Arial" pitchFamily="34" charset="0"/>
            </a:endParaRPr>
          </a:p>
        </p:txBody>
      </p:sp>
    </p:spTree>
    <p:extLst>
      <p:ext uri="{BB962C8B-B14F-4D97-AF65-F5344CB8AC3E}">
        <p14:creationId xmlns:p14="http://schemas.microsoft.com/office/powerpoint/2010/main" val="234259730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EF9F99-0B9F-40AC-9535-E45E5B2A74BD}"/>
              </a:ext>
            </a:extLst>
          </p:cNvPr>
          <p:cNvSpPr>
            <a:spLocks noGrp="1"/>
          </p:cNvSpPr>
          <p:nvPr>
            <p:ph type="title"/>
          </p:nvPr>
        </p:nvSpPr>
        <p:spPr/>
        <p:txBody>
          <a:bodyPr/>
          <a:lstStyle/>
          <a:p>
            <a:r>
              <a:rPr lang="en-US" dirty="0"/>
              <a:t>Baserunner’s responsibilities</a:t>
            </a:r>
          </a:p>
        </p:txBody>
      </p:sp>
      <p:pic>
        <p:nvPicPr>
          <p:cNvPr id="6" name="Content Placeholder 5">
            <a:extLst>
              <a:ext uri="{FF2B5EF4-FFF2-40B4-BE49-F238E27FC236}">
                <a16:creationId xmlns:a16="http://schemas.microsoft.com/office/drawing/2014/main" id="{D7B56348-9EEA-4FE4-8AC4-B0594B82FAD2}"/>
              </a:ext>
            </a:extLst>
          </p:cNvPr>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5678690" y="1954214"/>
            <a:ext cx="4836911" cy="4338637"/>
          </a:xfrm>
        </p:spPr>
      </p:pic>
      <p:sp>
        <p:nvSpPr>
          <p:cNvPr id="4" name="Footer Placeholder 3">
            <a:extLst>
              <a:ext uri="{FF2B5EF4-FFF2-40B4-BE49-F238E27FC236}">
                <a16:creationId xmlns:a16="http://schemas.microsoft.com/office/drawing/2014/main" id="{7B28CDFB-25D0-4849-8729-B7124EFF1903}"/>
              </a:ext>
            </a:extLst>
          </p:cNvPr>
          <p:cNvSpPr>
            <a:spLocks noGrp="1"/>
          </p:cNvSpPr>
          <p:nvPr>
            <p:ph type="ftr" sz="quarter" idx="11"/>
          </p:nvPr>
        </p:nvSpPr>
        <p:spPr/>
        <p:txBody>
          <a:bodyPr/>
          <a:lstStyle/>
          <a:p>
            <a:pPr>
              <a:defRPr/>
            </a:pPr>
            <a:r>
              <a:rPr lang="en-US">
                <a:solidFill>
                  <a:srgbClr val="414B56"/>
                </a:solidFill>
                <a:latin typeface="Calibri"/>
              </a:rPr>
              <a:t>www.nfhs.org</a:t>
            </a:r>
          </a:p>
        </p:txBody>
      </p:sp>
      <p:sp>
        <p:nvSpPr>
          <p:cNvPr id="5" name="TextBox 4">
            <a:extLst>
              <a:ext uri="{FF2B5EF4-FFF2-40B4-BE49-F238E27FC236}">
                <a16:creationId xmlns:a16="http://schemas.microsoft.com/office/drawing/2014/main" id="{11EDC987-67F2-41F8-8D73-54F5081FC004}"/>
              </a:ext>
            </a:extLst>
          </p:cNvPr>
          <p:cNvSpPr txBox="1"/>
          <p:nvPr/>
        </p:nvSpPr>
        <p:spPr>
          <a:xfrm>
            <a:off x="2686396" y="3167744"/>
            <a:ext cx="2976418" cy="1200329"/>
          </a:xfrm>
          <a:prstGeom prst="rect">
            <a:avLst/>
          </a:prstGeom>
          <a:noFill/>
        </p:spPr>
        <p:txBody>
          <a:bodyPr wrap="square" rtlCol="0">
            <a:spAutoFit/>
          </a:bodyPr>
          <a:lstStyle/>
          <a:p>
            <a:pPr fontAlgn="base">
              <a:spcBef>
                <a:spcPct val="0"/>
              </a:spcBef>
              <a:spcAft>
                <a:spcPct val="0"/>
              </a:spcAft>
            </a:pPr>
            <a:r>
              <a:rPr lang="en-US" dirty="0">
                <a:solidFill>
                  <a:srgbClr val="414B56"/>
                </a:solidFill>
                <a:latin typeface="Arial" pitchFamily="34" charset="0"/>
                <a:cs typeface="Arial" pitchFamily="34" charset="0"/>
              </a:rPr>
              <a:t>Except at home plate, runners may not slide through or beyond the base. </a:t>
            </a:r>
          </a:p>
        </p:txBody>
      </p:sp>
      <p:sp>
        <p:nvSpPr>
          <p:cNvPr id="7" name="TextBox 6">
            <a:extLst>
              <a:ext uri="{FF2B5EF4-FFF2-40B4-BE49-F238E27FC236}">
                <a16:creationId xmlns:a16="http://schemas.microsoft.com/office/drawing/2014/main" id="{76F5A432-FC5A-4D3C-9A9E-130A97BED3B6}"/>
              </a:ext>
            </a:extLst>
          </p:cNvPr>
          <p:cNvSpPr txBox="1"/>
          <p:nvPr/>
        </p:nvSpPr>
        <p:spPr>
          <a:xfrm>
            <a:off x="6096000" y="2187449"/>
            <a:ext cx="2491740" cy="523220"/>
          </a:xfrm>
          <a:prstGeom prst="rect">
            <a:avLst/>
          </a:prstGeom>
          <a:noFill/>
        </p:spPr>
        <p:txBody>
          <a:bodyPr wrap="square" rtlCol="0">
            <a:spAutoFit/>
          </a:bodyPr>
          <a:lstStyle/>
          <a:p>
            <a:pPr algn="ctr" fontAlgn="base">
              <a:spcBef>
                <a:spcPct val="0"/>
              </a:spcBef>
              <a:spcAft>
                <a:spcPct val="0"/>
              </a:spcAft>
            </a:pPr>
            <a:r>
              <a:rPr lang="en-US" sz="2800" b="1" dirty="0">
                <a:solidFill>
                  <a:srgbClr val="D21034"/>
                </a:solidFill>
                <a:latin typeface="Arial" pitchFamily="34" charset="0"/>
                <a:cs typeface="Arial" pitchFamily="34" charset="0"/>
              </a:rPr>
              <a:t>Illegal</a:t>
            </a:r>
            <a:endParaRPr lang="en-US" b="1" dirty="0">
              <a:solidFill>
                <a:srgbClr val="D21034"/>
              </a:solidFill>
              <a:latin typeface="Arial" pitchFamily="34" charset="0"/>
              <a:cs typeface="Arial" pitchFamily="34" charset="0"/>
            </a:endParaRPr>
          </a:p>
        </p:txBody>
      </p:sp>
    </p:spTree>
    <p:extLst>
      <p:ext uri="{BB962C8B-B14F-4D97-AF65-F5344CB8AC3E}">
        <p14:creationId xmlns:p14="http://schemas.microsoft.com/office/powerpoint/2010/main" val="105010195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6098E6-A4AC-4F21-9503-194305EED609}"/>
              </a:ext>
            </a:extLst>
          </p:cNvPr>
          <p:cNvSpPr>
            <a:spLocks noGrp="1"/>
          </p:cNvSpPr>
          <p:nvPr>
            <p:ph type="title"/>
          </p:nvPr>
        </p:nvSpPr>
        <p:spPr/>
        <p:txBody>
          <a:bodyPr/>
          <a:lstStyle/>
          <a:p>
            <a:r>
              <a:rPr lang="en-US" dirty="0"/>
              <a:t>Baserunner’s responsibilities</a:t>
            </a:r>
          </a:p>
        </p:txBody>
      </p:sp>
      <p:pic>
        <p:nvPicPr>
          <p:cNvPr id="9" name="Content Placeholder 8">
            <a:extLst>
              <a:ext uri="{FF2B5EF4-FFF2-40B4-BE49-F238E27FC236}">
                <a16:creationId xmlns:a16="http://schemas.microsoft.com/office/drawing/2014/main" id="{5BD8DC7F-746E-43B1-87C0-070BB8F48206}"/>
              </a:ext>
            </a:extLst>
          </p:cNvPr>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5806205" y="1993901"/>
            <a:ext cx="4819372" cy="4338637"/>
          </a:xfrm>
        </p:spPr>
      </p:pic>
      <p:sp>
        <p:nvSpPr>
          <p:cNvPr id="4" name="Footer Placeholder 3">
            <a:extLst>
              <a:ext uri="{FF2B5EF4-FFF2-40B4-BE49-F238E27FC236}">
                <a16:creationId xmlns:a16="http://schemas.microsoft.com/office/drawing/2014/main" id="{9B5CF299-2109-43C6-B0AC-2F29B6C5FC1A}"/>
              </a:ext>
            </a:extLst>
          </p:cNvPr>
          <p:cNvSpPr>
            <a:spLocks noGrp="1"/>
          </p:cNvSpPr>
          <p:nvPr>
            <p:ph type="ftr" sz="quarter" idx="11"/>
          </p:nvPr>
        </p:nvSpPr>
        <p:spPr/>
        <p:txBody>
          <a:bodyPr/>
          <a:lstStyle/>
          <a:p>
            <a:pPr>
              <a:defRPr/>
            </a:pPr>
            <a:r>
              <a:rPr lang="en-US">
                <a:solidFill>
                  <a:srgbClr val="414B56"/>
                </a:solidFill>
                <a:latin typeface="Calibri"/>
              </a:rPr>
              <a:t>www.nfhs.org</a:t>
            </a:r>
          </a:p>
        </p:txBody>
      </p:sp>
      <p:sp>
        <p:nvSpPr>
          <p:cNvPr id="5" name="TextBox 4">
            <a:extLst>
              <a:ext uri="{FF2B5EF4-FFF2-40B4-BE49-F238E27FC236}">
                <a16:creationId xmlns:a16="http://schemas.microsoft.com/office/drawing/2014/main" id="{0B239251-90E6-477E-8315-8E94A740B990}"/>
              </a:ext>
            </a:extLst>
          </p:cNvPr>
          <p:cNvSpPr txBox="1"/>
          <p:nvPr/>
        </p:nvSpPr>
        <p:spPr>
          <a:xfrm>
            <a:off x="2557290" y="2749913"/>
            <a:ext cx="2976418" cy="2308324"/>
          </a:xfrm>
          <a:prstGeom prst="rect">
            <a:avLst/>
          </a:prstGeom>
          <a:noFill/>
        </p:spPr>
        <p:txBody>
          <a:bodyPr wrap="square" rtlCol="0">
            <a:spAutoFit/>
          </a:bodyPr>
          <a:lstStyle/>
          <a:p>
            <a:pPr fontAlgn="base">
              <a:spcBef>
                <a:spcPct val="0"/>
              </a:spcBef>
              <a:spcAft>
                <a:spcPct val="0"/>
              </a:spcAft>
            </a:pPr>
            <a:r>
              <a:rPr lang="en-US" dirty="0">
                <a:solidFill>
                  <a:srgbClr val="414B56"/>
                </a:solidFill>
                <a:latin typeface="Arial" pitchFamily="34" charset="0"/>
                <a:cs typeface="Arial" pitchFamily="34" charset="0"/>
              </a:rPr>
              <a:t>Runners may not slide away from a base in the direction of the fielder. But a runner may slide in a direction away from the fielder to avoid making contact or altering the play of the fielder. </a:t>
            </a:r>
          </a:p>
        </p:txBody>
      </p:sp>
      <p:sp>
        <p:nvSpPr>
          <p:cNvPr id="10" name="TextBox 9">
            <a:extLst>
              <a:ext uri="{FF2B5EF4-FFF2-40B4-BE49-F238E27FC236}">
                <a16:creationId xmlns:a16="http://schemas.microsoft.com/office/drawing/2014/main" id="{20755FC9-5869-42A8-93D8-A94D62775A76}"/>
              </a:ext>
            </a:extLst>
          </p:cNvPr>
          <p:cNvSpPr txBox="1"/>
          <p:nvPr/>
        </p:nvSpPr>
        <p:spPr>
          <a:xfrm>
            <a:off x="5680354" y="2162058"/>
            <a:ext cx="3421379" cy="800219"/>
          </a:xfrm>
          <a:prstGeom prst="rect">
            <a:avLst/>
          </a:prstGeom>
          <a:noFill/>
        </p:spPr>
        <p:txBody>
          <a:bodyPr wrap="square" rtlCol="0">
            <a:spAutoFit/>
          </a:bodyPr>
          <a:lstStyle/>
          <a:p>
            <a:pPr algn="ctr" fontAlgn="base">
              <a:spcBef>
                <a:spcPct val="0"/>
              </a:spcBef>
              <a:spcAft>
                <a:spcPct val="0"/>
              </a:spcAft>
            </a:pPr>
            <a:r>
              <a:rPr lang="en-US" sz="2800" b="1" dirty="0">
                <a:solidFill>
                  <a:srgbClr val="D21034"/>
                </a:solidFill>
                <a:latin typeface="Arial" pitchFamily="34" charset="0"/>
                <a:cs typeface="Arial" pitchFamily="34" charset="0"/>
              </a:rPr>
              <a:t>Illegal</a:t>
            </a:r>
            <a:endParaRPr lang="en-US" b="1" dirty="0">
              <a:solidFill>
                <a:srgbClr val="D21034"/>
              </a:solidFill>
              <a:latin typeface="Arial" pitchFamily="34" charset="0"/>
              <a:cs typeface="Arial" pitchFamily="34" charset="0"/>
            </a:endParaRPr>
          </a:p>
          <a:p>
            <a:pPr algn="ctr" fontAlgn="base">
              <a:spcBef>
                <a:spcPct val="0"/>
              </a:spcBef>
              <a:spcAft>
                <a:spcPct val="0"/>
              </a:spcAft>
            </a:pPr>
            <a:endParaRPr lang="en-US" dirty="0">
              <a:solidFill>
                <a:srgbClr val="414B56"/>
              </a:solidFill>
              <a:latin typeface="Arial" pitchFamily="34" charset="0"/>
              <a:cs typeface="Arial" pitchFamily="34" charset="0"/>
            </a:endParaRPr>
          </a:p>
        </p:txBody>
      </p:sp>
    </p:spTree>
    <p:extLst>
      <p:ext uri="{BB962C8B-B14F-4D97-AF65-F5344CB8AC3E}">
        <p14:creationId xmlns:p14="http://schemas.microsoft.com/office/powerpoint/2010/main" val="364903745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B1D4B4-ABEA-475C-AE7B-C22AD5DC45CF}"/>
              </a:ext>
            </a:extLst>
          </p:cNvPr>
          <p:cNvSpPr>
            <a:spLocks noGrp="1"/>
          </p:cNvSpPr>
          <p:nvPr>
            <p:ph type="title"/>
          </p:nvPr>
        </p:nvSpPr>
        <p:spPr/>
        <p:txBody>
          <a:bodyPr/>
          <a:lstStyle/>
          <a:p>
            <a:r>
              <a:rPr lang="en-US" dirty="0"/>
              <a:t>Baserunner’s responsibilities</a:t>
            </a:r>
          </a:p>
        </p:txBody>
      </p:sp>
      <p:pic>
        <p:nvPicPr>
          <p:cNvPr id="6" name="Content Placeholder 5">
            <a:extLst>
              <a:ext uri="{FF2B5EF4-FFF2-40B4-BE49-F238E27FC236}">
                <a16:creationId xmlns:a16="http://schemas.microsoft.com/office/drawing/2014/main" id="{46620AE1-A7BA-4A3B-A437-3C1E2B9257ED}"/>
              </a:ext>
            </a:extLst>
          </p:cNvPr>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5548932" y="1993901"/>
            <a:ext cx="4789562" cy="4338637"/>
          </a:xfrm>
        </p:spPr>
      </p:pic>
      <p:sp>
        <p:nvSpPr>
          <p:cNvPr id="4" name="Footer Placeholder 3">
            <a:extLst>
              <a:ext uri="{FF2B5EF4-FFF2-40B4-BE49-F238E27FC236}">
                <a16:creationId xmlns:a16="http://schemas.microsoft.com/office/drawing/2014/main" id="{83580C52-1517-4FD2-B96F-511A7C81A299}"/>
              </a:ext>
            </a:extLst>
          </p:cNvPr>
          <p:cNvSpPr>
            <a:spLocks noGrp="1"/>
          </p:cNvSpPr>
          <p:nvPr>
            <p:ph type="ftr" sz="quarter" idx="11"/>
          </p:nvPr>
        </p:nvSpPr>
        <p:spPr/>
        <p:txBody>
          <a:bodyPr/>
          <a:lstStyle/>
          <a:p>
            <a:pPr>
              <a:defRPr/>
            </a:pPr>
            <a:r>
              <a:rPr lang="en-US">
                <a:solidFill>
                  <a:srgbClr val="414B56"/>
                </a:solidFill>
                <a:latin typeface="Calibri"/>
              </a:rPr>
              <a:t>www.nfhs.org</a:t>
            </a:r>
          </a:p>
        </p:txBody>
      </p:sp>
      <p:sp>
        <p:nvSpPr>
          <p:cNvPr id="5" name="TextBox 4">
            <a:extLst>
              <a:ext uri="{FF2B5EF4-FFF2-40B4-BE49-F238E27FC236}">
                <a16:creationId xmlns:a16="http://schemas.microsoft.com/office/drawing/2014/main" id="{0E2AA599-63DC-4D37-BB7C-21B911B4B4EA}"/>
              </a:ext>
            </a:extLst>
          </p:cNvPr>
          <p:cNvSpPr txBox="1"/>
          <p:nvPr/>
        </p:nvSpPr>
        <p:spPr>
          <a:xfrm>
            <a:off x="2528807" y="2656357"/>
            <a:ext cx="2976418" cy="2585323"/>
          </a:xfrm>
          <a:prstGeom prst="rect">
            <a:avLst/>
          </a:prstGeom>
          <a:noFill/>
        </p:spPr>
        <p:txBody>
          <a:bodyPr wrap="square" rtlCol="0">
            <a:spAutoFit/>
          </a:bodyPr>
          <a:lstStyle/>
          <a:p>
            <a:pPr fontAlgn="base">
              <a:spcBef>
                <a:spcPct val="0"/>
              </a:spcBef>
              <a:spcAft>
                <a:spcPct val="0"/>
              </a:spcAft>
            </a:pPr>
            <a:r>
              <a:rPr lang="en-US" dirty="0">
                <a:solidFill>
                  <a:srgbClr val="414B56"/>
                </a:solidFill>
                <a:latin typeface="Arial" pitchFamily="34" charset="0"/>
                <a:cs typeface="Arial" pitchFamily="34" charset="0"/>
              </a:rPr>
              <a:t>The runner is out when he illegally slides and affects the play. On a force play, the runner is also guilty of interference. The batter-runner is also declared out and all runners must return to the base occupied at the time of the pitch. </a:t>
            </a:r>
          </a:p>
        </p:txBody>
      </p:sp>
      <p:sp>
        <p:nvSpPr>
          <p:cNvPr id="7" name="TextBox 6">
            <a:extLst>
              <a:ext uri="{FF2B5EF4-FFF2-40B4-BE49-F238E27FC236}">
                <a16:creationId xmlns:a16="http://schemas.microsoft.com/office/drawing/2014/main" id="{316EE849-C853-4E89-A5F0-90DE0C369BBA}"/>
              </a:ext>
            </a:extLst>
          </p:cNvPr>
          <p:cNvSpPr txBox="1"/>
          <p:nvPr/>
        </p:nvSpPr>
        <p:spPr>
          <a:xfrm>
            <a:off x="7341554" y="2287024"/>
            <a:ext cx="3360419" cy="523220"/>
          </a:xfrm>
          <a:prstGeom prst="rect">
            <a:avLst/>
          </a:prstGeom>
          <a:noFill/>
        </p:spPr>
        <p:txBody>
          <a:bodyPr wrap="square" rtlCol="0">
            <a:spAutoFit/>
          </a:bodyPr>
          <a:lstStyle/>
          <a:p>
            <a:pPr algn="ctr" fontAlgn="base">
              <a:spcBef>
                <a:spcPct val="0"/>
              </a:spcBef>
              <a:spcAft>
                <a:spcPct val="0"/>
              </a:spcAft>
            </a:pPr>
            <a:r>
              <a:rPr lang="en-US" sz="2800" b="1" dirty="0">
                <a:solidFill>
                  <a:srgbClr val="FF0000"/>
                </a:solidFill>
                <a:latin typeface="Arial" pitchFamily="34" charset="0"/>
                <a:cs typeface="Arial" pitchFamily="34" charset="0"/>
              </a:rPr>
              <a:t>Illegal</a:t>
            </a:r>
          </a:p>
        </p:txBody>
      </p:sp>
    </p:spTree>
    <p:extLst>
      <p:ext uri="{BB962C8B-B14F-4D97-AF65-F5344CB8AC3E}">
        <p14:creationId xmlns:p14="http://schemas.microsoft.com/office/powerpoint/2010/main" val="265843231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DF33D1-F883-44B6-9EC0-4CBA6AB9F492}"/>
              </a:ext>
            </a:extLst>
          </p:cNvPr>
          <p:cNvSpPr>
            <a:spLocks noGrp="1"/>
          </p:cNvSpPr>
          <p:nvPr>
            <p:ph type="title"/>
          </p:nvPr>
        </p:nvSpPr>
        <p:spPr/>
        <p:txBody>
          <a:bodyPr/>
          <a:lstStyle/>
          <a:p>
            <a:r>
              <a:rPr lang="en-US" dirty="0"/>
              <a:t>Baserunner’s responsibilities</a:t>
            </a:r>
          </a:p>
        </p:txBody>
      </p:sp>
      <p:pic>
        <p:nvPicPr>
          <p:cNvPr id="9" name="Content Placeholder 8">
            <a:extLst>
              <a:ext uri="{FF2B5EF4-FFF2-40B4-BE49-F238E27FC236}">
                <a16:creationId xmlns:a16="http://schemas.microsoft.com/office/drawing/2014/main" id="{0905219B-F14C-4F50-AD40-A0E7D17C053D}"/>
              </a:ext>
            </a:extLst>
          </p:cNvPr>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5734734" y="1993901"/>
            <a:ext cx="4780867" cy="4338637"/>
          </a:xfrm>
        </p:spPr>
      </p:pic>
      <p:sp>
        <p:nvSpPr>
          <p:cNvPr id="4" name="Footer Placeholder 3">
            <a:extLst>
              <a:ext uri="{FF2B5EF4-FFF2-40B4-BE49-F238E27FC236}">
                <a16:creationId xmlns:a16="http://schemas.microsoft.com/office/drawing/2014/main" id="{623CF2D0-33F3-4ECD-B0D3-2831EFE12407}"/>
              </a:ext>
            </a:extLst>
          </p:cNvPr>
          <p:cNvSpPr>
            <a:spLocks noGrp="1"/>
          </p:cNvSpPr>
          <p:nvPr>
            <p:ph type="ftr" sz="quarter" idx="11"/>
          </p:nvPr>
        </p:nvSpPr>
        <p:spPr/>
        <p:txBody>
          <a:bodyPr/>
          <a:lstStyle/>
          <a:p>
            <a:pPr>
              <a:defRPr/>
            </a:pPr>
            <a:r>
              <a:rPr lang="en-US">
                <a:solidFill>
                  <a:srgbClr val="414B56"/>
                </a:solidFill>
                <a:latin typeface="Calibri"/>
              </a:rPr>
              <a:t>www.nfhs.org</a:t>
            </a:r>
          </a:p>
        </p:txBody>
      </p:sp>
      <p:sp>
        <p:nvSpPr>
          <p:cNvPr id="5" name="TextBox 4">
            <a:extLst>
              <a:ext uri="{FF2B5EF4-FFF2-40B4-BE49-F238E27FC236}">
                <a16:creationId xmlns:a16="http://schemas.microsoft.com/office/drawing/2014/main" id="{E3866764-C979-40C5-8AC0-0730970151F7}"/>
              </a:ext>
            </a:extLst>
          </p:cNvPr>
          <p:cNvSpPr txBox="1"/>
          <p:nvPr/>
        </p:nvSpPr>
        <p:spPr>
          <a:xfrm>
            <a:off x="2624572" y="2979632"/>
            <a:ext cx="2976418" cy="1477328"/>
          </a:xfrm>
          <a:prstGeom prst="rect">
            <a:avLst/>
          </a:prstGeom>
          <a:noFill/>
        </p:spPr>
        <p:txBody>
          <a:bodyPr wrap="square" rtlCol="0">
            <a:spAutoFit/>
          </a:bodyPr>
          <a:lstStyle/>
          <a:p>
            <a:pPr fontAlgn="base">
              <a:spcBef>
                <a:spcPct val="0"/>
              </a:spcBef>
              <a:spcAft>
                <a:spcPct val="0"/>
              </a:spcAft>
            </a:pPr>
            <a:r>
              <a:rPr lang="en-US" dirty="0">
                <a:solidFill>
                  <a:srgbClr val="414B56"/>
                </a:solidFill>
                <a:latin typeface="Arial" pitchFamily="34" charset="0"/>
                <a:cs typeface="Arial" pitchFamily="34" charset="0"/>
              </a:rPr>
              <a:t>Jumping, hurdling and leaping are all legal attempts to avoid a fielder as long as the fielder is lying on the ground.</a:t>
            </a:r>
          </a:p>
        </p:txBody>
      </p:sp>
      <p:sp>
        <p:nvSpPr>
          <p:cNvPr id="10" name="TextBox 9">
            <a:extLst>
              <a:ext uri="{FF2B5EF4-FFF2-40B4-BE49-F238E27FC236}">
                <a16:creationId xmlns:a16="http://schemas.microsoft.com/office/drawing/2014/main" id="{7B4D3E43-7946-450A-8F0D-2ACC33E67802}"/>
              </a:ext>
            </a:extLst>
          </p:cNvPr>
          <p:cNvSpPr txBox="1"/>
          <p:nvPr/>
        </p:nvSpPr>
        <p:spPr>
          <a:xfrm>
            <a:off x="5487490" y="2272261"/>
            <a:ext cx="3048000" cy="523220"/>
          </a:xfrm>
          <a:prstGeom prst="rect">
            <a:avLst/>
          </a:prstGeom>
          <a:noFill/>
        </p:spPr>
        <p:txBody>
          <a:bodyPr wrap="square" rtlCol="0">
            <a:spAutoFit/>
          </a:bodyPr>
          <a:lstStyle/>
          <a:p>
            <a:pPr algn="ctr" fontAlgn="base">
              <a:spcBef>
                <a:spcPct val="0"/>
              </a:spcBef>
              <a:spcAft>
                <a:spcPct val="0"/>
              </a:spcAft>
            </a:pPr>
            <a:r>
              <a:rPr lang="en-US" sz="2800" b="1" dirty="0">
                <a:solidFill>
                  <a:srgbClr val="00B050"/>
                </a:solidFill>
                <a:latin typeface="Arial" pitchFamily="34" charset="0"/>
                <a:cs typeface="Arial" pitchFamily="34" charset="0"/>
              </a:rPr>
              <a:t>Legal</a:t>
            </a:r>
          </a:p>
        </p:txBody>
      </p:sp>
    </p:spTree>
    <p:extLst>
      <p:ext uri="{BB962C8B-B14F-4D97-AF65-F5344CB8AC3E}">
        <p14:creationId xmlns:p14="http://schemas.microsoft.com/office/powerpoint/2010/main" val="232747554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DF33D1-F883-44B6-9EC0-4CBA6AB9F492}"/>
              </a:ext>
            </a:extLst>
          </p:cNvPr>
          <p:cNvSpPr>
            <a:spLocks noGrp="1"/>
          </p:cNvSpPr>
          <p:nvPr>
            <p:ph type="title"/>
          </p:nvPr>
        </p:nvSpPr>
        <p:spPr/>
        <p:txBody>
          <a:bodyPr/>
          <a:lstStyle/>
          <a:p>
            <a:r>
              <a:rPr lang="en-US" dirty="0"/>
              <a:t>Baserunner’s responsibilities</a:t>
            </a:r>
          </a:p>
        </p:txBody>
      </p:sp>
      <p:pic>
        <p:nvPicPr>
          <p:cNvPr id="6" name="Content Placeholder 5">
            <a:extLst>
              <a:ext uri="{FF2B5EF4-FFF2-40B4-BE49-F238E27FC236}">
                <a16:creationId xmlns:a16="http://schemas.microsoft.com/office/drawing/2014/main" id="{616B5A6C-24EC-42AB-BF94-0CE89175B30B}"/>
              </a:ext>
            </a:extLst>
          </p:cNvPr>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5697977" y="1954214"/>
            <a:ext cx="4801749" cy="4338637"/>
          </a:xfrm>
        </p:spPr>
      </p:pic>
      <p:sp>
        <p:nvSpPr>
          <p:cNvPr id="4" name="Footer Placeholder 3">
            <a:extLst>
              <a:ext uri="{FF2B5EF4-FFF2-40B4-BE49-F238E27FC236}">
                <a16:creationId xmlns:a16="http://schemas.microsoft.com/office/drawing/2014/main" id="{623CF2D0-33F3-4ECD-B0D3-2831EFE12407}"/>
              </a:ext>
            </a:extLst>
          </p:cNvPr>
          <p:cNvSpPr>
            <a:spLocks noGrp="1"/>
          </p:cNvSpPr>
          <p:nvPr>
            <p:ph type="ftr" sz="quarter" idx="11"/>
          </p:nvPr>
        </p:nvSpPr>
        <p:spPr/>
        <p:txBody>
          <a:bodyPr/>
          <a:lstStyle/>
          <a:p>
            <a:pPr>
              <a:defRPr/>
            </a:pPr>
            <a:r>
              <a:rPr lang="en-US">
                <a:solidFill>
                  <a:srgbClr val="414B56"/>
                </a:solidFill>
                <a:latin typeface="Calibri"/>
              </a:rPr>
              <a:t>www.nfhs.org</a:t>
            </a:r>
          </a:p>
        </p:txBody>
      </p:sp>
      <p:sp>
        <p:nvSpPr>
          <p:cNvPr id="5" name="TextBox 4">
            <a:extLst>
              <a:ext uri="{FF2B5EF4-FFF2-40B4-BE49-F238E27FC236}">
                <a16:creationId xmlns:a16="http://schemas.microsoft.com/office/drawing/2014/main" id="{E3866764-C979-40C5-8AC0-0730970151F7}"/>
              </a:ext>
            </a:extLst>
          </p:cNvPr>
          <p:cNvSpPr txBox="1"/>
          <p:nvPr/>
        </p:nvSpPr>
        <p:spPr>
          <a:xfrm>
            <a:off x="2580679" y="3261049"/>
            <a:ext cx="2976418" cy="1477328"/>
          </a:xfrm>
          <a:prstGeom prst="rect">
            <a:avLst/>
          </a:prstGeom>
          <a:noFill/>
        </p:spPr>
        <p:txBody>
          <a:bodyPr wrap="square" rtlCol="0">
            <a:spAutoFit/>
          </a:bodyPr>
          <a:lstStyle/>
          <a:p>
            <a:pPr fontAlgn="base">
              <a:spcBef>
                <a:spcPct val="0"/>
              </a:spcBef>
              <a:spcAft>
                <a:spcPct val="0"/>
              </a:spcAft>
            </a:pPr>
            <a:r>
              <a:rPr lang="en-US" dirty="0">
                <a:solidFill>
                  <a:srgbClr val="414B56"/>
                </a:solidFill>
                <a:latin typeface="Arial" pitchFamily="34" charset="0"/>
                <a:cs typeface="Arial" pitchFamily="34" charset="0"/>
              </a:rPr>
              <a:t>When illegally executed, as shown in the </a:t>
            </a:r>
            <a:r>
              <a:rPr lang="en-US" dirty="0" err="1">
                <a:solidFill>
                  <a:srgbClr val="414B56"/>
                </a:solidFill>
                <a:latin typeface="Arial" pitchFamily="34" charset="0"/>
                <a:cs typeface="Arial" pitchFamily="34" charset="0"/>
              </a:rPr>
              <a:t>PlayPic</a:t>
            </a:r>
            <a:r>
              <a:rPr lang="en-US" dirty="0">
                <a:solidFill>
                  <a:srgbClr val="414B56"/>
                </a:solidFill>
                <a:latin typeface="Arial" pitchFamily="34" charset="0"/>
                <a:cs typeface="Arial" pitchFamily="34" charset="0"/>
              </a:rPr>
              <a:t>, hurdling, jumping or leaping over a fielder supersedes obstruction.</a:t>
            </a:r>
          </a:p>
        </p:txBody>
      </p:sp>
      <p:sp>
        <p:nvSpPr>
          <p:cNvPr id="7" name="TextBox 6">
            <a:extLst>
              <a:ext uri="{FF2B5EF4-FFF2-40B4-BE49-F238E27FC236}">
                <a16:creationId xmlns:a16="http://schemas.microsoft.com/office/drawing/2014/main" id="{1F95A0C2-F6E2-46AB-AC78-4257EF854098}"/>
              </a:ext>
            </a:extLst>
          </p:cNvPr>
          <p:cNvSpPr txBox="1"/>
          <p:nvPr/>
        </p:nvSpPr>
        <p:spPr>
          <a:xfrm>
            <a:off x="7528561" y="2287024"/>
            <a:ext cx="2895599" cy="523220"/>
          </a:xfrm>
          <a:prstGeom prst="rect">
            <a:avLst/>
          </a:prstGeom>
          <a:noFill/>
        </p:spPr>
        <p:txBody>
          <a:bodyPr wrap="square" rtlCol="0">
            <a:spAutoFit/>
          </a:bodyPr>
          <a:lstStyle/>
          <a:p>
            <a:pPr algn="ctr" fontAlgn="base">
              <a:spcBef>
                <a:spcPct val="0"/>
              </a:spcBef>
              <a:spcAft>
                <a:spcPct val="0"/>
              </a:spcAft>
            </a:pPr>
            <a:r>
              <a:rPr lang="en-US" sz="2800" b="1">
                <a:solidFill>
                  <a:srgbClr val="D21034"/>
                </a:solidFill>
                <a:latin typeface="Arial" pitchFamily="34" charset="0"/>
                <a:cs typeface="Arial" pitchFamily="34" charset="0"/>
              </a:rPr>
              <a:t>Illegal</a:t>
            </a:r>
            <a:endParaRPr lang="en-US" sz="2800" b="1" dirty="0">
              <a:solidFill>
                <a:srgbClr val="D21034"/>
              </a:solidFill>
              <a:latin typeface="Arial" pitchFamily="34" charset="0"/>
              <a:cs typeface="Arial" pitchFamily="34" charset="0"/>
            </a:endParaRPr>
          </a:p>
        </p:txBody>
      </p:sp>
    </p:spTree>
    <p:extLst>
      <p:ext uri="{BB962C8B-B14F-4D97-AF65-F5344CB8AC3E}">
        <p14:creationId xmlns:p14="http://schemas.microsoft.com/office/powerpoint/2010/main" val="201094530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709EF9-F664-485A-ABAC-C734126ACB73}"/>
              </a:ext>
            </a:extLst>
          </p:cNvPr>
          <p:cNvSpPr>
            <a:spLocks noGrp="1"/>
          </p:cNvSpPr>
          <p:nvPr>
            <p:ph type="title"/>
          </p:nvPr>
        </p:nvSpPr>
        <p:spPr/>
        <p:txBody>
          <a:bodyPr/>
          <a:lstStyle/>
          <a:p>
            <a:r>
              <a:rPr lang="en-US" dirty="0"/>
              <a:t>Baserunner’s responsibilities</a:t>
            </a:r>
          </a:p>
        </p:txBody>
      </p:sp>
      <p:pic>
        <p:nvPicPr>
          <p:cNvPr id="6" name="Content Placeholder 5">
            <a:extLst>
              <a:ext uri="{FF2B5EF4-FFF2-40B4-BE49-F238E27FC236}">
                <a16:creationId xmlns:a16="http://schemas.microsoft.com/office/drawing/2014/main" id="{BBEAB77A-F66C-42BA-AD08-2C3D47D463CE}"/>
              </a:ext>
            </a:extLst>
          </p:cNvPr>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4707133" y="2073114"/>
            <a:ext cx="5645674" cy="4338637"/>
          </a:xfrm>
        </p:spPr>
      </p:pic>
      <p:sp>
        <p:nvSpPr>
          <p:cNvPr id="4" name="Footer Placeholder 3">
            <a:extLst>
              <a:ext uri="{FF2B5EF4-FFF2-40B4-BE49-F238E27FC236}">
                <a16:creationId xmlns:a16="http://schemas.microsoft.com/office/drawing/2014/main" id="{ABC45002-36B4-425D-A4D3-608F95BED954}"/>
              </a:ext>
            </a:extLst>
          </p:cNvPr>
          <p:cNvSpPr>
            <a:spLocks noGrp="1"/>
          </p:cNvSpPr>
          <p:nvPr>
            <p:ph type="ftr" sz="quarter" idx="11"/>
          </p:nvPr>
        </p:nvSpPr>
        <p:spPr/>
        <p:txBody>
          <a:bodyPr/>
          <a:lstStyle/>
          <a:p>
            <a:pPr>
              <a:defRPr/>
            </a:pPr>
            <a:r>
              <a:rPr lang="en-US">
                <a:solidFill>
                  <a:srgbClr val="414B56"/>
                </a:solidFill>
                <a:latin typeface="Calibri"/>
              </a:rPr>
              <a:t>www.nfhs.org</a:t>
            </a:r>
          </a:p>
        </p:txBody>
      </p:sp>
      <p:sp>
        <p:nvSpPr>
          <p:cNvPr id="5" name="TextBox 4">
            <a:extLst>
              <a:ext uri="{FF2B5EF4-FFF2-40B4-BE49-F238E27FC236}">
                <a16:creationId xmlns:a16="http://schemas.microsoft.com/office/drawing/2014/main" id="{462B2A38-A3A7-44A0-B8EB-BB5A641E480A}"/>
              </a:ext>
            </a:extLst>
          </p:cNvPr>
          <p:cNvSpPr txBox="1"/>
          <p:nvPr/>
        </p:nvSpPr>
        <p:spPr>
          <a:xfrm>
            <a:off x="2646668" y="3083889"/>
            <a:ext cx="2015365" cy="1477328"/>
          </a:xfrm>
          <a:prstGeom prst="rect">
            <a:avLst/>
          </a:prstGeom>
          <a:noFill/>
        </p:spPr>
        <p:txBody>
          <a:bodyPr wrap="square" rtlCol="0">
            <a:spAutoFit/>
          </a:bodyPr>
          <a:lstStyle/>
          <a:p>
            <a:pPr fontAlgn="base">
              <a:spcBef>
                <a:spcPct val="0"/>
              </a:spcBef>
              <a:spcAft>
                <a:spcPct val="0"/>
              </a:spcAft>
            </a:pPr>
            <a:r>
              <a:rPr lang="en-US" dirty="0">
                <a:solidFill>
                  <a:srgbClr val="414B56"/>
                </a:solidFill>
                <a:latin typeface="Arial" pitchFamily="34" charset="0"/>
                <a:cs typeface="Arial" pitchFamily="34" charset="0"/>
              </a:rPr>
              <a:t>Diving over a fielder is always illegal. Diving supersedes obstruction.</a:t>
            </a:r>
          </a:p>
        </p:txBody>
      </p:sp>
      <p:sp>
        <p:nvSpPr>
          <p:cNvPr id="7" name="TextBox 6">
            <a:extLst>
              <a:ext uri="{FF2B5EF4-FFF2-40B4-BE49-F238E27FC236}">
                <a16:creationId xmlns:a16="http://schemas.microsoft.com/office/drawing/2014/main" id="{B376C105-09DD-4437-B843-E29FDBA7A624}"/>
              </a:ext>
            </a:extLst>
          </p:cNvPr>
          <p:cNvSpPr txBox="1"/>
          <p:nvPr/>
        </p:nvSpPr>
        <p:spPr>
          <a:xfrm>
            <a:off x="5035555" y="2283671"/>
            <a:ext cx="5417819" cy="800219"/>
          </a:xfrm>
          <a:prstGeom prst="rect">
            <a:avLst/>
          </a:prstGeom>
          <a:noFill/>
        </p:spPr>
        <p:txBody>
          <a:bodyPr wrap="square" rtlCol="0">
            <a:spAutoFit/>
          </a:bodyPr>
          <a:lstStyle/>
          <a:p>
            <a:pPr algn="ctr" fontAlgn="base">
              <a:spcBef>
                <a:spcPct val="0"/>
              </a:spcBef>
              <a:spcAft>
                <a:spcPct val="0"/>
              </a:spcAft>
            </a:pPr>
            <a:r>
              <a:rPr lang="en-US" sz="2800" b="1" dirty="0">
                <a:solidFill>
                  <a:srgbClr val="D21034"/>
                </a:solidFill>
                <a:latin typeface="Arial" pitchFamily="34" charset="0"/>
                <a:cs typeface="Arial" pitchFamily="34" charset="0"/>
              </a:rPr>
              <a:t>Illegal</a:t>
            </a:r>
          </a:p>
          <a:p>
            <a:pPr algn="ctr" fontAlgn="base">
              <a:spcBef>
                <a:spcPct val="0"/>
              </a:spcBef>
              <a:spcAft>
                <a:spcPct val="0"/>
              </a:spcAft>
            </a:pPr>
            <a:endParaRPr lang="en-US" dirty="0">
              <a:solidFill>
                <a:srgbClr val="414B56"/>
              </a:solidFill>
              <a:latin typeface="Arial" pitchFamily="34" charset="0"/>
              <a:cs typeface="Arial" pitchFamily="34" charset="0"/>
            </a:endParaRPr>
          </a:p>
        </p:txBody>
      </p:sp>
    </p:spTree>
    <p:extLst>
      <p:ext uri="{BB962C8B-B14F-4D97-AF65-F5344CB8AC3E}">
        <p14:creationId xmlns:p14="http://schemas.microsoft.com/office/powerpoint/2010/main" val="423496278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661533F-B8F8-44C4-A412-D92810DCF9F7}"/>
              </a:ext>
            </a:extLst>
          </p:cNvPr>
          <p:cNvSpPr>
            <a:spLocks noGrp="1"/>
          </p:cNvSpPr>
          <p:nvPr>
            <p:ph type="title"/>
          </p:nvPr>
        </p:nvSpPr>
        <p:spPr>
          <a:xfrm>
            <a:off x="963613" y="4641850"/>
            <a:ext cx="8867775" cy="1362075"/>
          </a:xfrm>
        </p:spPr>
        <p:txBody>
          <a:bodyPr/>
          <a:lstStyle/>
          <a:p>
            <a:pPr eaLnBrk="1" hangingPunct="1">
              <a:defRPr/>
            </a:pPr>
            <a:r>
              <a:rPr lang="en-US" sz="3600" dirty="0"/>
              <a:t>NFHS OFFICIALS Education </a:t>
            </a:r>
          </a:p>
        </p:txBody>
      </p:sp>
      <p:sp>
        <p:nvSpPr>
          <p:cNvPr id="71683" name="Text Placeholder 5">
            <a:extLst>
              <a:ext uri="{FF2B5EF4-FFF2-40B4-BE49-F238E27FC236}">
                <a16:creationId xmlns:a16="http://schemas.microsoft.com/office/drawing/2014/main" id="{DBDC1A3B-84C1-1D42-9077-D4FDB72BA784}"/>
              </a:ext>
            </a:extLst>
          </p:cNvPr>
          <p:cNvSpPr>
            <a:spLocks noGrp="1" noChangeArrowheads="1"/>
          </p:cNvSpPr>
          <p:nvPr>
            <p:ph type="body" idx="1"/>
          </p:nvPr>
        </p:nvSpPr>
        <p:spPr>
          <a:xfrm>
            <a:off x="963613" y="2906713"/>
            <a:ext cx="10363200" cy="1500187"/>
          </a:xfrm>
        </p:spPr>
        <p:txBody>
          <a:bodyPr/>
          <a:lstStyle/>
          <a:p>
            <a:pPr eaLnBrk="1" hangingPunct="1"/>
            <a:endParaRPr lang="en-US" altLang="en-US"/>
          </a:p>
        </p:txBody>
      </p:sp>
      <p:sp>
        <p:nvSpPr>
          <p:cNvPr id="71684" name="Footer Placeholder 3">
            <a:extLst>
              <a:ext uri="{FF2B5EF4-FFF2-40B4-BE49-F238E27FC236}">
                <a16:creationId xmlns:a16="http://schemas.microsoft.com/office/drawing/2014/main" id="{6DA6BFF2-7E04-2D43-85A6-A04D47280971}"/>
              </a:ext>
            </a:extLst>
          </p:cNvPr>
          <p:cNvSpPr>
            <a:spLocks noGrp="1" noChangeArrowheads="1"/>
          </p:cNvSpPr>
          <p:nvPr>
            <p:ph type="ftr" sz="quarter" idx="4294967295"/>
          </p:nvPr>
        </p:nvSpPr>
        <p:spPr bwMode="auto">
          <a:xfrm>
            <a:off x="10199688" y="6524625"/>
            <a:ext cx="1992312" cy="29527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buFont typeface="Wingdings"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414B56"/>
                </a:solidFill>
                <a:effectLst/>
                <a:uLnTx/>
                <a:uFillTx/>
                <a:latin typeface="Arial" panose="020B0604020202020204" pitchFamily="34" charset="0"/>
                <a:ea typeface="+mn-ea"/>
                <a:cs typeface="Arial" panose="020B0604020202020204" pitchFamily="34" charset="0"/>
              </a:rPr>
              <a:t>www.nfhs.org</a:t>
            </a:r>
          </a:p>
        </p:txBody>
      </p:sp>
    </p:spTree>
    <p:extLst>
      <p:ext uri="{BB962C8B-B14F-4D97-AF65-F5344CB8AC3E}">
        <p14:creationId xmlns:p14="http://schemas.microsoft.com/office/powerpoint/2010/main" val="118233664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93E59F-7F76-494D-BF2A-E76CB5AD733E}"/>
              </a:ext>
            </a:extLst>
          </p:cNvPr>
          <p:cNvSpPr>
            <a:spLocks noGrp="1"/>
          </p:cNvSpPr>
          <p:nvPr>
            <p:ph type="title"/>
          </p:nvPr>
        </p:nvSpPr>
        <p:spPr/>
        <p:txBody>
          <a:bodyPr/>
          <a:lstStyle/>
          <a:p>
            <a:pPr>
              <a:defRPr/>
            </a:pPr>
            <a:r>
              <a:rPr lang="en-US" sz="4000" dirty="0"/>
              <a:t>SPORTS-SPECIFIC Officiating COURSES</a:t>
            </a:r>
            <a:br>
              <a:rPr lang="en-US" sz="4000" dirty="0"/>
            </a:br>
            <a:r>
              <a:rPr lang="en-US" sz="4000" dirty="0"/>
              <a:t>www.nfhslearn.com</a:t>
            </a:r>
            <a:endParaRPr lang="en-US" dirty="0"/>
          </a:p>
        </p:txBody>
      </p:sp>
      <p:sp>
        <p:nvSpPr>
          <p:cNvPr id="73731" name="Content Placeholder 2">
            <a:extLst>
              <a:ext uri="{FF2B5EF4-FFF2-40B4-BE49-F238E27FC236}">
                <a16:creationId xmlns:a16="http://schemas.microsoft.com/office/drawing/2014/main" id="{85BABFA9-743B-C443-9D2F-9492E282B394}"/>
              </a:ext>
            </a:extLst>
          </p:cNvPr>
          <p:cNvSpPr>
            <a:spLocks noGrp="1" noChangeArrowheads="1"/>
          </p:cNvSpPr>
          <p:nvPr>
            <p:ph idx="1"/>
          </p:nvPr>
        </p:nvSpPr>
        <p:spPr>
          <a:xfrm>
            <a:off x="6756400" y="1989138"/>
            <a:ext cx="5211763" cy="4338637"/>
          </a:xfrm>
        </p:spPr>
        <p:txBody>
          <a:bodyPr/>
          <a:lstStyle/>
          <a:p>
            <a:pPr marL="285750" indent="-285750">
              <a:buFont typeface="Arial" panose="020B0604020202020204" pitchFamily="34" charset="0"/>
              <a:buChar char="•"/>
            </a:pPr>
            <a:r>
              <a:rPr lang="en-US" altLang="en-US" sz="2400">
                <a:cs typeface="Arial" panose="020B0604020202020204" pitchFamily="34" charset="0"/>
              </a:rPr>
              <a:t>Introduction to mechanics and techniques used in each sport</a:t>
            </a:r>
          </a:p>
          <a:p>
            <a:pPr marL="285750" indent="-285750">
              <a:buFont typeface="Arial" panose="020B0604020202020204" pitchFamily="34" charset="0"/>
              <a:buChar char="•"/>
            </a:pPr>
            <a:r>
              <a:rPr lang="en-US" altLang="en-US" sz="2400">
                <a:cs typeface="Arial" panose="020B0604020202020204" pitchFamily="34" charset="0"/>
              </a:rPr>
              <a:t>Ideal for new officials or those in first few years of officiating</a:t>
            </a:r>
          </a:p>
          <a:p>
            <a:pPr marL="285750" indent="-285750">
              <a:buFont typeface="Arial" panose="020B0604020202020204" pitchFamily="34" charset="0"/>
              <a:buChar char="•"/>
            </a:pPr>
            <a:r>
              <a:rPr lang="en-US" altLang="en-US" sz="2400">
                <a:cs typeface="Arial" panose="020B0604020202020204" pitchFamily="34" charset="0"/>
              </a:rPr>
              <a:t>30-45 minutes to complete</a:t>
            </a:r>
          </a:p>
          <a:p>
            <a:pPr marL="285750" indent="-285750">
              <a:buFont typeface="Arial" panose="020B0604020202020204" pitchFamily="34" charset="0"/>
              <a:buChar char="•"/>
            </a:pPr>
            <a:r>
              <a:rPr lang="en-US" altLang="en-US" sz="2400">
                <a:cs typeface="Arial" panose="020B0604020202020204" pitchFamily="34" charset="0"/>
              </a:rPr>
              <a:t>Topics vary based on the needs of the officials in the sport</a:t>
            </a:r>
          </a:p>
          <a:p>
            <a:pPr marL="285750" indent="-285750">
              <a:buFont typeface="Arial" panose="020B0604020202020204" pitchFamily="34" charset="0"/>
              <a:buChar char="•"/>
            </a:pPr>
            <a:r>
              <a:rPr lang="en-US" altLang="en-US" sz="2400">
                <a:cs typeface="Arial" panose="020B0604020202020204" pitchFamily="34" charset="0"/>
              </a:rPr>
              <a:t>NFHS Officials Association members cost is $10</a:t>
            </a:r>
          </a:p>
          <a:p>
            <a:pPr marL="285750" indent="-285750">
              <a:buFont typeface="Arial" panose="020B0604020202020204" pitchFamily="34" charset="0"/>
              <a:buChar char="•"/>
            </a:pPr>
            <a:r>
              <a:rPr lang="en-US" altLang="en-US" sz="2400">
                <a:cs typeface="Arial" panose="020B0604020202020204" pitchFamily="34" charset="0"/>
              </a:rPr>
              <a:t>Non-members - course is $20</a:t>
            </a:r>
          </a:p>
          <a:p>
            <a:pPr marL="285750" indent="-285750">
              <a:buFont typeface="Arial" panose="020B0604020202020204" pitchFamily="34" charset="0"/>
              <a:buChar char="•"/>
            </a:pPr>
            <a:r>
              <a:rPr lang="en-US" altLang="en-US" sz="2400">
                <a:cs typeface="Arial" panose="020B0604020202020204" pitchFamily="34" charset="0"/>
              </a:rPr>
              <a:t>API available to state associations to collect results</a:t>
            </a:r>
          </a:p>
        </p:txBody>
      </p:sp>
      <p:sp>
        <p:nvSpPr>
          <p:cNvPr id="4" name="Footer Placeholder 3">
            <a:extLst>
              <a:ext uri="{FF2B5EF4-FFF2-40B4-BE49-F238E27FC236}">
                <a16:creationId xmlns:a16="http://schemas.microsoft.com/office/drawing/2014/main" id="{F409B6D5-9003-4C31-AAEC-3955BAD6273A}"/>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14B56"/>
                </a:solidFill>
                <a:effectLst/>
                <a:uLnTx/>
                <a:uFillTx/>
                <a:latin typeface="Calibri"/>
                <a:ea typeface="+mn-ea"/>
                <a:cs typeface="+mn-cs"/>
              </a:rPr>
              <a:t>www.nfhs.org</a:t>
            </a:r>
          </a:p>
        </p:txBody>
      </p:sp>
      <p:pic>
        <p:nvPicPr>
          <p:cNvPr id="73733" name="Picture 4">
            <a:extLst>
              <a:ext uri="{FF2B5EF4-FFF2-40B4-BE49-F238E27FC236}">
                <a16:creationId xmlns:a16="http://schemas.microsoft.com/office/drawing/2014/main" id="{98D26E0D-8DD0-BD41-9694-F593E2BF35CB}"/>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2060575" y="1989138"/>
            <a:ext cx="4368800" cy="4437062"/>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2397557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Picture 1">
            <a:extLst>
              <a:ext uri="{FF2B5EF4-FFF2-40B4-BE49-F238E27FC236}">
                <a16:creationId xmlns:a16="http://schemas.microsoft.com/office/drawing/2014/main" id="{81B6BA5F-DE2D-C946-B6F1-CCE2F08BCBE0}"/>
              </a:ext>
            </a:extLst>
          </p:cNvPr>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1524000" y="123825"/>
            <a:ext cx="8978900" cy="6734175"/>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498228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5C39C8-832F-4D41-B9A0-09BAEAF3EBDF}"/>
              </a:ext>
            </a:extLst>
          </p:cNvPr>
          <p:cNvSpPr>
            <a:spLocks noGrp="1"/>
          </p:cNvSpPr>
          <p:nvPr>
            <p:ph type="title"/>
          </p:nvPr>
        </p:nvSpPr>
        <p:spPr/>
        <p:txBody>
          <a:bodyPr/>
          <a:lstStyle/>
          <a:p>
            <a:pPr>
              <a:defRPr/>
            </a:pPr>
            <a:r>
              <a:rPr lang="en-US" dirty="0"/>
              <a:t>NFHS Officials Association Central Hub</a:t>
            </a:r>
          </a:p>
        </p:txBody>
      </p:sp>
      <p:sp>
        <p:nvSpPr>
          <p:cNvPr id="81923" name="Content Placeholder 2">
            <a:extLst>
              <a:ext uri="{FF2B5EF4-FFF2-40B4-BE49-F238E27FC236}">
                <a16:creationId xmlns:a16="http://schemas.microsoft.com/office/drawing/2014/main" id="{C3197EDF-1D6B-2E45-BE72-C01846A9AB20}"/>
              </a:ext>
            </a:extLst>
          </p:cNvPr>
          <p:cNvSpPr>
            <a:spLocks noGrp="1" noChangeArrowheads="1"/>
          </p:cNvSpPr>
          <p:nvPr>
            <p:ph idx="1"/>
          </p:nvPr>
        </p:nvSpPr>
        <p:spPr>
          <a:xfrm>
            <a:off x="1544638" y="1957388"/>
            <a:ext cx="5208587" cy="4338637"/>
          </a:xfrm>
        </p:spPr>
        <p:txBody>
          <a:bodyPr/>
          <a:lstStyle/>
          <a:p>
            <a:r>
              <a:rPr lang="en-US" altLang="en-US"/>
              <a:t>Contains:</a:t>
            </a:r>
          </a:p>
          <a:p>
            <a:pPr lvl="1"/>
            <a:r>
              <a:rPr lang="en-US" altLang="en-US"/>
              <a:t>Sport information</a:t>
            </a:r>
          </a:p>
          <a:p>
            <a:pPr lvl="1"/>
            <a:r>
              <a:rPr lang="en-US" altLang="en-US"/>
              <a:t>Rules information</a:t>
            </a:r>
          </a:p>
          <a:p>
            <a:pPr lvl="1"/>
            <a:r>
              <a:rPr lang="en-US" altLang="en-US"/>
              <a:t>Rules library</a:t>
            </a:r>
          </a:p>
          <a:p>
            <a:pPr lvl="1"/>
            <a:r>
              <a:rPr lang="en-US" altLang="en-US"/>
              <a:t>Searchable rules book</a:t>
            </a:r>
          </a:p>
          <a:p>
            <a:pPr lvl="1"/>
            <a:r>
              <a:rPr lang="en-US" altLang="en-US"/>
              <a:t>Video content on officiating sport, competition situations and interpretations</a:t>
            </a:r>
          </a:p>
        </p:txBody>
      </p:sp>
      <p:sp>
        <p:nvSpPr>
          <p:cNvPr id="4" name="Footer Placeholder 3">
            <a:extLst>
              <a:ext uri="{FF2B5EF4-FFF2-40B4-BE49-F238E27FC236}">
                <a16:creationId xmlns:a16="http://schemas.microsoft.com/office/drawing/2014/main" id="{B2499FE7-0EC0-41EC-9562-2249ADC1FB45}"/>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14B56"/>
                </a:solidFill>
                <a:effectLst/>
                <a:uLnTx/>
                <a:uFillTx/>
                <a:latin typeface="Calibri"/>
                <a:ea typeface="+mn-ea"/>
                <a:cs typeface="+mn-cs"/>
              </a:rPr>
              <a:t>www.nfhs.org</a:t>
            </a:r>
          </a:p>
        </p:txBody>
      </p:sp>
      <p:pic>
        <p:nvPicPr>
          <p:cNvPr id="81925" name="Content Placeholder 4">
            <a:extLst>
              <a:ext uri="{FF2B5EF4-FFF2-40B4-BE49-F238E27FC236}">
                <a16:creationId xmlns:a16="http://schemas.microsoft.com/office/drawing/2014/main" id="{930F8907-1047-0B4F-BF71-73E8214453FB}"/>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035800" y="2049463"/>
            <a:ext cx="4414838" cy="4364037"/>
          </a:xfrm>
          <a:prstGeom prst="rect">
            <a:avLst/>
          </a:prstGeom>
          <a:solidFill>
            <a:srgbClr val="002060"/>
          </a:solidFill>
          <a:ln w="28575">
            <a:solidFill>
              <a:srgbClr val="002060"/>
            </a:solidFill>
            <a:miter lim="800000"/>
            <a:headEnd/>
            <a:tailEnd/>
          </a:ln>
        </p:spPr>
      </p:pic>
    </p:spTree>
    <p:extLst>
      <p:ext uri="{BB962C8B-B14F-4D97-AF65-F5344CB8AC3E}">
        <p14:creationId xmlns:p14="http://schemas.microsoft.com/office/powerpoint/2010/main" val="108063137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161616"/>
        </a:solidFill>
        <a:effectLst/>
      </p:bgPr>
    </p:bg>
    <p:spTree>
      <p:nvGrpSpPr>
        <p:cNvPr id="1" name=""/>
        <p:cNvGrpSpPr/>
        <p:nvPr/>
      </p:nvGrpSpPr>
      <p:grpSpPr>
        <a:xfrm>
          <a:off x="0" y="0"/>
          <a:ext cx="0" cy="0"/>
          <a:chOff x="0" y="0"/>
          <a:chExt cx="0" cy="0"/>
        </a:xfrm>
      </p:grpSpPr>
      <p:pic>
        <p:nvPicPr>
          <p:cNvPr id="83970" name="Picture 3">
            <a:extLst>
              <a:ext uri="{FF2B5EF4-FFF2-40B4-BE49-F238E27FC236}">
                <a16:creationId xmlns:a16="http://schemas.microsoft.com/office/drawing/2014/main" id="{CA03443A-4B47-D548-B15C-DDD1113A0A56}"/>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12192000" cy="6249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8095475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EA7D10-DC6B-472B-B0DA-E22A7C7A1ABC}"/>
              </a:ext>
            </a:extLst>
          </p:cNvPr>
          <p:cNvSpPr>
            <a:spLocks noGrp="1"/>
          </p:cNvSpPr>
          <p:nvPr>
            <p:ph type="title"/>
          </p:nvPr>
        </p:nvSpPr>
        <p:spPr>
          <a:xfrm>
            <a:off x="963613" y="4602163"/>
            <a:ext cx="8867775" cy="1362075"/>
          </a:xfrm>
        </p:spPr>
        <p:txBody>
          <a:bodyPr/>
          <a:lstStyle/>
          <a:p>
            <a:pPr eaLnBrk="1" hangingPunct="1">
              <a:defRPr/>
            </a:pPr>
            <a:r>
              <a:rPr lang="en-US" dirty="0"/>
              <a:t> </a:t>
            </a:r>
            <a:r>
              <a:rPr lang="en-US" sz="3600" dirty="0"/>
              <a:t>NFHS Learning Center</a:t>
            </a:r>
          </a:p>
        </p:txBody>
      </p:sp>
      <p:sp>
        <p:nvSpPr>
          <p:cNvPr id="86019" name="Text Placeholder 2">
            <a:extLst>
              <a:ext uri="{FF2B5EF4-FFF2-40B4-BE49-F238E27FC236}">
                <a16:creationId xmlns:a16="http://schemas.microsoft.com/office/drawing/2014/main" id="{B6984A9A-2946-8449-A35E-ADB1D9C9E1C6}"/>
              </a:ext>
            </a:extLst>
          </p:cNvPr>
          <p:cNvSpPr>
            <a:spLocks noGrp="1" noChangeArrowheads="1"/>
          </p:cNvSpPr>
          <p:nvPr>
            <p:ph type="body" idx="1"/>
          </p:nvPr>
        </p:nvSpPr>
        <p:spPr>
          <a:xfrm>
            <a:off x="963613" y="2906713"/>
            <a:ext cx="10363200" cy="1500187"/>
          </a:xfrm>
        </p:spPr>
        <p:txBody>
          <a:bodyPr/>
          <a:lstStyle/>
          <a:p>
            <a:pPr eaLnBrk="1" hangingPunct="1"/>
            <a:endParaRPr lang="en-US" altLang="en-US"/>
          </a:p>
        </p:txBody>
      </p:sp>
    </p:spTree>
    <p:extLst>
      <p:ext uri="{BB962C8B-B14F-4D97-AF65-F5344CB8AC3E}">
        <p14:creationId xmlns:p14="http://schemas.microsoft.com/office/powerpoint/2010/main" val="123360816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Picture 4">
            <a:extLst>
              <a:ext uri="{FF2B5EF4-FFF2-40B4-BE49-F238E27FC236}">
                <a16:creationId xmlns:a16="http://schemas.microsoft.com/office/drawing/2014/main" id="{282BE39C-6D3F-0940-8B31-252448F9D373}"/>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172200" y="2724150"/>
            <a:ext cx="5872163" cy="3641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a:extLst>
              <a:ext uri="{FF2B5EF4-FFF2-40B4-BE49-F238E27FC236}">
                <a16:creationId xmlns:a16="http://schemas.microsoft.com/office/drawing/2014/main" id="{DBF272DF-EC92-4048-8C53-2949762B1871}"/>
              </a:ext>
            </a:extLst>
          </p:cNvPr>
          <p:cNvSpPr>
            <a:spLocks noGrp="1"/>
          </p:cNvSpPr>
          <p:nvPr>
            <p:ph type="title"/>
          </p:nvPr>
        </p:nvSpPr>
        <p:spPr/>
        <p:txBody>
          <a:bodyPr/>
          <a:lstStyle/>
          <a:p>
            <a:pPr eaLnBrk="1" hangingPunct="1">
              <a:defRPr/>
            </a:pPr>
            <a:r>
              <a:rPr lang="en-US" dirty="0"/>
              <a:t>Nfhs learning center</a:t>
            </a:r>
            <a:br>
              <a:rPr lang="en-US" dirty="0"/>
            </a:br>
            <a:r>
              <a:rPr lang="en-US" dirty="0"/>
              <a:t>www.nfhslearn.com</a:t>
            </a:r>
          </a:p>
        </p:txBody>
      </p:sp>
      <p:sp>
        <p:nvSpPr>
          <p:cNvPr id="88068" name="Content Placeholder 2">
            <a:extLst>
              <a:ext uri="{FF2B5EF4-FFF2-40B4-BE49-F238E27FC236}">
                <a16:creationId xmlns:a16="http://schemas.microsoft.com/office/drawing/2014/main" id="{3D93D6ED-6651-4447-A2C8-E423E7AE2662}"/>
              </a:ext>
            </a:extLst>
          </p:cNvPr>
          <p:cNvSpPr>
            <a:spLocks noGrp="1" noChangeArrowheads="1"/>
          </p:cNvSpPr>
          <p:nvPr>
            <p:ph idx="1"/>
          </p:nvPr>
        </p:nvSpPr>
        <p:spPr/>
        <p:txBody>
          <a:bodyPr/>
          <a:lstStyle/>
          <a:p>
            <a:pPr eaLnBrk="1" hangingPunct="1"/>
            <a:r>
              <a:rPr lang="en-US" altLang="en-US"/>
              <a:t>Professional Development For ALL</a:t>
            </a:r>
          </a:p>
          <a:p>
            <a:pPr lvl="1" eaLnBrk="1" hangingPunct="1"/>
            <a:r>
              <a:rPr lang="en-US" altLang="en-US"/>
              <a:t>Coaches</a:t>
            </a:r>
          </a:p>
          <a:p>
            <a:pPr lvl="1" eaLnBrk="1" hangingPunct="1"/>
            <a:r>
              <a:rPr lang="en-US" altLang="en-US"/>
              <a:t>Officials</a:t>
            </a:r>
          </a:p>
          <a:p>
            <a:pPr lvl="1" eaLnBrk="1" hangingPunct="1"/>
            <a:r>
              <a:rPr lang="en-US" altLang="en-US"/>
              <a:t>Administrators</a:t>
            </a:r>
          </a:p>
          <a:p>
            <a:pPr lvl="1" eaLnBrk="1" hangingPunct="1"/>
            <a:r>
              <a:rPr lang="en-US" altLang="en-US"/>
              <a:t>Parents</a:t>
            </a:r>
          </a:p>
          <a:p>
            <a:pPr lvl="1" eaLnBrk="1" hangingPunct="1"/>
            <a:r>
              <a:rPr lang="en-US" altLang="en-US"/>
              <a:t>Students</a:t>
            </a:r>
          </a:p>
          <a:p>
            <a:pPr lvl="1" eaLnBrk="1" hangingPunct="1"/>
            <a:r>
              <a:rPr lang="en-US" altLang="en-US"/>
              <a:t>Performing Arts</a:t>
            </a:r>
          </a:p>
        </p:txBody>
      </p:sp>
      <p:sp>
        <p:nvSpPr>
          <p:cNvPr id="4" name="Footer Placeholder 3">
            <a:extLst>
              <a:ext uri="{FF2B5EF4-FFF2-40B4-BE49-F238E27FC236}">
                <a16:creationId xmlns:a16="http://schemas.microsoft.com/office/drawing/2014/main" id="{F48E8634-030B-4058-B0A4-E5382A439240}"/>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14B56"/>
                </a:solidFill>
                <a:effectLst/>
                <a:uLnTx/>
                <a:uFillTx/>
                <a:latin typeface="Calibri"/>
                <a:ea typeface="+mn-ea"/>
                <a:cs typeface="+mn-cs"/>
              </a:rPr>
              <a:t>www.nfhs.org</a:t>
            </a:r>
          </a:p>
        </p:txBody>
      </p:sp>
    </p:spTree>
    <p:extLst>
      <p:ext uri="{BB962C8B-B14F-4D97-AF65-F5344CB8AC3E}">
        <p14:creationId xmlns:p14="http://schemas.microsoft.com/office/powerpoint/2010/main" val="255334013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Picture 7">
            <a:extLst>
              <a:ext uri="{FF2B5EF4-FFF2-40B4-BE49-F238E27FC236}">
                <a16:creationId xmlns:a16="http://schemas.microsoft.com/office/drawing/2014/main" id="{FFFCE1D1-9652-514B-8934-2F84A3516267}"/>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446838" y="2616200"/>
            <a:ext cx="5713412" cy="3908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a:extLst>
              <a:ext uri="{FF2B5EF4-FFF2-40B4-BE49-F238E27FC236}">
                <a16:creationId xmlns:a16="http://schemas.microsoft.com/office/drawing/2014/main" id="{CFAF5787-C98B-4B04-9057-1B92EB2A751F}"/>
              </a:ext>
            </a:extLst>
          </p:cNvPr>
          <p:cNvSpPr>
            <a:spLocks noGrp="1"/>
          </p:cNvSpPr>
          <p:nvPr>
            <p:ph type="title"/>
          </p:nvPr>
        </p:nvSpPr>
        <p:spPr/>
        <p:txBody>
          <a:bodyPr/>
          <a:lstStyle/>
          <a:p>
            <a:pPr eaLnBrk="1" hangingPunct="1">
              <a:defRPr/>
            </a:pPr>
            <a:r>
              <a:rPr lang="en-US" dirty="0"/>
              <a:t>www.nfhslearn.com</a:t>
            </a:r>
          </a:p>
        </p:txBody>
      </p:sp>
      <p:sp>
        <p:nvSpPr>
          <p:cNvPr id="92164" name="Content Placeholder 2">
            <a:extLst>
              <a:ext uri="{FF2B5EF4-FFF2-40B4-BE49-F238E27FC236}">
                <a16:creationId xmlns:a16="http://schemas.microsoft.com/office/drawing/2014/main" id="{577B3E97-A02E-F149-A610-4F1056BF7587}"/>
              </a:ext>
            </a:extLst>
          </p:cNvPr>
          <p:cNvSpPr>
            <a:spLocks noGrp="1" noChangeArrowheads="1"/>
          </p:cNvSpPr>
          <p:nvPr>
            <p:ph idx="1"/>
          </p:nvPr>
        </p:nvSpPr>
        <p:spPr/>
        <p:txBody>
          <a:bodyPr/>
          <a:lstStyle/>
          <a:p>
            <a:pPr eaLnBrk="1" hangingPunct="1"/>
            <a:r>
              <a:rPr lang="en-US" altLang="en-US"/>
              <a:t>FREE courses include:</a:t>
            </a:r>
          </a:p>
          <a:p>
            <a:pPr lvl="1" eaLnBrk="1" hangingPunct="1"/>
            <a:r>
              <a:rPr lang="en-US" altLang="en-US"/>
              <a:t>Bullying, Hazing and Inappropriate Behaviors</a:t>
            </a:r>
          </a:p>
          <a:p>
            <a:pPr lvl="1" eaLnBrk="1" hangingPunct="1"/>
            <a:r>
              <a:rPr lang="en-US" altLang="en-US"/>
              <a:t>Student Mental Health and Suicide Prevention</a:t>
            </a:r>
          </a:p>
          <a:p>
            <a:pPr lvl="1" eaLnBrk="1" hangingPunct="1"/>
            <a:r>
              <a:rPr lang="en-US" altLang="en-US"/>
              <a:t>Understanding Copyright and Compliance</a:t>
            </a:r>
          </a:p>
          <a:p>
            <a:pPr lvl="1" eaLnBrk="1" hangingPunct="1"/>
            <a:r>
              <a:rPr lang="en-US" altLang="en-US"/>
              <a:t>Protecting Students from Abuse</a:t>
            </a:r>
          </a:p>
          <a:p>
            <a:pPr lvl="1" eaLnBrk="1" hangingPunct="1"/>
            <a:r>
              <a:rPr lang="en-US" altLang="en-US"/>
              <a:t>Hazing Prevention for Students</a:t>
            </a:r>
          </a:p>
          <a:p>
            <a:pPr lvl="1" eaLnBrk="1" hangingPunct="1"/>
            <a:r>
              <a:rPr lang="en-US" altLang="en-US"/>
              <a:t>Coaching Unified Sports</a:t>
            </a:r>
          </a:p>
          <a:p>
            <a:pPr lvl="1" eaLnBrk="1" hangingPunct="1"/>
            <a:r>
              <a:rPr lang="en-US" altLang="en-US"/>
              <a:t>ACL Injury Prevention</a:t>
            </a:r>
          </a:p>
          <a:p>
            <a:pPr lvl="1" eaLnBrk="1" hangingPunct="1"/>
            <a:r>
              <a:rPr lang="en-US" altLang="en-US"/>
              <a:t>Sportsmanship</a:t>
            </a:r>
          </a:p>
          <a:p>
            <a:pPr lvl="1" eaLnBrk="1" hangingPunct="1"/>
            <a:r>
              <a:rPr lang="en-US" altLang="en-US"/>
              <a:t>And many more</a:t>
            </a:r>
          </a:p>
        </p:txBody>
      </p:sp>
      <p:sp>
        <p:nvSpPr>
          <p:cNvPr id="4" name="Footer Placeholder 3">
            <a:extLst>
              <a:ext uri="{FF2B5EF4-FFF2-40B4-BE49-F238E27FC236}">
                <a16:creationId xmlns:a16="http://schemas.microsoft.com/office/drawing/2014/main" id="{CF17316A-A796-46A7-9E40-CCE0799EA924}"/>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14B56"/>
                </a:solidFill>
                <a:effectLst/>
                <a:uLnTx/>
                <a:uFillTx/>
                <a:latin typeface="Calibri"/>
                <a:ea typeface="+mn-ea"/>
                <a:cs typeface="+mn-cs"/>
              </a:rPr>
              <a:t>www.nfhs.org</a:t>
            </a:r>
          </a:p>
        </p:txBody>
      </p:sp>
    </p:spTree>
    <p:extLst>
      <p:ext uri="{BB962C8B-B14F-4D97-AF65-F5344CB8AC3E}">
        <p14:creationId xmlns:p14="http://schemas.microsoft.com/office/powerpoint/2010/main" val="14875551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8CCC8D-6E67-4C6A-A468-2616BA348911}"/>
              </a:ext>
            </a:extLst>
          </p:cNvPr>
          <p:cNvSpPr>
            <a:spLocks noGrp="1"/>
          </p:cNvSpPr>
          <p:nvPr>
            <p:ph type="title"/>
          </p:nvPr>
        </p:nvSpPr>
        <p:spPr/>
        <p:txBody>
          <a:bodyPr/>
          <a:lstStyle/>
          <a:p>
            <a:pPr eaLnBrk="1" hangingPunct="1">
              <a:defRPr/>
            </a:pPr>
            <a:r>
              <a:rPr lang="en-US" altLang="en-US" dirty="0"/>
              <a:t>Softball  </a:t>
            </a:r>
            <a:br>
              <a:rPr lang="en-US" altLang="en-US" dirty="0"/>
            </a:br>
            <a:r>
              <a:rPr lang="en-US" altLang="en-US" dirty="0"/>
              <a:t>Coaches Education </a:t>
            </a:r>
            <a:endParaRPr lang="en-US" dirty="0"/>
          </a:p>
        </p:txBody>
      </p:sp>
      <p:sp>
        <p:nvSpPr>
          <p:cNvPr id="94211" name="Content Placeholder 2">
            <a:extLst>
              <a:ext uri="{FF2B5EF4-FFF2-40B4-BE49-F238E27FC236}">
                <a16:creationId xmlns:a16="http://schemas.microsoft.com/office/drawing/2014/main" id="{B90CA746-7FB7-4049-8947-3326995AFFF2}"/>
              </a:ext>
            </a:extLst>
          </p:cNvPr>
          <p:cNvSpPr>
            <a:spLocks noGrp="1" noChangeArrowheads="1"/>
          </p:cNvSpPr>
          <p:nvPr>
            <p:ph idx="1"/>
          </p:nvPr>
        </p:nvSpPr>
        <p:spPr>
          <a:xfrm>
            <a:off x="2438400" y="1989138"/>
            <a:ext cx="8061325" cy="4338637"/>
          </a:xfrm>
        </p:spPr>
        <p:txBody>
          <a:bodyPr/>
          <a:lstStyle/>
          <a:p>
            <a:pPr eaLnBrk="1" hangingPunct="1"/>
            <a:endParaRPr lang="en-US" altLang="en-US"/>
          </a:p>
          <a:p>
            <a:pPr eaLnBrk="1" hangingPunct="1"/>
            <a:endParaRPr lang="en-US" altLang="en-US"/>
          </a:p>
        </p:txBody>
      </p:sp>
      <p:sp>
        <p:nvSpPr>
          <p:cNvPr id="4" name="Footer Placeholder 3">
            <a:extLst>
              <a:ext uri="{FF2B5EF4-FFF2-40B4-BE49-F238E27FC236}">
                <a16:creationId xmlns:a16="http://schemas.microsoft.com/office/drawing/2014/main" id="{BA2CD127-1F7C-496C-9958-2EF60FB1DB67}"/>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14B56"/>
                </a:solidFill>
                <a:effectLst/>
                <a:uLnTx/>
                <a:uFillTx/>
                <a:latin typeface="Calibri"/>
                <a:ea typeface="+mn-ea"/>
                <a:cs typeface="+mn-cs"/>
              </a:rPr>
              <a:t>www.nfhs.org</a:t>
            </a:r>
          </a:p>
        </p:txBody>
      </p:sp>
      <p:pic>
        <p:nvPicPr>
          <p:cNvPr id="94213" name="Content Placeholder 2">
            <a:extLst>
              <a:ext uri="{FF2B5EF4-FFF2-40B4-BE49-F238E27FC236}">
                <a16:creationId xmlns:a16="http://schemas.microsoft.com/office/drawing/2014/main" id="{4D34D0E0-4A73-CA40-9269-AD5A42220726}"/>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2924175" y="1946275"/>
            <a:ext cx="6456363" cy="1404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4214" name="Picture 6">
            <a:extLst>
              <a:ext uri="{FF2B5EF4-FFF2-40B4-BE49-F238E27FC236}">
                <a16:creationId xmlns:a16="http://schemas.microsoft.com/office/drawing/2014/main" id="{2C581D57-C3A6-A64C-AC26-BF91A4D60918}"/>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2836863" y="3398838"/>
            <a:ext cx="6635750" cy="3078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5346632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A22E5F-4ADE-4D0E-A970-E4AA342E3128}"/>
              </a:ext>
            </a:extLst>
          </p:cNvPr>
          <p:cNvSpPr>
            <a:spLocks noGrp="1"/>
          </p:cNvSpPr>
          <p:nvPr>
            <p:ph type="title"/>
          </p:nvPr>
        </p:nvSpPr>
        <p:spPr/>
        <p:txBody>
          <a:bodyPr/>
          <a:lstStyle/>
          <a:p>
            <a:pPr eaLnBrk="1" hangingPunct="1">
              <a:defRPr/>
            </a:pPr>
            <a:r>
              <a:rPr lang="en-US" dirty="0"/>
              <a:t>Thank You</a:t>
            </a:r>
          </a:p>
        </p:txBody>
      </p:sp>
      <p:sp>
        <p:nvSpPr>
          <p:cNvPr id="3" name="Content Placeholder 2">
            <a:extLst>
              <a:ext uri="{FF2B5EF4-FFF2-40B4-BE49-F238E27FC236}">
                <a16:creationId xmlns:a16="http://schemas.microsoft.com/office/drawing/2014/main" id="{41C4A9B0-06AF-4FE2-A301-CD67DE6F1BB9}"/>
              </a:ext>
            </a:extLst>
          </p:cNvPr>
          <p:cNvSpPr>
            <a:spLocks noGrp="1"/>
          </p:cNvSpPr>
          <p:nvPr>
            <p:ph idx="1"/>
          </p:nvPr>
        </p:nvSpPr>
        <p:spPr/>
        <p:txBody>
          <a:bodyPr/>
          <a:lstStyle/>
          <a:p>
            <a:pPr marL="0" indent="0" algn="ctr" eaLnBrk="1" hangingPunct="1">
              <a:buFont typeface="Wingdings" pitchFamily="2" charset="2"/>
              <a:buNone/>
              <a:defRPr/>
            </a:pPr>
            <a:r>
              <a:rPr lang="en-US" b="1" dirty="0"/>
              <a:t>National Federation of State High School Associations</a:t>
            </a:r>
            <a:br>
              <a:rPr lang="en-US" dirty="0"/>
            </a:br>
            <a:r>
              <a:rPr lang="en-US" dirty="0"/>
              <a:t>PO Box 690 | Indianapolis, IN 46206</a:t>
            </a:r>
            <a:br>
              <a:rPr lang="en-US" dirty="0"/>
            </a:br>
            <a:r>
              <a:rPr lang="en-US" dirty="0"/>
              <a:t>Phone: 317-972-6900 | Fax: 317.822.5700</a:t>
            </a:r>
            <a:br>
              <a:rPr lang="en-US" dirty="0"/>
            </a:br>
            <a:r>
              <a:rPr lang="en-US" dirty="0"/>
              <a:t>www.nfhs.org | </a:t>
            </a:r>
            <a:r>
              <a:rPr lang="en-US" dirty="0">
                <a:hlinkClick r:id="rId3"/>
              </a:rPr>
              <a:t>www.nfhslearn.com</a:t>
            </a:r>
            <a:endParaRPr lang="en-US" dirty="0"/>
          </a:p>
          <a:p>
            <a:pPr eaLnBrk="1" hangingPunct="1">
              <a:defRPr/>
            </a:pPr>
            <a:endParaRPr lang="en-US" dirty="0"/>
          </a:p>
        </p:txBody>
      </p:sp>
      <p:sp>
        <p:nvSpPr>
          <p:cNvPr id="4" name="Footer Placeholder 3">
            <a:extLst>
              <a:ext uri="{FF2B5EF4-FFF2-40B4-BE49-F238E27FC236}">
                <a16:creationId xmlns:a16="http://schemas.microsoft.com/office/drawing/2014/main" id="{04A93DAE-EDC0-44CF-AE49-61B7E43714A7}"/>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14B56"/>
                </a:solidFill>
                <a:effectLst/>
                <a:uLnTx/>
                <a:uFillTx/>
                <a:latin typeface="Calibri"/>
                <a:ea typeface="+mn-ea"/>
                <a:cs typeface="+mn-cs"/>
              </a:rPr>
              <a:t>www.nfhs.org</a:t>
            </a:r>
          </a:p>
        </p:txBody>
      </p:sp>
      <p:pic>
        <p:nvPicPr>
          <p:cNvPr id="112645" name="Picture 5" descr="A baseball player throwing a ball&#10;&#10;Description automatically generated">
            <a:extLst>
              <a:ext uri="{FF2B5EF4-FFF2-40B4-BE49-F238E27FC236}">
                <a16:creationId xmlns:a16="http://schemas.microsoft.com/office/drawing/2014/main" id="{7746AD1F-E31A-5448-A8FE-4FE22B514FE7}"/>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5715000" y="3911600"/>
            <a:ext cx="2606675" cy="2403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646" name="Picture 7" descr="A baseball player swinging a bat at a baseball game&#10;&#10;Description automatically generated">
            <a:extLst>
              <a:ext uri="{FF2B5EF4-FFF2-40B4-BE49-F238E27FC236}">
                <a16:creationId xmlns:a16="http://schemas.microsoft.com/office/drawing/2014/main" id="{3EB41B77-BCEB-3841-8EFD-7FD6B38132FA}"/>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3800475" y="3938588"/>
            <a:ext cx="1597025" cy="2389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647" name="Picture 9" descr="A picture containing grass, fence, outdoor, person&#10;&#10;Description automatically generated">
            <a:extLst>
              <a:ext uri="{FF2B5EF4-FFF2-40B4-BE49-F238E27FC236}">
                <a16:creationId xmlns:a16="http://schemas.microsoft.com/office/drawing/2014/main" id="{8FDCCC30-6BD5-514B-9256-909F492A23F0}"/>
              </a:ext>
            </a:extLst>
          </p:cNvPr>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8651875" y="3892550"/>
            <a:ext cx="1598613" cy="2403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7614914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89" name="Title 1">
            <a:extLst>
              <a:ext uri="{FF2B5EF4-FFF2-40B4-BE49-F238E27FC236}">
                <a16:creationId xmlns:a16="http://schemas.microsoft.com/office/drawing/2014/main" id="{68E1A3B4-A4EE-CE40-8633-3100401FAA65}"/>
              </a:ext>
            </a:extLst>
          </p:cNvPr>
          <p:cNvSpPr>
            <a:spLocks noGrp="1" noChangeArrowheads="1"/>
          </p:cNvSpPr>
          <p:nvPr>
            <p:ph type="ctrTitle"/>
          </p:nvPr>
        </p:nvSpPr>
        <p:spPr>
          <a:xfrm>
            <a:off x="2654300" y="2405063"/>
            <a:ext cx="5827713" cy="1646237"/>
          </a:xfrm>
        </p:spPr>
        <p:txBody>
          <a:bodyPr/>
          <a:lstStyle/>
          <a:p>
            <a:r>
              <a:rPr lang="en-US" altLang="en-US" sz="4000" b="1"/>
              <a:t>General Board Changes</a:t>
            </a:r>
          </a:p>
        </p:txBody>
      </p:sp>
      <p:sp>
        <p:nvSpPr>
          <p:cNvPr id="3" name="Subtitle 2">
            <a:extLst>
              <a:ext uri="{FF2B5EF4-FFF2-40B4-BE49-F238E27FC236}">
                <a16:creationId xmlns:a16="http://schemas.microsoft.com/office/drawing/2014/main" id="{87696465-0E2E-774B-AB97-F5CEF03BA645}"/>
              </a:ext>
            </a:extLst>
          </p:cNvPr>
          <p:cNvSpPr>
            <a:spLocks noGrp="1"/>
          </p:cNvSpPr>
          <p:nvPr>
            <p:ph type="subTitle" idx="1"/>
          </p:nvPr>
        </p:nvSpPr>
        <p:spPr>
          <a:xfrm>
            <a:off x="1508125" y="4051300"/>
            <a:ext cx="7767638" cy="1096963"/>
          </a:xfrm>
        </p:spPr>
        <p:txBody>
          <a:bodyPr rtlCol="0">
            <a:normAutofit/>
          </a:bodyPr>
          <a:lstStyle/>
          <a:p>
            <a:pPr defTabSz="457189" fontAlgn="auto">
              <a:spcAft>
                <a:spcPts val="0"/>
              </a:spcAft>
              <a:buFont typeface="Wingdings 3" charset="2"/>
              <a:buNone/>
              <a:defRPr/>
            </a:pPr>
            <a:r>
              <a:rPr lang="en-US" sz="4500" dirty="0"/>
              <a:t>2019-2020</a:t>
            </a:r>
          </a:p>
        </p:txBody>
      </p:sp>
      <p:pic>
        <p:nvPicPr>
          <p:cNvPr id="242691" name="Picture 3">
            <a:extLst>
              <a:ext uri="{FF2B5EF4-FFF2-40B4-BE49-F238E27FC236}">
                <a16:creationId xmlns:a16="http://schemas.microsoft.com/office/drawing/2014/main" id="{BAA1DF6D-ABC8-DE41-B522-D8B3A524D98F}"/>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9845675" y="0"/>
            <a:ext cx="2346325" cy="303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6876561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3" name="Title 1">
            <a:extLst>
              <a:ext uri="{FF2B5EF4-FFF2-40B4-BE49-F238E27FC236}">
                <a16:creationId xmlns:a16="http://schemas.microsoft.com/office/drawing/2014/main" id="{27E44BC5-26F3-4449-9FF7-A306EED8A6D9}"/>
              </a:ext>
            </a:extLst>
          </p:cNvPr>
          <p:cNvSpPr>
            <a:spLocks noGrp="1" noChangeArrowheads="1"/>
          </p:cNvSpPr>
          <p:nvPr>
            <p:ph type="title"/>
          </p:nvPr>
        </p:nvSpPr>
        <p:spPr/>
        <p:txBody>
          <a:bodyPr/>
          <a:lstStyle/>
          <a:p>
            <a:r>
              <a:rPr lang="en-US" altLang="en-US" b="1"/>
              <a:t>Gender of Player</a:t>
            </a:r>
            <a:endParaRPr lang="en-US" altLang="en-US"/>
          </a:p>
        </p:txBody>
      </p:sp>
      <p:sp>
        <p:nvSpPr>
          <p:cNvPr id="243714" name="Content Placeholder 2">
            <a:extLst>
              <a:ext uri="{FF2B5EF4-FFF2-40B4-BE49-F238E27FC236}">
                <a16:creationId xmlns:a16="http://schemas.microsoft.com/office/drawing/2014/main" id="{17D1EFAA-A0BF-E044-81A0-2E5F9ADC8BA2}"/>
              </a:ext>
            </a:extLst>
          </p:cNvPr>
          <p:cNvSpPr>
            <a:spLocks noGrp="1" noChangeArrowheads="1"/>
          </p:cNvSpPr>
          <p:nvPr>
            <p:ph idx="1"/>
          </p:nvPr>
        </p:nvSpPr>
        <p:spPr/>
        <p:txBody>
          <a:bodyPr/>
          <a:lstStyle/>
          <a:p>
            <a:r>
              <a:rPr lang="en-US" altLang="en-US"/>
              <a:t>The NCHSAA allows participation in interscholastic athletics for all students, regardless of gender or gender identification.  </a:t>
            </a:r>
          </a:p>
        </p:txBody>
      </p:sp>
      <p:pic>
        <p:nvPicPr>
          <p:cNvPr id="243715" name="Picture 4">
            <a:extLst>
              <a:ext uri="{FF2B5EF4-FFF2-40B4-BE49-F238E27FC236}">
                <a16:creationId xmlns:a16="http://schemas.microsoft.com/office/drawing/2014/main" id="{92C20E44-F604-7C4B-99E2-CECD43E41228}"/>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9845675" y="0"/>
            <a:ext cx="2346325" cy="303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1849747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1" name="Title 1">
            <a:extLst>
              <a:ext uri="{FF2B5EF4-FFF2-40B4-BE49-F238E27FC236}">
                <a16:creationId xmlns:a16="http://schemas.microsoft.com/office/drawing/2014/main" id="{FD115C53-95D4-E542-9884-B2ED77A8AAA6}"/>
              </a:ext>
            </a:extLst>
          </p:cNvPr>
          <p:cNvSpPr>
            <a:spLocks noGrp="1" noChangeArrowheads="1"/>
          </p:cNvSpPr>
          <p:nvPr>
            <p:ph type="title"/>
          </p:nvPr>
        </p:nvSpPr>
        <p:spPr/>
        <p:txBody>
          <a:bodyPr/>
          <a:lstStyle/>
          <a:p>
            <a:r>
              <a:rPr lang="en-US" altLang="en-US" b="1"/>
              <a:t>Gender of Player</a:t>
            </a:r>
            <a:endParaRPr lang="en-US" altLang="en-US"/>
          </a:p>
        </p:txBody>
      </p:sp>
      <p:sp>
        <p:nvSpPr>
          <p:cNvPr id="245762" name="Content Placeholder 2">
            <a:extLst>
              <a:ext uri="{FF2B5EF4-FFF2-40B4-BE49-F238E27FC236}">
                <a16:creationId xmlns:a16="http://schemas.microsoft.com/office/drawing/2014/main" id="{5073EFBF-E662-8940-9ADF-A93B77B6CE10}"/>
              </a:ext>
            </a:extLst>
          </p:cNvPr>
          <p:cNvSpPr>
            <a:spLocks noGrp="1" noChangeArrowheads="1"/>
          </p:cNvSpPr>
          <p:nvPr>
            <p:ph idx="1"/>
          </p:nvPr>
        </p:nvSpPr>
        <p:spPr>
          <a:xfrm>
            <a:off x="812800" y="2160588"/>
            <a:ext cx="9032875" cy="4697412"/>
          </a:xfrm>
        </p:spPr>
        <p:txBody>
          <a:bodyPr/>
          <a:lstStyle/>
          <a:p>
            <a:r>
              <a:rPr lang="en-US" altLang="en-US"/>
              <a:t>A student may participate based on the gender noted on the student’s certificate of birth.</a:t>
            </a:r>
          </a:p>
          <a:p>
            <a:pPr lvl="1"/>
            <a:r>
              <a:rPr lang="en-US" altLang="en-US"/>
              <a:t>Women shall not participate on a men’s interscholastic athletic team where the school has a women’s team in the same sport or where a school sends an entry to the women’s state playoffs in the same sport.</a:t>
            </a:r>
          </a:p>
          <a:p>
            <a:pPr lvl="2"/>
            <a:r>
              <a:rPr lang="en-US" altLang="en-US"/>
              <a:t>In cases where women are permitted on a men’s team, the school forfeits all participation in the women’s playoffs in the same sport.</a:t>
            </a:r>
          </a:p>
          <a:p>
            <a:pPr lvl="2"/>
            <a:endParaRPr lang="en-US" altLang="en-US"/>
          </a:p>
          <a:p>
            <a:pPr lvl="2"/>
            <a:r>
              <a:rPr lang="en-US" altLang="en-US"/>
              <a:t>Men’s rules will be used where women play on men’s teams.</a:t>
            </a:r>
          </a:p>
          <a:p>
            <a:pPr lvl="2"/>
            <a:endParaRPr lang="en-US" altLang="en-US"/>
          </a:p>
          <a:p>
            <a:pPr lvl="2"/>
            <a:r>
              <a:rPr lang="en-US" altLang="en-US"/>
              <a:t>Men’s shall not participate on women’s team’s in any sport.</a:t>
            </a:r>
          </a:p>
          <a:p>
            <a:endParaRPr lang="en-US" altLang="en-US"/>
          </a:p>
        </p:txBody>
      </p:sp>
      <p:pic>
        <p:nvPicPr>
          <p:cNvPr id="245763" name="Picture 4">
            <a:extLst>
              <a:ext uri="{FF2B5EF4-FFF2-40B4-BE49-F238E27FC236}">
                <a16:creationId xmlns:a16="http://schemas.microsoft.com/office/drawing/2014/main" id="{DBC25976-4B36-A947-964A-FF16F2F2AEE9}"/>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9845675" y="0"/>
            <a:ext cx="2346325" cy="303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5904138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5" name="Title 1">
            <a:extLst>
              <a:ext uri="{FF2B5EF4-FFF2-40B4-BE49-F238E27FC236}">
                <a16:creationId xmlns:a16="http://schemas.microsoft.com/office/drawing/2014/main" id="{FBE3A7E9-5819-DD41-9FA1-4F5C712D5A24}"/>
              </a:ext>
            </a:extLst>
          </p:cNvPr>
          <p:cNvSpPr>
            <a:spLocks noGrp="1" noChangeArrowheads="1"/>
          </p:cNvSpPr>
          <p:nvPr>
            <p:ph type="title"/>
          </p:nvPr>
        </p:nvSpPr>
        <p:spPr/>
        <p:txBody>
          <a:bodyPr/>
          <a:lstStyle/>
          <a:p>
            <a:r>
              <a:rPr lang="en-US" altLang="en-US" b="1"/>
              <a:t>Gender of Player</a:t>
            </a:r>
            <a:endParaRPr lang="en-US" altLang="en-US"/>
          </a:p>
        </p:txBody>
      </p:sp>
      <p:sp>
        <p:nvSpPr>
          <p:cNvPr id="246786" name="Content Placeholder 2">
            <a:extLst>
              <a:ext uri="{FF2B5EF4-FFF2-40B4-BE49-F238E27FC236}">
                <a16:creationId xmlns:a16="http://schemas.microsoft.com/office/drawing/2014/main" id="{826A9BFC-7DFE-464D-8470-A677200C4649}"/>
              </a:ext>
            </a:extLst>
          </p:cNvPr>
          <p:cNvSpPr>
            <a:spLocks noGrp="1" noChangeArrowheads="1"/>
          </p:cNvSpPr>
          <p:nvPr>
            <p:ph idx="1"/>
          </p:nvPr>
        </p:nvSpPr>
        <p:spPr>
          <a:xfrm>
            <a:off x="812800" y="2160588"/>
            <a:ext cx="9032875" cy="4697412"/>
          </a:xfrm>
        </p:spPr>
        <p:txBody>
          <a:bodyPr/>
          <a:lstStyle/>
          <a:p>
            <a:r>
              <a:rPr lang="en-US" altLang="en-US"/>
              <a:t>When a student’s gender identity differs from the gender listed on the student’s certificate of birth, the Gender Identity Request Form must be submitted by the member school to the NCHSAA prior to any participation by the student under circumstances that would constitute ineligibility.  </a:t>
            </a:r>
          </a:p>
        </p:txBody>
      </p:sp>
      <p:pic>
        <p:nvPicPr>
          <p:cNvPr id="246787" name="Picture 4">
            <a:extLst>
              <a:ext uri="{FF2B5EF4-FFF2-40B4-BE49-F238E27FC236}">
                <a16:creationId xmlns:a16="http://schemas.microsoft.com/office/drawing/2014/main" id="{8B61DB1B-98DC-6241-BAF7-DFEA3688B7AD}"/>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9845675" y="0"/>
            <a:ext cx="2346325" cy="303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8340508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3" name="Title 1">
            <a:extLst>
              <a:ext uri="{FF2B5EF4-FFF2-40B4-BE49-F238E27FC236}">
                <a16:creationId xmlns:a16="http://schemas.microsoft.com/office/drawing/2014/main" id="{B77BED9F-7B3E-8E48-B269-2D03FCA76241}"/>
              </a:ext>
            </a:extLst>
          </p:cNvPr>
          <p:cNvSpPr>
            <a:spLocks noGrp="1" noChangeArrowheads="1"/>
          </p:cNvSpPr>
          <p:nvPr>
            <p:ph type="title"/>
          </p:nvPr>
        </p:nvSpPr>
        <p:spPr/>
        <p:txBody>
          <a:bodyPr/>
          <a:lstStyle/>
          <a:p>
            <a:r>
              <a:rPr lang="en-US" altLang="en-US" b="1"/>
              <a:t>Gender of Player</a:t>
            </a:r>
            <a:endParaRPr lang="en-US" altLang="en-US"/>
          </a:p>
        </p:txBody>
      </p:sp>
      <p:sp>
        <p:nvSpPr>
          <p:cNvPr id="3" name="Content Placeholder 2">
            <a:extLst>
              <a:ext uri="{FF2B5EF4-FFF2-40B4-BE49-F238E27FC236}">
                <a16:creationId xmlns:a16="http://schemas.microsoft.com/office/drawing/2014/main" id="{00B32BF9-3B0C-494C-AFCE-AF68AAE12A6B}"/>
              </a:ext>
            </a:extLst>
          </p:cNvPr>
          <p:cNvSpPr>
            <a:spLocks noGrp="1"/>
          </p:cNvSpPr>
          <p:nvPr>
            <p:ph idx="1"/>
          </p:nvPr>
        </p:nvSpPr>
        <p:spPr>
          <a:xfrm>
            <a:off x="457200" y="1535113"/>
            <a:ext cx="8462963" cy="5322887"/>
          </a:xfrm>
        </p:spPr>
        <p:txBody>
          <a:bodyPr rtlCol="0">
            <a:normAutofit fontScale="92500" lnSpcReduction="20000"/>
          </a:bodyPr>
          <a:lstStyle/>
          <a:p>
            <a:pPr marL="742932" lvl="1" indent="-285744" defTabSz="457189" fontAlgn="auto">
              <a:spcAft>
                <a:spcPts val="0"/>
              </a:spcAft>
              <a:buFont typeface="Wingdings 3" charset="2"/>
              <a:buChar char=""/>
              <a:defRPr/>
            </a:pPr>
            <a:r>
              <a:rPr lang="en-US" sz="2100" dirty="0">
                <a:solidFill>
                  <a:schemeClr val="tx1">
                    <a:lumMod val="75000"/>
                    <a:lumOff val="25000"/>
                  </a:schemeClr>
                </a:solidFill>
              </a:rPr>
              <a:t>The following information should be submitted with the Request:</a:t>
            </a:r>
          </a:p>
          <a:p>
            <a:pPr marL="1142971" lvl="2" indent="-228594" defTabSz="457189" fontAlgn="auto">
              <a:spcAft>
                <a:spcPts val="0"/>
              </a:spcAft>
              <a:buFont typeface="Wingdings 3" charset="2"/>
              <a:buChar char=""/>
              <a:defRPr/>
            </a:pPr>
            <a:r>
              <a:rPr lang="en-US" sz="1800" dirty="0">
                <a:solidFill>
                  <a:schemeClr val="tx1">
                    <a:lumMod val="75000"/>
                    <a:lumOff val="25000"/>
                  </a:schemeClr>
                </a:solidFill>
              </a:rPr>
              <a:t>Documentation from individuals such as, but not limited to, parents/legal guardians appointed by a court of competent jurisdiction, friends, and/or teachers, which affirm that the actions, attitudes, and manner demonstrate the student’s consistent gender identification.</a:t>
            </a:r>
          </a:p>
          <a:p>
            <a:pPr marL="1142971" lvl="2" indent="-228594" defTabSz="457189" fontAlgn="auto">
              <a:spcAft>
                <a:spcPts val="0"/>
              </a:spcAft>
              <a:buFont typeface="Wingdings 3" charset="2"/>
              <a:buChar char=""/>
              <a:defRPr/>
            </a:pPr>
            <a:r>
              <a:rPr lang="en-US" sz="1800" dirty="0">
                <a:solidFill>
                  <a:schemeClr val="tx1">
                    <a:lumMod val="75000"/>
                    <a:lumOff val="25000"/>
                  </a:schemeClr>
                </a:solidFill>
              </a:rPr>
              <a:t>A complete list of all the student’s prescribed, non-prescribed, or over the counter treatments or medications relative to gender identity.</a:t>
            </a:r>
          </a:p>
          <a:p>
            <a:pPr marL="1142971" lvl="2" indent="-228594" defTabSz="457189" fontAlgn="auto">
              <a:spcAft>
                <a:spcPts val="0"/>
              </a:spcAft>
              <a:buFont typeface="Wingdings 3" charset="2"/>
              <a:buChar char=""/>
              <a:defRPr/>
            </a:pPr>
            <a:r>
              <a:rPr lang="en-US" sz="1800" dirty="0">
                <a:solidFill>
                  <a:schemeClr val="tx1">
                    <a:lumMod val="75000"/>
                    <a:lumOff val="25000"/>
                  </a:schemeClr>
                </a:solidFill>
              </a:rPr>
              <a:t>A complete list of interventions that have happened related to the gender identity of the student.</a:t>
            </a:r>
          </a:p>
          <a:p>
            <a:pPr marL="1142971" lvl="2" indent="-228594" defTabSz="457189" fontAlgn="auto">
              <a:spcAft>
                <a:spcPts val="0"/>
              </a:spcAft>
              <a:buFont typeface="Wingdings 3" charset="2"/>
              <a:buChar char=""/>
              <a:defRPr/>
            </a:pPr>
            <a:r>
              <a:rPr lang="en-US" sz="1800" dirty="0">
                <a:solidFill>
                  <a:schemeClr val="tx1">
                    <a:lumMod val="75000"/>
                    <a:lumOff val="25000"/>
                  </a:schemeClr>
                </a:solidFill>
              </a:rPr>
              <a:t>Written verification from an appropriate healthcare professional (e.g. physician, psychiatrist, psychologist, school nurse, etc.) of the student’s consistent gender identification.  Include any other social/emotional information from health-care professionals that would help the Committee make a decision about the student.  This information must be submitted on office letterhead of the healthcare professional who provides verification with contact information and professional title of the individual.</a:t>
            </a:r>
          </a:p>
          <a:p>
            <a:pPr marL="1142971" lvl="2" indent="-228594" defTabSz="457189" fontAlgn="auto">
              <a:spcAft>
                <a:spcPts val="0"/>
              </a:spcAft>
              <a:buFont typeface="Wingdings 3" charset="2"/>
              <a:buChar char=""/>
              <a:defRPr/>
            </a:pPr>
            <a:r>
              <a:rPr lang="en-US" sz="1800" dirty="0">
                <a:solidFill>
                  <a:schemeClr val="tx1">
                    <a:lumMod val="75000"/>
                    <a:lumOff val="25000"/>
                  </a:schemeClr>
                </a:solidFill>
              </a:rPr>
              <a:t>Any other pertinent documentation or information which the student or parent(s)/legal guardian(s) appointed by a court of competent jurisdiction believe relevant and appropriate. </a:t>
            </a:r>
          </a:p>
          <a:p>
            <a:pPr marL="342891" indent="-342891" defTabSz="457189" fontAlgn="auto">
              <a:spcAft>
                <a:spcPts val="0"/>
              </a:spcAft>
              <a:buFont typeface="Wingdings 3" charset="2"/>
              <a:buChar char=""/>
              <a:defRPr/>
            </a:pPr>
            <a:endParaRPr lang="en-US" dirty="0">
              <a:solidFill>
                <a:schemeClr val="tx1">
                  <a:lumMod val="75000"/>
                  <a:lumOff val="25000"/>
                </a:schemeClr>
              </a:solidFill>
            </a:endParaRPr>
          </a:p>
        </p:txBody>
      </p:sp>
      <p:pic>
        <p:nvPicPr>
          <p:cNvPr id="248835" name="Picture 4">
            <a:extLst>
              <a:ext uri="{FF2B5EF4-FFF2-40B4-BE49-F238E27FC236}">
                <a16:creationId xmlns:a16="http://schemas.microsoft.com/office/drawing/2014/main" id="{AB6A749E-0845-7742-8446-56DDA8C75EE2}"/>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9845675" y="0"/>
            <a:ext cx="2346325" cy="303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9589007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1" name="Title 1">
            <a:extLst>
              <a:ext uri="{FF2B5EF4-FFF2-40B4-BE49-F238E27FC236}">
                <a16:creationId xmlns:a16="http://schemas.microsoft.com/office/drawing/2014/main" id="{A287096E-367D-BC49-BF17-6F26B4C83405}"/>
              </a:ext>
            </a:extLst>
          </p:cNvPr>
          <p:cNvSpPr>
            <a:spLocks noGrp="1" noChangeArrowheads="1"/>
          </p:cNvSpPr>
          <p:nvPr>
            <p:ph type="title"/>
          </p:nvPr>
        </p:nvSpPr>
        <p:spPr/>
        <p:txBody>
          <a:bodyPr/>
          <a:lstStyle/>
          <a:p>
            <a:r>
              <a:rPr lang="en-US" altLang="en-US" b="1"/>
              <a:t>Gender of Player</a:t>
            </a:r>
            <a:endParaRPr lang="en-US" altLang="en-US"/>
          </a:p>
        </p:txBody>
      </p:sp>
      <p:sp>
        <p:nvSpPr>
          <p:cNvPr id="250882" name="Content Placeholder 2">
            <a:extLst>
              <a:ext uri="{FF2B5EF4-FFF2-40B4-BE49-F238E27FC236}">
                <a16:creationId xmlns:a16="http://schemas.microsoft.com/office/drawing/2014/main" id="{A8900EBB-27CD-534F-A88D-350DA3F8B60C}"/>
              </a:ext>
            </a:extLst>
          </p:cNvPr>
          <p:cNvSpPr>
            <a:spLocks noGrp="1" noChangeArrowheads="1"/>
          </p:cNvSpPr>
          <p:nvPr>
            <p:ph idx="1"/>
          </p:nvPr>
        </p:nvSpPr>
        <p:spPr>
          <a:xfrm>
            <a:off x="812800" y="1714500"/>
            <a:ext cx="8462963" cy="5143500"/>
          </a:xfrm>
        </p:spPr>
        <p:txBody>
          <a:bodyPr/>
          <a:lstStyle/>
          <a:p>
            <a:r>
              <a:rPr lang="en-US" altLang="en-US"/>
              <a:t>The NCHSAA will refer the Gender Identity Request to the NCHSAA Gender Identity Committee for consideration.  </a:t>
            </a:r>
          </a:p>
          <a:p>
            <a:pPr lvl="1"/>
            <a:r>
              <a:rPr lang="en-US" altLang="en-US"/>
              <a:t>The NCHSAA Gender Identity Committee will consist of the following:</a:t>
            </a:r>
          </a:p>
          <a:p>
            <a:pPr lvl="2"/>
            <a:r>
              <a:rPr lang="en-US" altLang="en-US"/>
              <a:t>Current member of the Board of Directors;</a:t>
            </a:r>
          </a:p>
          <a:p>
            <a:pPr lvl="2"/>
            <a:endParaRPr lang="en-US" altLang="en-US"/>
          </a:p>
          <a:p>
            <a:pPr lvl="2"/>
            <a:r>
              <a:rPr lang="en-US" altLang="en-US"/>
              <a:t>LEA or school administrator;</a:t>
            </a:r>
          </a:p>
          <a:p>
            <a:pPr lvl="2"/>
            <a:endParaRPr lang="en-US" altLang="en-US"/>
          </a:p>
          <a:p>
            <a:pPr lvl="2"/>
            <a:r>
              <a:rPr lang="en-US" altLang="en-US"/>
              <a:t>Physician with experience in gender identity health care and/or World Professional Association of Transgender Health (WPATH) Standards of Care;</a:t>
            </a:r>
          </a:p>
          <a:p>
            <a:pPr lvl="2"/>
            <a:endParaRPr lang="en-US" altLang="en-US"/>
          </a:p>
          <a:p>
            <a:pPr lvl="2"/>
            <a:r>
              <a:rPr lang="en-US" altLang="en-US"/>
              <a:t>Psychiatrist, psychologist, or licensed mental health professional familiar with the WPATH.   </a:t>
            </a:r>
          </a:p>
          <a:p>
            <a:r>
              <a:rPr lang="en-US" altLang="en-US"/>
              <a:t>The Committee will approve the Request if it finds that the student genuinely identifies as the gender indicated in the Request.</a:t>
            </a:r>
          </a:p>
          <a:p>
            <a:endParaRPr lang="en-US" altLang="en-US"/>
          </a:p>
        </p:txBody>
      </p:sp>
      <p:pic>
        <p:nvPicPr>
          <p:cNvPr id="250883" name="Picture 4">
            <a:extLst>
              <a:ext uri="{FF2B5EF4-FFF2-40B4-BE49-F238E27FC236}">
                <a16:creationId xmlns:a16="http://schemas.microsoft.com/office/drawing/2014/main" id="{32B2AD35-02E7-FF41-A5AF-23554294F561}"/>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9845675" y="0"/>
            <a:ext cx="2346325" cy="303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0552251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5" name="Title 1">
            <a:extLst>
              <a:ext uri="{FF2B5EF4-FFF2-40B4-BE49-F238E27FC236}">
                <a16:creationId xmlns:a16="http://schemas.microsoft.com/office/drawing/2014/main" id="{3B998FBC-8745-4542-893C-39F540554C6D}"/>
              </a:ext>
            </a:extLst>
          </p:cNvPr>
          <p:cNvSpPr>
            <a:spLocks noGrp="1" noChangeArrowheads="1"/>
          </p:cNvSpPr>
          <p:nvPr>
            <p:ph type="title"/>
          </p:nvPr>
        </p:nvSpPr>
        <p:spPr/>
        <p:txBody>
          <a:bodyPr/>
          <a:lstStyle/>
          <a:p>
            <a:r>
              <a:rPr lang="en-US" altLang="en-US" b="1"/>
              <a:t>Gender of Player</a:t>
            </a:r>
            <a:endParaRPr lang="en-US" altLang="en-US"/>
          </a:p>
        </p:txBody>
      </p:sp>
      <p:sp>
        <p:nvSpPr>
          <p:cNvPr id="251906" name="Content Placeholder 2">
            <a:extLst>
              <a:ext uri="{FF2B5EF4-FFF2-40B4-BE49-F238E27FC236}">
                <a16:creationId xmlns:a16="http://schemas.microsoft.com/office/drawing/2014/main" id="{360C8A6B-2F9A-154D-A037-12EAEE643681}"/>
              </a:ext>
            </a:extLst>
          </p:cNvPr>
          <p:cNvSpPr>
            <a:spLocks noGrp="1" noChangeArrowheads="1"/>
          </p:cNvSpPr>
          <p:nvPr>
            <p:ph idx="1"/>
          </p:nvPr>
        </p:nvSpPr>
        <p:spPr>
          <a:xfrm>
            <a:off x="812800" y="2160588"/>
            <a:ext cx="9032875" cy="4697412"/>
          </a:xfrm>
        </p:spPr>
        <p:txBody>
          <a:bodyPr/>
          <a:lstStyle/>
          <a:p>
            <a:r>
              <a:rPr lang="en-US" altLang="en-US"/>
              <a:t>The Committee will require that the member school has verified that the student is eligible in all other aspects. </a:t>
            </a:r>
          </a:p>
          <a:p>
            <a:endParaRPr lang="en-US" altLang="en-US"/>
          </a:p>
          <a:p>
            <a:r>
              <a:rPr lang="en-US" altLang="en-US"/>
              <a:t>The Committee will respect and promote the student’s privacy and confidentiality rights under HIPPA and FERPA in the process of considering a Gender Identity Request.  Information provided to the Committee will be shared only to the extent necessary to decide the Gender Identity Request; provided that, if a Gender Identity Request is approved, the student’s school may share the student’s gender identity with other schools as necessary to ensure appropriate accommodations when competing at another school.</a:t>
            </a:r>
          </a:p>
          <a:p>
            <a:endParaRPr lang="en-US" altLang="en-US"/>
          </a:p>
        </p:txBody>
      </p:sp>
      <p:pic>
        <p:nvPicPr>
          <p:cNvPr id="251907" name="Picture 4">
            <a:extLst>
              <a:ext uri="{FF2B5EF4-FFF2-40B4-BE49-F238E27FC236}">
                <a16:creationId xmlns:a16="http://schemas.microsoft.com/office/drawing/2014/main" id="{2FCF5530-96CE-7743-8D60-61059F9F0E4E}"/>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9845675" y="0"/>
            <a:ext cx="2346325" cy="303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5359863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29" name="Title 1">
            <a:extLst>
              <a:ext uri="{FF2B5EF4-FFF2-40B4-BE49-F238E27FC236}">
                <a16:creationId xmlns:a16="http://schemas.microsoft.com/office/drawing/2014/main" id="{12B198DE-9900-9E4A-B1BD-BD143562CAC1}"/>
              </a:ext>
            </a:extLst>
          </p:cNvPr>
          <p:cNvSpPr>
            <a:spLocks noGrp="1" noChangeArrowheads="1"/>
          </p:cNvSpPr>
          <p:nvPr>
            <p:ph type="title"/>
          </p:nvPr>
        </p:nvSpPr>
        <p:spPr/>
        <p:txBody>
          <a:bodyPr/>
          <a:lstStyle/>
          <a:p>
            <a:r>
              <a:rPr lang="en-US" altLang="en-US" b="1"/>
              <a:t>Gender of Player</a:t>
            </a:r>
            <a:endParaRPr lang="en-US" altLang="en-US"/>
          </a:p>
        </p:txBody>
      </p:sp>
      <p:sp>
        <p:nvSpPr>
          <p:cNvPr id="252930" name="Content Placeholder 2">
            <a:extLst>
              <a:ext uri="{FF2B5EF4-FFF2-40B4-BE49-F238E27FC236}">
                <a16:creationId xmlns:a16="http://schemas.microsoft.com/office/drawing/2014/main" id="{CA4265D1-3555-234C-992E-B8BC5AF16C16}"/>
              </a:ext>
            </a:extLst>
          </p:cNvPr>
          <p:cNvSpPr>
            <a:spLocks noGrp="1" noChangeArrowheads="1"/>
          </p:cNvSpPr>
          <p:nvPr>
            <p:ph idx="1"/>
          </p:nvPr>
        </p:nvSpPr>
        <p:spPr>
          <a:xfrm>
            <a:off x="812800" y="2160588"/>
            <a:ext cx="9032875" cy="4697412"/>
          </a:xfrm>
        </p:spPr>
        <p:txBody>
          <a:bodyPr/>
          <a:lstStyle/>
          <a:p>
            <a:r>
              <a:rPr lang="en-US" altLang="en-US"/>
              <a:t>In cases where a Gender Identity Request has been approved:</a:t>
            </a:r>
          </a:p>
          <a:p>
            <a:pPr lvl="1"/>
            <a:r>
              <a:rPr lang="en-US" altLang="en-US"/>
              <a:t>The student will be declared eligible to participate based on the student’s gender identity.</a:t>
            </a:r>
          </a:p>
          <a:p>
            <a:pPr lvl="2"/>
            <a:r>
              <a:rPr lang="en-US" altLang="en-US"/>
              <a:t>1.2.4.a is not in effect.</a:t>
            </a:r>
          </a:p>
          <a:p>
            <a:pPr lvl="1"/>
            <a:endParaRPr lang="en-US" altLang="en-US"/>
          </a:p>
          <a:p>
            <a:pPr lvl="1"/>
            <a:r>
              <a:rPr lang="en-US" altLang="en-US"/>
              <a:t>It shall be the responsibility of the school to comply with all state and federal mandates/laws.</a:t>
            </a:r>
          </a:p>
          <a:p>
            <a:endParaRPr lang="en-US" altLang="en-US"/>
          </a:p>
        </p:txBody>
      </p:sp>
      <p:pic>
        <p:nvPicPr>
          <p:cNvPr id="252931" name="Picture 4">
            <a:extLst>
              <a:ext uri="{FF2B5EF4-FFF2-40B4-BE49-F238E27FC236}">
                <a16:creationId xmlns:a16="http://schemas.microsoft.com/office/drawing/2014/main" id="{CF3E8CD6-CFF8-DE49-943F-6C6D37AFC464}"/>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9845675" y="0"/>
            <a:ext cx="2346325" cy="303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4924655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7" name="Title 1">
            <a:extLst>
              <a:ext uri="{FF2B5EF4-FFF2-40B4-BE49-F238E27FC236}">
                <a16:creationId xmlns:a16="http://schemas.microsoft.com/office/drawing/2014/main" id="{59C5CCF6-44FD-9146-B6C4-9A5D9A312B29}"/>
              </a:ext>
            </a:extLst>
          </p:cNvPr>
          <p:cNvSpPr>
            <a:spLocks noGrp="1" noChangeArrowheads="1"/>
          </p:cNvSpPr>
          <p:nvPr>
            <p:ph type="title"/>
          </p:nvPr>
        </p:nvSpPr>
        <p:spPr/>
        <p:txBody>
          <a:bodyPr/>
          <a:lstStyle/>
          <a:p>
            <a:r>
              <a:rPr lang="en-US" altLang="en-US" b="1"/>
              <a:t>Home School Participation</a:t>
            </a:r>
          </a:p>
        </p:txBody>
      </p:sp>
      <p:sp>
        <p:nvSpPr>
          <p:cNvPr id="3" name="Content Placeholder 2">
            <a:extLst>
              <a:ext uri="{FF2B5EF4-FFF2-40B4-BE49-F238E27FC236}">
                <a16:creationId xmlns:a16="http://schemas.microsoft.com/office/drawing/2014/main" id="{B481A24A-17D9-5F4A-8029-C0E2A22527A0}"/>
              </a:ext>
            </a:extLst>
          </p:cNvPr>
          <p:cNvSpPr>
            <a:spLocks noGrp="1"/>
          </p:cNvSpPr>
          <p:nvPr>
            <p:ph idx="1"/>
          </p:nvPr>
        </p:nvSpPr>
        <p:spPr>
          <a:xfrm>
            <a:off x="812800" y="2160588"/>
            <a:ext cx="9032875" cy="4697412"/>
          </a:xfrm>
        </p:spPr>
        <p:txBody>
          <a:bodyPr rtlCol="0">
            <a:normAutofit/>
          </a:bodyPr>
          <a:lstStyle/>
          <a:p>
            <a:pPr marL="0" indent="0" defTabSz="457189" fontAlgn="auto">
              <a:spcAft>
                <a:spcPts val="0"/>
              </a:spcAft>
              <a:buFont typeface="Wingdings 3" charset="2"/>
              <a:buNone/>
              <a:defRPr/>
            </a:pPr>
            <a:r>
              <a:rPr lang="en-US" dirty="0">
                <a:solidFill>
                  <a:schemeClr val="tx1">
                    <a:lumMod val="75000"/>
                    <a:lumOff val="25000"/>
                  </a:schemeClr>
                </a:solidFill>
              </a:rPr>
              <a:t>Initial Eligibility</a:t>
            </a:r>
          </a:p>
          <a:p>
            <a:pPr marL="342891" indent="-342891" defTabSz="457189" fontAlgn="auto">
              <a:spcAft>
                <a:spcPts val="0"/>
              </a:spcAft>
              <a:buFont typeface="Wingdings 3" charset="2"/>
              <a:buChar char=""/>
              <a:defRPr/>
            </a:pPr>
            <a:r>
              <a:rPr lang="en-US" dirty="0">
                <a:solidFill>
                  <a:schemeClr val="tx1">
                    <a:lumMod val="75000"/>
                    <a:lumOff val="25000"/>
                  </a:schemeClr>
                </a:solidFill>
              </a:rPr>
              <a:t>Home school students</a:t>
            </a:r>
          </a:p>
          <a:p>
            <a:pPr marL="742932" lvl="1" indent="-285744" defTabSz="457189" fontAlgn="auto">
              <a:spcAft>
                <a:spcPts val="0"/>
              </a:spcAft>
              <a:buFont typeface="Wingdings 3" charset="2"/>
              <a:buChar char=""/>
              <a:defRPr/>
            </a:pPr>
            <a:r>
              <a:rPr lang="en-US" dirty="0">
                <a:solidFill>
                  <a:schemeClr val="tx1">
                    <a:lumMod val="75000"/>
                    <a:lumOff val="25000"/>
                  </a:schemeClr>
                </a:solidFill>
              </a:rPr>
              <a:t>Documentation from the Division of Non-Public Education must be presented upon initial dual enrollment- attendance, immunization, transcript, school number, etc.</a:t>
            </a:r>
          </a:p>
          <a:p>
            <a:pPr marL="742932" lvl="1" indent="-285744" defTabSz="457189" fontAlgn="auto">
              <a:spcAft>
                <a:spcPts val="0"/>
              </a:spcAft>
              <a:buFont typeface="Wingdings 3" charset="2"/>
              <a:buChar char=""/>
              <a:defRPr/>
            </a:pPr>
            <a:endParaRPr lang="en-US" dirty="0">
              <a:solidFill>
                <a:schemeClr val="tx1">
                  <a:lumMod val="75000"/>
                  <a:lumOff val="25000"/>
                </a:schemeClr>
              </a:solidFill>
            </a:endParaRPr>
          </a:p>
          <a:p>
            <a:pPr marL="742932" lvl="1" indent="-285744" defTabSz="457189" fontAlgn="auto">
              <a:spcAft>
                <a:spcPts val="0"/>
              </a:spcAft>
              <a:buFont typeface="Wingdings 3" charset="2"/>
              <a:buChar char=""/>
              <a:defRPr/>
            </a:pPr>
            <a:r>
              <a:rPr lang="en-US" dirty="0">
                <a:solidFill>
                  <a:schemeClr val="tx1">
                    <a:lumMod val="75000"/>
                    <a:lumOff val="25000"/>
                  </a:schemeClr>
                </a:solidFill>
              </a:rPr>
              <a:t>Home school students must communicate athletic intent at a member school in which they are domiciled and follow the enrollment and assignment procedures/policies established by the local board of education.</a:t>
            </a:r>
          </a:p>
          <a:p>
            <a:pPr marL="1142971" lvl="2" indent="-228594" defTabSz="457189" fontAlgn="auto">
              <a:spcAft>
                <a:spcPts val="0"/>
              </a:spcAft>
              <a:buFont typeface="Wingdings 3" charset="2"/>
              <a:buChar char=""/>
              <a:defRPr/>
            </a:pPr>
            <a:r>
              <a:rPr lang="en-US" dirty="0">
                <a:solidFill>
                  <a:schemeClr val="tx1">
                    <a:lumMod val="75000"/>
                    <a:lumOff val="25000"/>
                  </a:schemeClr>
                </a:solidFill>
              </a:rPr>
              <a:t>Notice to principal must take place within ten days prior to the first practice date of each sports season.  </a:t>
            </a:r>
          </a:p>
          <a:p>
            <a:pPr marL="342891" indent="-342891" defTabSz="457189" fontAlgn="auto">
              <a:spcAft>
                <a:spcPts val="0"/>
              </a:spcAft>
              <a:buFont typeface="Wingdings 3" charset="2"/>
              <a:buChar char=""/>
              <a:defRPr/>
            </a:pPr>
            <a:endParaRPr lang="en-US" dirty="0">
              <a:solidFill>
                <a:schemeClr val="tx1">
                  <a:lumMod val="75000"/>
                  <a:lumOff val="25000"/>
                </a:schemeClr>
              </a:solidFill>
            </a:endParaRPr>
          </a:p>
        </p:txBody>
      </p:sp>
      <p:pic>
        <p:nvPicPr>
          <p:cNvPr id="254979" name="Picture 4">
            <a:extLst>
              <a:ext uri="{FF2B5EF4-FFF2-40B4-BE49-F238E27FC236}">
                <a16:creationId xmlns:a16="http://schemas.microsoft.com/office/drawing/2014/main" id="{F6B8BC38-0C81-4146-A192-6C9801A13E28}"/>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9845675" y="0"/>
            <a:ext cx="2346325" cy="303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1190694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1" name="Title 1">
            <a:extLst>
              <a:ext uri="{FF2B5EF4-FFF2-40B4-BE49-F238E27FC236}">
                <a16:creationId xmlns:a16="http://schemas.microsoft.com/office/drawing/2014/main" id="{AF2192DA-98F9-594A-8C8B-028B883EBD84}"/>
              </a:ext>
            </a:extLst>
          </p:cNvPr>
          <p:cNvSpPr>
            <a:spLocks noGrp="1" noChangeArrowheads="1"/>
          </p:cNvSpPr>
          <p:nvPr>
            <p:ph type="title"/>
          </p:nvPr>
        </p:nvSpPr>
        <p:spPr/>
        <p:txBody>
          <a:bodyPr/>
          <a:lstStyle/>
          <a:p>
            <a:r>
              <a:rPr lang="en-US" altLang="en-US" b="1"/>
              <a:t>Home School Participation</a:t>
            </a:r>
          </a:p>
        </p:txBody>
      </p:sp>
      <p:sp>
        <p:nvSpPr>
          <p:cNvPr id="3" name="Content Placeholder 2">
            <a:extLst>
              <a:ext uri="{FF2B5EF4-FFF2-40B4-BE49-F238E27FC236}">
                <a16:creationId xmlns:a16="http://schemas.microsoft.com/office/drawing/2014/main" id="{1B74A845-654F-024F-B10C-A7F73042DD6D}"/>
              </a:ext>
            </a:extLst>
          </p:cNvPr>
          <p:cNvSpPr>
            <a:spLocks noGrp="1"/>
          </p:cNvSpPr>
          <p:nvPr>
            <p:ph idx="1"/>
          </p:nvPr>
        </p:nvSpPr>
        <p:spPr>
          <a:xfrm>
            <a:off x="812800" y="1930400"/>
            <a:ext cx="9032875" cy="4927600"/>
          </a:xfrm>
        </p:spPr>
        <p:txBody>
          <a:bodyPr rtlCol="0">
            <a:normAutofit/>
          </a:bodyPr>
          <a:lstStyle/>
          <a:p>
            <a:pPr marL="0" indent="0" defTabSz="457189" fontAlgn="auto">
              <a:spcAft>
                <a:spcPts val="0"/>
              </a:spcAft>
              <a:buFont typeface="Wingdings 3" charset="2"/>
              <a:buNone/>
              <a:defRPr/>
            </a:pPr>
            <a:r>
              <a:rPr lang="en-US" dirty="0">
                <a:solidFill>
                  <a:schemeClr val="tx1">
                    <a:lumMod val="75000"/>
                    <a:lumOff val="25000"/>
                  </a:schemeClr>
                </a:solidFill>
              </a:rPr>
              <a:t>Attendance</a:t>
            </a:r>
          </a:p>
          <a:p>
            <a:pPr marL="342891" indent="-342891" defTabSz="457189" fontAlgn="auto">
              <a:spcAft>
                <a:spcPts val="0"/>
              </a:spcAft>
              <a:buFont typeface="Wingdings 3" charset="2"/>
              <a:buChar char=""/>
              <a:defRPr/>
            </a:pPr>
            <a:r>
              <a:rPr lang="en-US" dirty="0">
                <a:solidFill>
                  <a:schemeClr val="tx1">
                    <a:lumMod val="75000"/>
                    <a:lumOff val="25000"/>
                  </a:schemeClr>
                </a:solidFill>
              </a:rPr>
              <a:t>Home school students:</a:t>
            </a:r>
          </a:p>
          <a:p>
            <a:pPr marL="742932" lvl="1" indent="-285744" defTabSz="457189" fontAlgn="auto">
              <a:spcAft>
                <a:spcPts val="0"/>
              </a:spcAft>
              <a:buFont typeface="Wingdings 3" charset="2"/>
              <a:buChar char=""/>
              <a:defRPr/>
            </a:pPr>
            <a:r>
              <a:rPr lang="en-US" dirty="0">
                <a:solidFill>
                  <a:schemeClr val="tx1">
                    <a:lumMod val="75000"/>
                    <a:lumOff val="25000"/>
                  </a:schemeClr>
                </a:solidFill>
              </a:rPr>
              <a:t>Must have been enrolled in the registered home school for 365 days prior to being eligible in a member school.</a:t>
            </a:r>
          </a:p>
          <a:p>
            <a:pPr marL="742932" lvl="1" indent="-285744" defTabSz="457189" fontAlgn="auto">
              <a:spcAft>
                <a:spcPts val="0"/>
              </a:spcAft>
              <a:buFont typeface="Wingdings 3" charset="2"/>
              <a:buChar char=""/>
              <a:defRPr/>
            </a:pPr>
            <a:endParaRPr lang="en-US" dirty="0">
              <a:solidFill>
                <a:schemeClr val="tx1">
                  <a:lumMod val="75000"/>
                  <a:lumOff val="25000"/>
                </a:schemeClr>
              </a:solidFill>
            </a:endParaRPr>
          </a:p>
          <a:p>
            <a:pPr marL="742932" lvl="1" indent="-285744" defTabSz="457189" fontAlgn="auto">
              <a:spcAft>
                <a:spcPts val="0"/>
              </a:spcAft>
              <a:buFont typeface="Wingdings 3" charset="2"/>
              <a:buChar char=""/>
              <a:defRPr/>
            </a:pPr>
            <a:r>
              <a:rPr lang="en-US" dirty="0">
                <a:solidFill>
                  <a:schemeClr val="tx1">
                    <a:lumMod val="75000"/>
                    <a:lumOff val="25000"/>
                  </a:schemeClr>
                </a:solidFill>
              </a:rPr>
              <a:t>Once deemed eligible at a member school, the student must maintain continuous dual enrollment.</a:t>
            </a:r>
          </a:p>
          <a:p>
            <a:pPr marL="1142971" lvl="2" indent="-228594" defTabSz="457189" fontAlgn="auto">
              <a:spcAft>
                <a:spcPts val="0"/>
              </a:spcAft>
              <a:buFont typeface="Wingdings 3" charset="2"/>
              <a:buChar char=""/>
              <a:defRPr/>
            </a:pPr>
            <a:r>
              <a:rPr lang="en-US" dirty="0">
                <a:solidFill>
                  <a:schemeClr val="tx1">
                    <a:lumMod val="75000"/>
                    <a:lumOff val="25000"/>
                  </a:schemeClr>
                </a:solidFill>
              </a:rPr>
              <a:t>Unenrollment would render the student ineligible for 365 days. </a:t>
            </a:r>
          </a:p>
          <a:p>
            <a:pPr marL="742932" lvl="1" indent="-285744" defTabSz="457189" fontAlgn="auto">
              <a:spcAft>
                <a:spcPts val="0"/>
              </a:spcAft>
              <a:buFont typeface="Wingdings 3" charset="2"/>
              <a:buChar char=""/>
              <a:defRPr/>
            </a:pPr>
            <a:endParaRPr lang="en-US" dirty="0">
              <a:solidFill>
                <a:schemeClr val="tx1">
                  <a:lumMod val="75000"/>
                  <a:lumOff val="25000"/>
                </a:schemeClr>
              </a:solidFill>
            </a:endParaRPr>
          </a:p>
          <a:p>
            <a:pPr marL="742932" lvl="1" indent="-285744" defTabSz="457189" fontAlgn="auto">
              <a:spcAft>
                <a:spcPts val="0"/>
              </a:spcAft>
              <a:buFont typeface="Wingdings 3" charset="2"/>
              <a:buChar char=""/>
              <a:defRPr/>
            </a:pPr>
            <a:r>
              <a:rPr lang="en-US" dirty="0">
                <a:solidFill>
                  <a:schemeClr val="tx1">
                    <a:lumMod val="75000"/>
                    <a:lumOff val="25000"/>
                  </a:schemeClr>
                </a:solidFill>
              </a:rPr>
              <a:t>Must participate in a class schedule that is at least one half of the school’s instructional day</a:t>
            </a:r>
          </a:p>
          <a:p>
            <a:pPr marL="1142971" lvl="2" indent="-228594" defTabSz="457189" fontAlgn="auto">
              <a:spcAft>
                <a:spcPts val="0"/>
              </a:spcAft>
              <a:buFont typeface="Wingdings 3" charset="2"/>
              <a:buChar char=""/>
              <a:defRPr/>
            </a:pPr>
            <a:r>
              <a:rPr lang="en-US" dirty="0">
                <a:solidFill>
                  <a:schemeClr val="tx1">
                    <a:lumMod val="75000"/>
                    <a:lumOff val="25000"/>
                  </a:schemeClr>
                </a:solidFill>
              </a:rPr>
              <a:t>At least one class must be on campus each semester or meet LEA requirements.</a:t>
            </a:r>
          </a:p>
          <a:p>
            <a:pPr marL="342891" indent="-342891" defTabSz="457189" fontAlgn="auto">
              <a:spcAft>
                <a:spcPts val="0"/>
              </a:spcAft>
              <a:buFont typeface="Wingdings 3" charset="2"/>
              <a:buChar char=""/>
              <a:defRPr/>
            </a:pPr>
            <a:endParaRPr lang="en-US" dirty="0">
              <a:solidFill>
                <a:schemeClr val="tx1">
                  <a:lumMod val="75000"/>
                  <a:lumOff val="25000"/>
                </a:schemeClr>
              </a:solidFill>
            </a:endParaRPr>
          </a:p>
        </p:txBody>
      </p:sp>
      <p:pic>
        <p:nvPicPr>
          <p:cNvPr id="256003" name="Picture 4">
            <a:extLst>
              <a:ext uri="{FF2B5EF4-FFF2-40B4-BE49-F238E27FC236}">
                <a16:creationId xmlns:a16="http://schemas.microsoft.com/office/drawing/2014/main" id="{EE565798-ECDC-704C-9ECD-39BAE5941886}"/>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9845675" y="0"/>
            <a:ext cx="2346325" cy="303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8012533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5" name="Title 1">
            <a:extLst>
              <a:ext uri="{FF2B5EF4-FFF2-40B4-BE49-F238E27FC236}">
                <a16:creationId xmlns:a16="http://schemas.microsoft.com/office/drawing/2014/main" id="{D594A42F-A4D8-D647-9E23-014E03CA3038}"/>
              </a:ext>
            </a:extLst>
          </p:cNvPr>
          <p:cNvSpPr>
            <a:spLocks noGrp="1" noChangeArrowheads="1"/>
          </p:cNvSpPr>
          <p:nvPr>
            <p:ph type="title"/>
          </p:nvPr>
        </p:nvSpPr>
        <p:spPr/>
        <p:txBody>
          <a:bodyPr/>
          <a:lstStyle/>
          <a:p>
            <a:r>
              <a:rPr lang="en-US" altLang="en-US" b="1"/>
              <a:t>Home School Participation</a:t>
            </a:r>
          </a:p>
        </p:txBody>
      </p:sp>
      <p:sp>
        <p:nvSpPr>
          <p:cNvPr id="3" name="Content Placeholder 2">
            <a:extLst>
              <a:ext uri="{FF2B5EF4-FFF2-40B4-BE49-F238E27FC236}">
                <a16:creationId xmlns:a16="http://schemas.microsoft.com/office/drawing/2014/main" id="{29008B88-732A-2D4D-9648-EEBD1358BC5C}"/>
              </a:ext>
            </a:extLst>
          </p:cNvPr>
          <p:cNvSpPr>
            <a:spLocks noGrp="1"/>
          </p:cNvSpPr>
          <p:nvPr>
            <p:ph idx="1"/>
          </p:nvPr>
        </p:nvSpPr>
        <p:spPr>
          <a:xfrm>
            <a:off x="812800" y="1795463"/>
            <a:ext cx="9032875" cy="5062537"/>
          </a:xfrm>
        </p:spPr>
        <p:txBody>
          <a:bodyPr rtlCol="0">
            <a:normAutofit/>
          </a:bodyPr>
          <a:lstStyle/>
          <a:p>
            <a:pPr marL="0" indent="0" defTabSz="457189" fontAlgn="auto">
              <a:spcAft>
                <a:spcPts val="0"/>
              </a:spcAft>
              <a:buFont typeface="Wingdings 3" charset="2"/>
              <a:buNone/>
              <a:defRPr/>
            </a:pPr>
            <a:r>
              <a:rPr lang="en-US" dirty="0">
                <a:solidFill>
                  <a:schemeClr val="tx1">
                    <a:lumMod val="75000"/>
                    <a:lumOff val="25000"/>
                  </a:schemeClr>
                </a:solidFill>
              </a:rPr>
              <a:t>Scholastic Requirements: </a:t>
            </a:r>
          </a:p>
          <a:p>
            <a:pPr marL="342891" indent="-342891" defTabSz="457189" fontAlgn="auto">
              <a:spcAft>
                <a:spcPts val="0"/>
              </a:spcAft>
              <a:buFont typeface="Wingdings 3" charset="2"/>
              <a:buChar char=""/>
              <a:defRPr/>
            </a:pPr>
            <a:r>
              <a:rPr lang="en-US" dirty="0">
                <a:solidFill>
                  <a:schemeClr val="tx1">
                    <a:lumMod val="75000"/>
                    <a:lumOff val="25000"/>
                  </a:schemeClr>
                </a:solidFill>
              </a:rPr>
              <a:t>A student must have passed a minimum load of work during the preceding semester to be eligible at any time during the present semester. The semester is normally considered half of the academic year. All students must also meet local promotion standards, set by the LEA and/or the local school.  </a:t>
            </a:r>
            <a:r>
              <a:rPr lang="en-US" dirty="0">
                <a:solidFill>
                  <a:srgbClr val="FF0000"/>
                </a:solidFill>
              </a:rPr>
              <a:t>Home school students must be on grade level according to a nationally standardized achievement test(s) indicating grade level.</a:t>
            </a:r>
            <a:endParaRPr lang="en-US" dirty="0">
              <a:solidFill>
                <a:schemeClr val="tx1">
                  <a:lumMod val="75000"/>
                  <a:lumOff val="25000"/>
                </a:schemeClr>
              </a:solidFill>
            </a:endParaRPr>
          </a:p>
          <a:p>
            <a:pPr marL="342891" indent="-342891" defTabSz="457189" fontAlgn="auto">
              <a:spcAft>
                <a:spcPts val="0"/>
              </a:spcAft>
              <a:buFont typeface="Wingdings 3" charset="2"/>
              <a:buChar char=""/>
              <a:defRPr/>
            </a:pPr>
            <a:r>
              <a:rPr lang="en-US" dirty="0">
                <a:solidFill>
                  <a:schemeClr val="tx1">
                    <a:lumMod val="75000"/>
                    <a:lumOff val="25000"/>
                  </a:schemeClr>
                </a:solidFill>
              </a:rPr>
              <a:t>A minimum load is defined as five courses in the traditional school schedule and three courses for schools on the “block” format. If the school is on an A/B form of block scheduling, a student must pass six of eight courses during what would traditionally be defined as a semester. Any student, including seniors must pass that minimum load, even if they need fewer for graduation.  </a:t>
            </a:r>
            <a:r>
              <a:rPr lang="en-US" dirty="0">
                <a:solidFill>
                  <a:srgbClr val="FF0000"/>
                </a:solidFill>
              </a:rPr>
              <a:t>Home school student must pass all public school courses in which he/she is enrolled.</a:t>
            </a:r>
          </a:p>
          <a:p>
            <a:pPr marL="342891" indent="-342891" defTabSz="457189" fontAlgn="auto">
              <a:spcAft>
                <a:spcPts val="0"/>
              </a:spcAft>
              <a:buFont typeface="Wingdings 3" charset="2"/>
              <a:buChar char=""/>
              <a:defRPr/>
            </a:pPr>
            <a:endParaRPr lang="en-US" dirty="0">
              <a:solidFill>
                <a:schemeClr val="tx1">
                  <a:lumMod val="75000"/>
                  <a:lumOff val="25000"/>
                </a:schemeClr>
              </a:solidFill>
            </a:endParaRPr>
          </a:p>
        </p:txBody>
      </p:sp>
      <p:pic>
        <p:nvPicPr>
          <p:cNvPr id="257027" name="Picture 4">
            <a:extLst>
              <a:ext uri="{FF2B5EF4-FFF2-40B4-BE49-F238E27FC236}">
                <a16:creationId xmlns:a16="http://schemas.microsoft.com/office/drawing/2014/main" id="{05079A6A-555F-2F4C-8CA5-D3D1A56A7079}"/>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9845675" y="0"/>
            <a:ext cx="2346325" cy="303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6934062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49" name="Title 1">
            <a:extLst>
              <a:ext uri="{FF2B5EF4-FFF2-40B4-BE49-F238E27FC236}">
                <a16:creationId xmlns:a16="http://schemas.microsoft.com/office/drawing/2014/main" id="{560278EA-2115-DB46-A9BD-81644118DECA}"/>
              </a:ext>
            </a:extLst>
          </p:cNvPr>
          <p:cNvSpPr>
            <a:spLocks noGrp="1" noChangeArrowheads="1"/>
          </p:cNvSpPr>
          <p:nvPr>
            <p:ph type="title"/>
          </p:nvPr>
        </p:nvSpPr>
        <p:spPr/>
        <p:txBody>
          <a:bodyPr/>
          <a:lstStyle/>
          <a:p>
            <a:r>
              <a:rPr lang="en-US" altLang="en-US" b="1"/>
              <a:t>Transfer Policy</a:t>
            </a:r>
          </a:p>
        </p:txBody>
      </p:sp>
      <p:sp>
        <p:nvSpPr>
          <p:cNvPr id="258050" name="Content Placeholder 2">
            <a:extLst>
              <a:ext uri="{FF2B5EF4-FFF2-40B4-BE49-F238E27FC236}">
                <a16:creationId xmlns:a16="http://schemas.microsoft.com/office/drawing/2014/main" id="{D0834857-8ABD-3A41-B256-BFAA38BF4312}"/>
              </a:ext>
            </a:extLst>
          </p:cNvPr>
          <p:cNvSpPr>
            <a:spLocks noGrp="1" noChangeArrowheads="1"/>
          </p:cNvSpPr>
          <p:nvPr>
            <p:ph idx="1"/>
          </p:nvPr>
        </p:nvSpPr>
        <p:spPr>
          <a:xfrm>
            <a:off x="812800" y="2160588"/>
            <a:ext cx="9032875" cy="4697412"/>
          </a:xfrm>
        </p:spPr>
        <p:txBody>
          <a:bodyPr/>
          <a:lstStyle/>
          <a:p>
            <a:r>
              <a:rPr lang="en-US" altLang="en-US"/>
              <a:t>Students transferring to the same member school where the student’s coach has relocated within a calendar year will be deemed ineligible in any sport in which the coach is involved. </a:t>
            </a:r>
          </a:p>
          <a:p>
            <a:pPr lvl="1"/>
            <a:r>
              <a:rPr lang="en-US" altLang="en-US"/>
              <a:t>Now applies to within LEA as well as from LEA to LEA.</a:t>
            </a:r>
          </a:p>
          <a:p>
            <a:endParaRPr lang="en-US" altLang="en-US"/>
          </a:p>
          <a:p>
            <a:r>
              <a:rPr lang="en-US" altLang="en-US"/>
              <a:t>If deemed ineligible due to athletic purposes, the student will only be ineligible in that sport(s) in which “athletic purposes” was reason for not authorizing</a:t>
            </a:r>
          </a:p>
          <a:p>
            <a:endParaRPr lang="en-US" altLang="en-US"/>
          </a:p>
        </p:txBody>
      </p:sp>
      <p:pic>
        <p:nvPicPr>
          <p:cNvPr id="258051" name="Picture 4">
            <a:extLst>
              <a:ext uri="{FF2B5EF4-FFF2-40B4-BE49-F238E27FC236}">
                <a16:creationId xmlns:a16="http://schemas.microsoft.com/office/drawing/2014/main" id="{C33CF7C4-19EC-004C-9AAC-3308A44F6C01}"/>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9845675" y="0"/>
            <a:ext cx="2346325" cy="303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1315741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3" name="Title 1">
            <a:extLst>
              <a:ext uri="{FF2B5EF4-FFF2-40B4-BE49-F238E27FC236}">
                <a16:creationId xmlns:a16="http://schemas.microsoft.com/office/drawing/2014/main" id="{3C5343B8-2DE8-EB41-BE1D-1193A632B167}"/>
              </a:ext>
            </a:extLst>
          </p:cNvPr>
          <p:cNvSpPr>
            <a:spLocks noGrp="1" noChangeArrowheads="1"/>
          </p:cNvSpPr>
          <p:nvPr>
            <p:ph type="title"/>
          </p:nvPr>
        </p:nvSpPr>
        <p:spPr/>
        <p:txBody>
          <a:bodyPr/>
          <a:lstStyle/>
          <a:p>
            <a:r>
              <a:rPr lang="en-US" altLang="en-US" b="1"/>
              <a:t>Foreign Exchange Students</a:t>
            </a:r>
          </a:p>
        </p:txBody>
      </p:sp>
      <p:sp>
        <p:nvSpPr>
          <p:cNvPr id="259074" name="Content Placeholder 2">
            <a:extLst>
              <a:ext uri="{FF2B5EF4-FFF2-40B4-BE49-F238E27FC236}">
                <a16:creationId xmlns:a16="http://schemas.microsoft.com/office/drawing/2014/main" id="{F8C29A69-E7F3-A74B-8799-25CFF9D92A95}"/>
              </a:ext>
            </a:extLst>
          </p:cNvPr>
          <p:cNvSpPr>
            <a:spLocks noGrp="1" noChangeArrowheads="1"/>
          </p:cNvSpPr>
          <p:nvPr>
            <p:ph idx="1"/>
          </p:nvPr>
        </p:nvSpPr>
        <p:spPr>
          <a:xfrm>
            <a:off x="812800" y="2160588"/>
            <a:ext cx="9032875" cy="4697412"/>
          </a:xfrm>
        </p:spPr>
        <p:txBody>
          <a:bodyPr/>
          <a:lstStyle/>
          <a:p>
            <a:pPr lvl="1"/>
            <a:r>
              <a:rPr lang="en-US" altLang="en-US" sz="2100"/>
              <a:t>After the first year of participation as a Foreign Exchange Student</a:t>
            </a:r>
          </a:p>
          <a:p>
            <a:pPr lvl="2"/>
            <a:r>
              <a:rPr lang="en-US" altLang="en-US" sz="1900"/>
              <a:t>Student can be eligible subsequently, based on the two-semester rule</a:t>
            </a:r>
          </a:p>
          <a:p>
            <a:pPr lvl="3"/>
            <a:r>
              <a:rPr lang="en-US" altLang="en-US" sz="1700"/>
              <a:t>Applies to the same school of initial enrollment</a:t>
            </a:r>
          </a:p>
          <a:p>
            <a:endParaRPr lang="en-US" altLang="en-US"/>
          </a:p>
        </p:txBody>
      </p:sp>
      <p:pic>
        <p:nvPicPr>
          <p:cNvPr id="259075" name="Picture 4">
            <a:extLst>
              <a:ext uri="{FF2B5EF4-FFF2-40B4-BE49-F238E27FC236}">
                <a16:creationId xmlns:a16="http://schemas.microsoft.com/office/drawing/2014/main" id="{50AA5A27-4414-8540-BDC0-DDAABC7C1A46}"/>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9845675" y="0"/>
            <a:ext cx="2346325" cy="303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380547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1" name="Title 1">
            <a:extLst>
              <a:ext uri="{FF2B5EF4-FFF2-40B4-BE49-F238E27FC236}">
                <a16:creationId xmlns:a16="http://schemas.microsoft.com/office/drawing/2014/main" id="{908CC05B-4D44-954F-91FD-621F4C634D4F}"/>
              </a:ext>
            </a:extLst>
          </p:cNvPr>
          <p:cNvSpPr>
            <a:spLocks noGrp="1" noChangeArrowheads="1"/>
          </p:cNvSpPr>
          <p:nvPr>
            <p:ph type="title"/>
          </p:nvPr>
        </p:nvSpPr>
        <p:spPr/>
        <p:txBody>
          <a:bodyPr/>
          <a:lstStyle/>
          <a:p>
            <a:r>
              <a:rPr lang="en-US" altLang="en-US" b="1"/>
              <a:t>Ejection Policy</a:t>
            </a:r>
          </a:p>
        </p:txBody>
      </p:sp>
      <p:sp>
        <p:nvSpPr>
          <p:cNvPr id="261122" name="Content Placeholder 2">
            <a:extLst>
              <a:ext uri="{FF2B5EF4-FFF2-40B4-BE49-F238E27FC236}">
                <a16:creationId xmlns:a16="http://schemas.microsoft.com/office/drawing/2014/main" id="{17FF57CB-8D4E-0B4C-A741-228E3262018C}"/>
              </a:ext>
            </a:extLst>
          </p:cNvPr>
          <p:cNvSpPr>
            <a:spLocks noGrp="1" noChangeArrowheads="1"/>
          </p:cNvSpPr>
          <p:nvPr>
            <p:ph idx="1"/>
          </p:nvPr>
        </p:nvSpPr>
        <p:spPr>
          <a:xfrm>
            <a:off x="812800" y="2160588"/>
            <a:ext cx="9032875" cy="4697412"/>
          </a:xfrm>
        </p:spPr>
        <p:txBody>
          <a:bodyPr/>
          <a:lstStyle/>
          <a:p>
            <a:r>
              <a:rPr lang="en-US" altLang="en-US"/>
              <a:t>Clarified this policy:</a:t>
            </a:r>
          </a:p>
          <a:p>
            <a:pPr lvl="1"/>
            <a:r>
              <a:rPr lang="en-US" altLang="en-US"/>
              <a:t>Leaving the bench and coming on to the playing area during a fight (whether they participate in the fight or not)</a:t>
            </a:r>
          </a:p>
          <a:p>
            <a:endParaRPr lang="en-US" altLang="en-US"/>
          </a:p>
        </p:txBody>
      </p:sp>
      <p:pic>
        <p:nvPicPr>
          <p:cNvPr id="261123" name="Picture 4">
            <a:extLst>
              <a:ext uri="{FF2B5EF4-FFF2-40B4-BE49-F238E27FC236}">
                <a16:creationId xmlns:a16="http://schemas.microsoft.com/office/drawing/2014/main" id="{5EC27E6C-0291-1644-BE48-50E6732EA859}"/>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9845675" y="0"/>
            <a:ext cx="2346325" cy="303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8683853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69" name="Title 1">
            <a:extLst>
              <a:ext uri="{FF2B5EF4-FFF2-40B4-BE49-F238E27FC236}">
                <a16:creationId xmlns:a16="http://schemas.microsoft.com/office/drawing/2014/main" id="{617C169E-AF7B-0B4C-AF0B-B0733DC880EC}"/>
              </a:ext>
            </a:extLst>
          </p:cNvPr>
          <p:cNvSpPr>
            <a:spLocks noGrp="1" noChangeArrowheads="1"/>
          </p:cNvSpPr>
          <p:nvPr>
            <p:ph type="title"/>
          </p:nvPr>
        </p:nvSpPr>
        <p:spPr/>
        <p:txBody>
          <a:bodyPr/>
          <a:lstStyle/>
          <a:p>
            <a:r>
              <a:rPr lang="en-US" altLang="en-US" b="1"/>
              <a:t>Unpaid Fines</a:t>
            </a:r>
          </a:p>
        </p:txBody>
      </p:sp>
      <p:sp>
        <p:nvSpPr>
          <p:cNvPr id="263170" name="Content Placeholder 2">
            <a:extLst>
              <a:ext uri="{FF2B5EF4-FFF2-40B4-BE49-F238E27FC236}">
                <a16:creationId xmlns:a16="http://schemas.microsoft.com/office/drawing/2014/main" id="{895C6802-2025-DB47-B292-C2C453A6D5D2}"/>
              </a:ext>
            </a:extLst>
          </p:cNvPr>
          <p:cNvSpPr>
            <a:spLocks noGrp="1" noChangeArrowheads="1"/>
          </p:cNvSpPr>
          <p:nvPr>
            <p:ph idx="1"/>
          </p:nvPr>
        </p:nvSpPr>
        <p:spPr>
          <a:xfrm>
            <a:off x="812800" y="2160588"/>
            <a:ext cx="9032875" cy="4697412"/>
          </a:xfrm>
        </p:spPr>
        <p:txBody>
          <a:bodyPr/>
          <a:lstStyle/>
          <a:p>
            <a:r>
              <a:rPr lang="en-US" altLang="en-US"/>
              <a:t>Unpaid fines will be posted for NCHSAA membership view only</a:t>
            </a:r>
          </a:p>
          <a:p>
            <a:endParaRPr lang="en-US" altLang="en-US"/>
          </a:p>
        </p:txBody>
      </p:sp>
      <p:pic>
        <p:nvPicPr>
          <p:cNvPr id="263171" name="Picture 4">
            <a:extLst>
              <a:ext uri="{FF2B5EF4-FFF2-40B4-BE49-F238E27FC236}">
                <a16:creationId xmlns:a16="http://schemas.microsoft.com/office/drawing/2014/main" id="{E32ADAA8-6223-A846-A91E-B09B90AB8685}"/>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9845675" y="0"/>
            <a:ext cx="2346325" cy="303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1167362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3" name="Title 1">
            <a:extLst>
              <a:ext uri="{FF2B5EF4-FFF2-40B4-BE49-F238E27FC236}">
                <a16:creationId xmlns:a16="http://schemas.microsoft.com/office/drawing/2014/main" id="{7EBE903B-08B3-C844-B084-DDDB1A140632}"/>
              </a:ext>
            </a:extLst>
          </p:cNvPr>
          <p:cNvSpPr>
            <a:spLocks noGrp="1" noChangeArrowheads="1"/>
          </p:cNvSpPr>
          <p:nvPr>
            <p:ph type="title"/>
          </p:nvPr>
        </p:nvSpPr>
        <p:spPr/>
        <p:txBody>
          <a:bodyPr/>
          <a:lstStyle/>
          <a:p>
            <a:r>
              <a:rPr lang="en-US" altLang="en-US" b="1"/>
              <a:t>Eligibility Summary Forms</a:t>
            </a:r>
          </a:p>
        </p:txBody>
      </p:sp>
      <p:sp>
        <p:nvSpPr>
          <p:cNvPr id="264194" name="Content Placeholder 2">
            <a:extLst>
              <a:ext uri="{FF2B5EF4-FFF2-40B4-BE49-F238E27FC236}">
                <a16:creationId xmlns:a16="http://schemas.microsoft.com/office/drawing/2014/main" id="{1E9104D7-FA66-B74A-82D4-4632036358F2}"/>
              </a:ext>
            </a:extLst>
          </p:cNvPr>
          <p:cNvSpPr>
            <a:spLocks noGrp="1" noChangeArrowheads="1"/>
          </p:cNvSpPr>
          <p:nvPr>
            <p:ph idx="1"/>
          </p:nvPr>
        </p:nvSpPr>
        <p:spPr>
          <a:xfrm>
            <a:off x="812800" y="2160588"/>
            <a:ext cx="9032875" cy="4697412"/>
          </a:xfrm>
        </p:spPr>
        <p:txBody>
          <a:bodyPr/>
          <a:lstStyle/>
          <a:p>
            <a:r>
              <a:rPr lang="en-US" altLang="en-US" sz="2400"/>
              <a:t>Deadline Changes</a:t>
            </a:r>
          </a:p>
          <a:p>
            <a:pPr lvl="1"/>
            <a:r>
              <a:rPr lang="en-US" altLang="en-US"/>
              <a:t>Fall – September 1</a:t>
            </a:r>
          </a:p>
          <a:p>
            <a:pPr lvl="1"/>
            <a:endParaRPr lang="en-US" altLang="en-US"/>
          </a:p>
          <a:p>
            <a:pPr lvl="1"/>
            <a:r>
              <a:rPr lang="en-US" altLang="en-US"/>
              <a:t>Winter – December 1</a:t>
            </a:r>
          </a:p>
          <a:p>
            <a:pPr lvl="1"/>
            <a:endParaRPr lang="en-US" altLang="en-US"/>
          </a:p>
          <a:p>
            <a:pPr lvl="1"/>
            <a:r>
              <a:rPr lang="en-US" altLang="en-US"/>
              <a:t>Spring – March 15</a:t>
            </a:r>
          </a:p>
          <a:p>
            <a:endParaRPr lang="en-US" altLang="en-US"/>
          </a:p>
        </p:txBody>
      </p:sp>
      <p:pic>
        <p:nvPicPr>
          <p:cNvPr id="264195" name="Picture 4">
            <a:extLst>
              <a:ext uri="{FF2B5EF4-FFF2-40B4-BE49-F238E27FC236}">
                <a16:creationId xmlns:a16="http://schemas.microsoft.com/office/drawing/2014/main" id="{30E957A5-6FFF-884A-B21F-26D72764A84A}"/>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9845675" y="0"/>
            <a:ext cx="2346325" cy="303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4622047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1" name="Title 1">
            <a:extLst>
              <a:ext uri="{FF2B5EF4-FFF2-40B4-BE49-F238E27FC236}">
                <a16:creationId xmlns:a16="http://schemas.microsoft.com/office/drawing/2014/main" id="{07DE525B-F43B-F64C-B748-06AB8262B42D}"/>
              </a:ext>
            </a:extLst>
          </p:cNvPr>
          <p:cNvSpPr>
            <a:spLocks noGrp="1" noChangeArrowheads="1"/>
          </p:cNvSpPr>
          <p:nvPr>
            <p:ph type="title"/>
          </p:nvPr>
        </p:nvSpPr>
        <p:spPr/>
        <p:txBody>
          <a:bodyPr/>
          <a:lstStyle/>
          <a:p>
            <a:r>
              <a:rPr lang="en-US" altLang="en-US" b="1"/>
              <a:t>Post-Season Participation</a:t>
            </a:r>
          </a:p>
        </p:txBody>
      </p:sp>
      <p:sp>
        <p:nvSpPr>
          <p:cNvPr id="266242" name="Content Placeholder 2">
            <a:extLst>
              <a:ext uri="{FF2B5EF4-FFF2-40B4-BE49-F238E27FC236}">
                <a16:creationId xmlns:a16="http://schemas.microsoft.com/office/drawing/2014/main" id="{6A985F21-D0F9-6B44-8022-9E481A0DA14A}"/>
              </a:ext>
            </a:extLst>
          </p:cNvPr>
          <p:cNvSpPr>
            <a:spLocks noGrp="1" noChangeArrowheads="1"/>
          </p:cNvSpPr>
          <p:nvPr>
            <p:ph idx="1"/>
          </p:nvPr>
        </p:nvSpPr>
        <p:spPr>
          <a:xfrm>
            <a:off x="812800" y="2160588"/>
            <a:ext cx="9032875" cy="4697412"/>
          </a:xfrm>
        </p:spPr>
        <p:txBody>
          <a:bodyPr/>
          <a:lstStyle/>
          <a:p>
            <a:r>
              <a:rPr lang="en-US" altLang="en-US"/>
              <a:t>Clarification:</a:t>
            </a:r>
          </a:p>
          <a:p>
            <a:pPr lvl="1"/>
            <a:r>
              <a:rPr lang="en-US" altLang="en-US"/>
              <a:t>Independent NCHSAA member schools are eligible for post-season ONLY in individual sports, based on the sport</a:t>
            </a:r>
          </a:p>
          <a:p>
            <a:endParaRPr lang="en-US" altLang="en-US"/>
          </a:p>
        </p:txBody>
      </p:sp>
      <p:pic>
        <p:nvPicPr>
          <p:cNvPr id="266243" name="Picture 4">
            <a:extLst>
              <a:ext uri="{FF2B5EF4-FFF2-40B4-BE49-F238E27FC236}">
                <a16:creationId xmlns:a16="http://schemas.microsoft.com/office/drawing/2014/main" id="{261D7107-2AED-454D-84CE-A2860198B57A}"/>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9845675" y="0"/>
            <a:ext cx="2346325" cy="303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3608796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89" name="Title 1">
            <a:extLst>
              <a:ext uri="{FF2B5EF4-FFF2-40B4-BE49-F238E27FC236}">
                <a16:creationId xmlns:a16="http://schemas.microsoft.com/office/drawing/2014/main" id="{EC1B11F5-BC12-6843-8156-04EBCCC09027}"/>
              </a:ext>
            </a:extLst>
          </p:cNvPr>
          <p:cNvSpPr>
            <a:spLocks noGrp="1" noChangeArrowheads="1"/>
          </p:cNvSpPr>
          <p:nvPr>
            <p:ph type="title"/>
          </p:nvPr>
        </p:nvSpPr>
        <p:spPr/>
        <p:txBody>
          <a:bodyPr/>
          <a:lstStyle/>
          <a:p>
            <a:r>
              <a:rPr lang="en-US" altLang="en-US" b="1"/>
              <a:t>Wilson Game Balls</a:t>
            </a:r>
          </a:p>
        </p:txBody>
      </p:sp>
      <p:sp>
        <p:nvSpPr>
          <p:cNvPr id="3" name="Content Placeholder 2">
            <a:extLst>
              <a:ext uri="{FF2B5EF4-FFF2-40B4-BE49-F238E27FC236}">
                <a16:creationId xmlns:a16="http://schemas.microsoft.com/office/drawing/2014/main" id="{180C183F-F752-4542-9792-039686CFAD1E}"/>
              </a:ext>
            </a:extLst>
          </p:cNvPr>
          <p:cNvSpPr>
            <a:spLocks noGrp="1"/>
          </p:cNvSpPr>
          <p:nvPr>
            <p:ph idx="1"/>
          </p:nvPr>
        </p:nvSpPr>
        <p:spPr>
          <a:xfrm>
            <a:off x="812800" y="1897063"/>
            <a:ext cx="9032875" cy="4960937"/>
          </a:xfrm>
        </p:spPr>
        <p:txBody>
          <a:bodyPr rtlCol="0">
            <a:normAutofit/>
          </a:bodyPr>
          <a:lstStyle/>
          <a:p>
            <a:pPr marL="0" indent="0" defTabSz="457189" fontAlgn="auto">
              <a:spcAft>
                <a:spcPts val="0"/>
              </a:spcAft>
              <a:buFont typeface="Wingdings 3" charset="2"/>
              <a:buNone/>
              <a:defRPr/>
            </a:pPr>
            <a:r>
              <a:rPr lang="en-US" b="1" dirty="0">
                <a:solidFill>
                  <a:schemeClr val="tx1">
                    <a:lumMod val="75000"/>
                    <a:lumOff val="25000"/>
                  </a:schemeClr>
                </a:solidFill>
              </a:rPr>
              <a:t>2019-20</a:t>
            </a:r>
          </a:p>
          <a:p>
            <a:pPr marL="342891" indent="-342891" defTabSz="457189" fontAlgn="auto">
              <a:spcAft>
                <a:spcPts val="0"/>
              </a:spcAft>
              <a:buFont typeface="Wingdings 3" charset="2"/>
              <a:buChar char=""/>
              <a:defRPr/>
            </a:pPr>
            <a:r>
              <a:rPr lang="en-US" dirty="0">
                <a:solidFill>
                  <a:schemeClr val="tx1">
                    <a:lumMod val="75000"/>
                    <a:lumOff val="25000"/>
                  </a:schemeClr>
                </a:solidFill>
              </a:rPr>
              <a:t>No change, required at State Championships</a:t>
            </a:r>
          </a:p>
          <a:p>
            <a:pPr marL="0" indent="0" defTabSz="457189" fontAlgn="auto">
              <a:spcAft>
                <a:spcPts val="0"/>
              </a:spcAft>
              <a:buFont typeface="Wingdings 3" charset="2"/>
              <a:buNone/>
              <a:defRPr/>
            </a:pPr>
            <a:endParaRPr lang="en-US" sz="1600" b="1" dirty="0">
              <a:solidFill>
                <a:schemeClr val="tx1">
                  <a:lumMod val="75000"/>
                  <a:lumOff val="25000"/>
                </a:schemeClr>
              </a:solidFill>
            </a:endParaRPr>
          </a:p>
          <a:p>
            <a:pPr marL="0" indent="0" defTabSz="457189" fontAlgn="auto">
              <a:spcAft>
                <a:spcPts val="0"/>
              </a:spcAft>
              <a:buFont typeface="Wingdings 3" charset="2"/>
              <a:buNone/>
              <a:defRPr/>
            </a:pPr>
            <a:r>
              <a:rPr lang="en-US" b="1" dirty="0">
                <a:solidFill>
                  <a:schemeClr val="tx1">
                    <a:lumMod val="75000"/>
                    <a:lumOff val="25000"/>
                  </a:schemeClr>
                </a:solidFill>
              </a:rPr>
              <a:t>2020-21</a:t>
            </a:r>
          </a:p>
          <a:p>
            <a:pPr marL="342891" indent="-342891" defTabSz="457189" fontAlgn="auto">
              <a:spcAft>
                <a:spcPts val="0"/>
              </a:spcAft>
              <a:buFont typeface="Wingdings 3" charset="2"/>
              <a:buChar char=""/>
              <a:defRPr/>
            </a:pPr>
            <a:r>
              <a:rPr lang="en-US" dirty="0">
                <a:solidFill>
                  <a:schemeClr val="tx1">
                    <a:lumMod val="75000"/>
                    <a:lumOff val="25000"/>
                  </a:schemeClr>
                </a:solidFill>
              </a:rPr>
              <a:t>Required use of the official and adopted Wilson game balls in ALL playoff events</a:t>
            </a:r>
          </a:p>
          <a:p>
            <a:pPr marL="342891" indent="-342891" defTabSz="457189" fontAlgn="auto">
              <a:spcAft>
                <a:spcPts val="0"/>
              </a:spcAft>
              <a:buFont typeface="Wingdings 3" charset="2"/>
              <a:buChar char=""/>
              <a:defRPr/>
            </a:pPr>
            <a:endParaRPr lang="en-US" sz="1600" dirty="0">
              <a:solidFill>
                <a:schemeClr val="tx1">
                  <a:lumMod val="75000"/>
                  <a:lumOff val="25000"/>
                </a:schemeClr>
              </a:solidFill>
            </a:endParaRPr>
          </a:p>
          <a:p>
            <a:pPr marL="342891" indent="-342891" defTabSz="457189" fontAlgn="auto">
              <a:spcAft>
                <a:spcPts val="0"/>
              </a:spcAft>
              <a:buFont typeface="Wingdings 3" charset="2"/>
              <a:buChar char=""/>
              <a:defRPr/>
            </a:pPr>
            <a:r>
              <a:rPr lang="en-US" dirty="0">
                <a:solidFill>
                  <a:schemeClr val="tx1">
                    <a:lumMod val="75000"/>
                    <a:lumOff val="25000"/>
                  </a:schemeClr>
                </a:solidFill>
              </a:rPr>
              <a:t>Strongly recommend the use of the official and adopted Wilson game balls during the regular season</a:t>
            </a:r>
          </a:p>
          <a:p>
            <a:pPr marL="342891" indent="-342891" defTabSz="457189" fontAlgn="auto">
              <a:spcAft>
                <a:spcPts val="0"/>
              </a:spcAft>
              <a:buFont typeface="Wingdings 3" charset="2"/>
              <a:buChar char=""/>
              <a:defRPr/>
            </a:pPr>
            <a:endParaRPr lang="en-US" dirty="0">
              <a:solidFill>
                <a:schemeClr val="tx1">
                  <a:lumMod val="75000"/>
                  <a:lumOff val="25000"/>
                </a:schemeClr>
              </a:solidFill>
            </a:endParaRPr>
          </a:p>
          <a:p>
            <a:pPr marL="342891" indent="-342891" defTabSz="457189" fontAlgn="auto">
              <a:spcAft>
                <a:spcPts val="0"/>
              </a:spcAft>
              <a:buFont typeface="Wingdings 3" charset="2"/>
              <a:buChar char=""/>
              <a:defRPr/>
            </a:pPr>
            <a:endParaRPr lang="en-US" dirty="0">
              <a:solidFill>
                <a:schemeClr val="tx1">
                  <a:lumMod val="75000"/>
                  <a:lumOff val="25000"/>
                </a:schemeClr>
              </a:solidFill>
            </a:endParaRPr>
          </a:p>
        </p:txBody>
      </p:sp>
      <p:pic>
        <p:nvPicPr>
          <p:cNvPr id="268291" name="Picture 4">
            <a:extLst>
              <a:ext uri="{FF2B5EF4-FFF2-40B4-BE49-F238E27FC236}">
                <a16:creationId xmlns:a16="http://schemas.microsoft.com/office/drawing/2014/main" id="{5492A23A-D2B7-4843-81C8-B27A55DC2D81}"/>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9845675" y="0"/>
            <a:ext cx="2346325" cy="303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9661598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Title 1">
            <a:extLst>
              <a:ext uri="{FF2B5EF4-FFF2-40B4-BE49-F238E27FC236}">
                <a16:creationId xmlns:a16="http://schemas.microsoft.com/office/drawing/2014/main" id="{BD4E4F36-7240-B64F-9D8B-AC7BE5989715}"/>
              </a:ext>
            </a:extLst>
          </p:cNvPr>
          <p:cNvSpPr>
            <a:spLocks noGrp="1" noChangeArrowheads="1"/>
          </p:cNvSpPr>
          <p:nvPr>
            <p:ph type="title"/>
          </p:nvPr>
        </p:nvSpPr>
        <p:spPr/>
        <p:txBody>
          <a:bodyPr/>
          <a:lstStyle/>
          <a:p>
            <a:r>
              <a:rPr lang="en-US" altLang="en-US" b="1"/>
              <a:t>Wilson Game Balls</a:t>
            </a:r>
          </a:p>
        </p:txBody>
      </p:sp>
      <p:pic>
        <p:nvPicPr>
          <p:cNvPr id="270339" name="Picture 5">
            <a:extLst>
              <a:ext uri="{FF2B5EF4-FFF2-40B4-BE49-F238E27FC236}">
                <a16:creationId xmlns:a16="http://schemas.microsoft.com/office/drawing/2014/main" id="{F716E422-5803-814E-A152-43308D4623D3}"/>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812800" y="2057400"/>
            <a:ext cx="9032875" cy="1658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0340" name="Picture 8">
            <a:extLst>
              <a:ext uri="{FF2B5EF4-FFF2-40B4-BE49-F238E27FC236}">
                <a16:creationId xmlns:a16="http://schemas.microsoft.com/office/drawing/2014/main" id="{78743DC2-AF76-F942-818A-F0A3B95B1532}"/>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9845675" y="0"/>
            <a:ext cx="2346325" cy="303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3" name="Table 2">
            <a:extLst>
              <a:ext uri="{FF2B5EF4-FFF2-40B4-BE49-F238E27FC236}">
                <a16:creationId xmlns:a16="http://schemas.microsoft.com/office/drawing/2014/main" id="{FDBE2243-3264-0E44-A70F-68E4C29AC422}"/>
              </a:ext>
            </a:extLst>
          </p:cNvPr>
          <p:cNvGraphicFramePr>
            <a:graphicFrameLocks noGrp="1"/>
          </p:cNvGraphicFramePr>
          <p:nvPr>
            <p:extLst>
              <p:ext uri="{D42A27DB-BD31-4B8C-83A1-F6EECF244321}">
                <p14:modId xmlns:p14="http://schemas.microsoft.com/office/powerpoint/2010/main" val="1876134448"/>
              </p:ext>
            </p:extLst>
          </p:nvPr>
        </p:nvGraphicFramePr>
        <p:xfrm>
          <a:off x="812801" y="3716337"/>
          <a:ext cx="9032875" cy="1116919"/>
        </p:xfrm>
        <a:graphic>
          <a:graphicData uri="http://schemas.openxmlformats.org/drawingml/2006/table">
            <a:tbl>
              <a:tblPr firstRow="1" firstCol="1" bandRow="1">
                <a:tableStyleId>{5C22544A-7EE6-4342-B048-85BDC9FD1C3A}</a:tableStyleId>
              </a:tblPr>
              <a:tblGrid>
                <a:gridCol w="973796">
                  <a:extLst>
                    <a:ext uri="{9D8B030D-6E8A-4147-A177-3AD203B41FA5}">
                      <a16:colId xmlns:a16="http://schemas.microsoft.com/office/drawing/2014/main" val="3384804293"/>
                    </a:ext>
                  </a:extLst>
                </a:gridCol>
                <a:gridCol w="1604662">
                  <a:extLst>
                    <a:ext uri="{9D8B030D-6E8A-4147-A177-3AD203B41FA5}">
                      <a16:colId xmlns:a16="http://schemas.microsoft.com/office/drawing/2014/main" val="825843233"/>
                    </a:ext>
                  </a:extLst>
                </a:gridCol>
                <a:gridCol w="1624083">
                  <a:extLst>
                    <a:ext uri="{9D8B030D-6E8A-4147-A177-3AD203B41FA5}">
                      <a16:colId xmlns:a16="http://schemas.microsoft.com/office/drawing/2014/main" val="3362381209"/>
                    </a:ext>
                  </a:extLst>
                </a:gridCol>
                <a:gridCol w="1602271">
                  <a:extLst>
                    <a:ext uri="{9D8B030D-6E8A-4147-A177-3AD203B41FA5}">
                      <a16:colId xmlns:a16="http://schemas.microsoft.com/office/drawing/2014/main" val="3734906403"/>
                    </a:ext>
                  </a:extLst>
                </a:gridCol>
                <a:gridCol w="1601593">
                  <a:extLst>
                    <a:ext uri="{9D8B030D-6E8A-4147-A177-3AD203B41FA5}">
                      <a16:colId xmlns:a16="http://schemas.microsoft.com/office/drawing/2014/main" val="3170389000"/>
                    </a:ext>
                  </a:extLst>
                </a:gridCol>
                <a:gridCol w="1626470">
                  <a:extLst>
                    <a:ext uri="{9D8B030D-6E8A-4147-A177-3AD203B41FA5}">
                      <a16:colId xmlns:a16="http://schemas.microsoft.com/office/drawing/2014/main" val="746444683"/>
                    </a:ext>
                  </a:extLst>
                </a:gridCol>
              </a:tblGrid>
              <a:tr h="1116919">
                <a:tc>
                  <a:txBody>
                    <a:bodyPr/>
                    <a:lstStyle/>
                    <a:p>
                      <a:pPr marL="0" marR="0">
                        <a:spcBef>
                          <a:spcPts val="0"/>
                        </a:spcBef>
                        <a:spcAft>
                          <a:spcPts val="0"/>
                        </a:spcAft>
                      </a:pPr>
                      <a:r>
                        <a:rPr lang="en-US" sz="1200" dirty="0">
                          <a:solidFill>
                            <a:schemeClr val="tx1"/>
                          </a:solidFill>
                          <a:effectLst/>
                        </a:rPr>
                        <a:t>Softball</a:t>
                      </a:r>
                      <a:endParaRPr lang="en-US" sz="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spcBef>
                          <a:spcPts val="0"/>
                        </a:spcBef>
                        <a:spcAft>
                          <a:spcPts val="0"/>
                        </a:spcAft>
                      </a:pPr>
                      <a:r>
                        <a:rPr lang="en-US" sz="1200" dirty="0">
                          <a:solidFill>
                            <a:schemeClr val="tx1"/>
                          </a:solidFill>
                          <a:effectLst/>
                        </a:rPr>
                        <a:t>WTA9011BNCHS (.47 COR)</a:t>
                      </a:r>
                    </a:p>
                    <a:p>
                      <a:pPr marL="0" marR="0">
                        <a:spcBef>
                          <a:spcPts val="0"/>
                        </a:spcBef>
                        <a:spcAft>
                          <a:spcPts val="0"/>
                        </a:spcAft>
                      </a:pPr>
                      <a:endParaRPr lang="en-US" sz="1200" dirty="0">
                        <a:solidFill>
                          <a:schemeClr val="tx1"/>
                        </a:solidFill>
                        <a:effectLst/>
                        <a:highlight>
                          <a:srgbClr val="FFFF00"/>
                        </a:highlight>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spcBef>
                          <a:spcPts val="0"/>
                        </a:spcBef>
                        <a:spcAft>
                          <a:spcPts val="0"/>
                        </a:spcAft>
                      </a:pPr>
                      <a:r>
                        <a:rPr lang="en-US" sz="1200" dirty="0">
                          <a:solidFill>
                            <a:schemeClr val="tx1"/>
                          </a:solidFill>
                          <a:effectLst/>
                        </a:rPr>
                        <a:t>WTA9011BSST</a:t>
                      </a:r>
                    </a:p>
                    <a:p>
                      <a:pPr marL="0" marR="0">
                        <a:spcBef>
                          <a:spcPts val="0"/>
                        </a:spcBef>
                        <a:spcAft>
                          <a:spcPts val="0"/>
                        </a:spcAft>
                      </a:pPr>
                      <a:r>
                        <a:rPr lang="en-US" sz="1200" dirty="0">
                          <a:solidFill>
                            <a:schemeClr val="tx1"/>
                          </a:solidFill>
                          <a:effectLst/>
                        </a:rPr>
                        <a:t>MSRP: $74.95</a:t>
                      </a:r>
                    </a:p>
                    <a:p>
                      <a:pPr marL="0" marR="0">
                        <a:spcBef>
                          <a:spcPts val="0"/>
                        </a:spcBef>
                        <a:spcAft>
                          <a:spcPts val="0"/>
                        </a:spcAft>
                      </a:pPr>
                      <a:r>
                        <a:rPr lang="en-US" sz="1200" dirty="0">
                          <a:solidFill>
                            <a:schemeClr val="tx1"/>
                          </a:solidFill>
                          <a:effectLst/>
                        </a:rPr>
                        <a:t> </a:t>
                      </a:r>
                      <a:endParaRPr lang="en-US" sz="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spcBef>
                          <a:spcPts val="0"/>
                        </a:spcBef>
                        <a:spcAft>
                          <a:spcPts val="0"/>
                        </a:spcAft>
                      </a:pPr>
                      <a:r>
                        <a:rPr lang="en-US" sz="1200" dirty="0">
                          <a:solidFill>
                            <a:schemeClr val="tx1"/>
                          </a:solidFill>
                          <a:effectLst/>
                          <a:latin typeface="+mn-lt"/>
                        </a:rPr>
                        <a:t>WTA9011BSST</a:t>
                      </a:r>
                    </a:p>
                    <a:p>
                      <a:pPr marL="0" marR="0">
                        <a:spcBef>
                          <a:spcPts val="0"/>
                        </a:spcBef>
                        <a:spcAft>
                          <a:spcPts val="0"/>
                        </a:spcAft>
                      </a:pPr>
                      <a:r>
                        <a:rPr lang="en-US" sz="1200" dirty="0">
                          <a:solidFill>
                            <a:schemeClr val="tx1"/>
                          </a:solidFill>
                          <a:effectLst/>
                          <a:latin typeface="+mn-lt"/>
                          <a:ea typeface="Calibri" panose="020F0502020204030204" pitchFamily="34" charset="0"/>
                          <a:cs typeface="Times New Roman" panose="02020603050405020304" pitchFamily="18" charset="0"/>
                        </a:rPr>
                        <a:t>MSRP: $74.95</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spcBef>
                          <a:spcPts val="0"/>
                        </a:spcBef>
                        <a:spcAft>
                          <a:spcPts val="0"/>
                        </a:spcAft>
                      </a:pPr>
                      <a:r>
                        <a:rPr lang="en-US" sz="1200" dirty="0">
                          <a:solidFill>
                            <a:schemeClr val="tx1"/>
                          </a:solidFill>
                          <a:effectLst/>
                        </a:rPr>
                        <a:t>WTA9011BSST</a:t>
                      </a:r>
                    </a:p>
                    <a:p>
                      <a:pPr marL="0" marR="0">
                        <a:spcBef>
                          <a:spcPts val="0"/>
                        </a:spcBef>
                        <a:spcAft>
                          <a:spcPts val="0"/>
                        </a:spcAft>
                      </a:pPr>
                      <a:r>
                        <a:rPr lang="en-US" sz="1200" dirty="0">
                          <a:solidFill>
                            <a:schemeClr val="tx1"/>
                          </a:solidFill>
                          <a:effectLst/>
                        </a:rPr>
                        <a:t>MSRP: $74.95</a:t>
                      </a:r>
                    </a:p>
                    <a:p>
                      <a:pPr marL="0" marR="0">
                        <a:spcBef>
                          <a:spcPts val="0"/>
                        </a:spcBef>
                        <a:spcAft>
                          <a:spcPts val="0"/>
                        </a:spcAft>
                      </a:pPr>
                      <a:endParaRPr lang="en-US" sz="1200" dirty="0">
                        <a:solidFill>
                          <a:schemeClr val="tx1"/>
                        </a:solidFill>
                        <a:effectLst/>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spcBef>
                          <a:spcPts val="0"/>
                        </a:spcBef>
                        <a:spcAft>
                          <a:spcPts val="0"/>
                        </a:spcAft>
                      </a:pPr>
                      <a:r>
                        <a:rPr lang="en-US" sz="1200" dirty="0">
                          <a:solidFill>
                            <a:schemeClr val="tx1"/>
                          </a:solidFill>
                          <a:effectLst/>
                        </a:rPr>
                        <a:t>WTA9011BSST</a:t>
                      </a:r>
                    </a:p>
                    <a:p>
                      <a:pPr marL="0" marR="0">
                        <a:spcBef>
                          <a:spcPts val="0"/>
                        </a:spcBef>
                        <a:spcAft>
                          <a:spcPts val="0"/>
                        </a:spcAft>
                      </a:pPr>
                      <a:r>
                        <a:rPr lang="en-US" sz="1200" dirty="0">
                          <a:solidFill>
                            <a:schemeClr val="tx1"/>
                          </a:solidFill>
                          <a:effectLst/>
                        </a:rPr>
                        <a:t>MSRP: $74.95</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11904907"/>
                  </a:ext>
                </a:extLst>
              </a:tr>
            </a:tbl>
          </a:graphicData>
        </a:graphic>
      </p:graphicFrame>
    </p:spTree>
    <p:extLst>
      <p:ext uri="{BB962C8B-B14F-4D97-AF65-F5344CB8AC3E}">
        <p14:creationId xmlns:p14="http://schemas.microsoft.com/office/powerpoint/2010/main" val="17492168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7" name="Title 1">
            <a:extLst>
              <a:ext uri="{FF2B5EF4-FFF2-40B4-BE49-F238E27FC236}">
                <a16:creationId xmlns:a16="http://schemas.microsoft.com/office/drawing/2014/main" id="{740C3AE9-1159-EE4C-97BA-DF6F4438E4BE}"/>
              </a:ext>
            </a:extLst>
          </p:cNvPr>
          <p:cNvSpPr>
            <a:spLocks noGrp="1" noChangeArrowheads="1"/>
          </p:cNvSpPr>
          <p:nvPr>
            <p:ph type="ctrTitle"/>
          </p:nvPr>
        </p:nvSpPr>
        <p:spPr>
          <a:xfrm>
            <a:off x="1954213" y="284163"/>
            <a:ext cx="6778625" cy="5694362"/>
          </a:xfrm>
        </p:spPr>
        <p:txBody>
          <a:bodyPr/>
          <a:lstStyle/>
          <a:p>
            <a:r>
              <a:rPr lang="en-US" altLang="en-US" sz="4000" b="1" dirty="0"/>
              <a:t>NCHSAA Points of Emphasis</a:t>
            </a:r>
            <a:br>
              <a:rPr lang="en-US" altLang="en-US" sz="4000" b="1" dirty="0"/>
            </a:br>
            <a:br>
              <a:rPr lang="en-US" altLang="en-US" sz="4000" b="1" dirty="0"/>
            </a:br>
            <a:r>
              <a:rPr lang="en-US" altLang="en-US" sz="4000" b="1" dirty="0"/>
              <a:t>  </a:t>
            </a:r>
            <a:br>
              <a:rPr lang="en-US" altLang="en-US" sz="1800" dirty="0"/>
            </a:br>
            <a:r>
              <a:rPr lang="en-US" altLang="en-US" sz="1800" dirty="0"/>
              <a:t>-Board approved Item</a:t>
            </a:r>
            <a:br>
              <a:rPr lang="en-US" altLang="en-US" sz="1800" dirty="0"/>
            </a:br>
            <a:r>
              <a:rPr lang="en-US" altLang="en-US" sz="1800" dirty="0"/>
              <a:t>-Helmets/Protective Gear</a:t>
            </a:r>
            <a:br>
              <a:rPr lang="en-US" altLang="en-US" sz="1800" dirty="0"/>
            </a:br>
            <a:r>
              <a:rPr lang="en-US" altLang="en-US" sz="1800" dirty="0"/>
              <a:t>-Seeding/Playoffs</a:t>
            </a:r>
            <a:br>
              <a:rPr lang="en-US" altLang="en-US" sz="1800" dirty="0"/>
            </a:br>
            <a:r>
              <a:rPr lang="en-US" altLang="en-US" sz="1800" dirty="0"/>
              <a:t>   -Realignment</a:t>
            </a:r>
            <a:br>
              <a:rPr lang="en-US" altLang="en-US" sz="1800" dirty="0"/>
            </a:br>
            <a:r>
              <a:rPr lang="en-US" altLang="en-US" sz="1800" dirty="0"/>
              <a:t>   </a:t>
            </a:r>
            <a:br>
              <a:rPr lang="en-US" altLang="en-US" sz="1800" dirty="0"/>
            </a:br>
            <a:r>
              <a:rPr lang="en-US" altLang="en-US" sz="1800" dirty="0"/>
              <a:t>   </a:t>
            </a:r>
            <a:br>
              <a:rPr lang="en-US" altLang="en-US" b="1" dirty="0"/>
            </a:br>
            <a:endParaRPr lang="en-US" altLang="en-US" b="1" dirty="0"/>
          </a:p>
        </p:txBody>
      </p:sp>
      <p:sp>
        <p:nvSpPr>
          <p:cNvPr id="3" name="Subtitle 2">
            <a:extLst>
              <a:ext uri="{FF2B5EF4-FFF2-40B4-BE49-F238E27FC236}">
                <a16:creationId xmlns:a16="http://schemas.microsoft.com/office/drawing/2014/main" id="{87696465-0E2E-774B-AB97-F5CEF03BA645}"/>
              </a:ext>
            </a:extLst>
          </p:cNvPr>
          <p:cNvSpPr>
            <a:spLocks noGrp="1"/>
          </p:cNvSpPr>
          <p:nvPr>
            <p:ph type="subTitle" idx="1"/>
          </p:nvPr>
        </p:nvSpPr>
        <p:spPr>
          <a:xfrm>
            <a:off x="1524000" y="5202238"/>
            <a:ext cx="6858000" cy="1655762"/>
          </a:xfrm>
        </p:spPr>
        <p:txBody>
          <a:bodyPr rtlCol="0">
            <a:normAutofit/>
          </a:bodyPr>
          <a:lstStyle/>
          <a:p>
            <a:pPr defTabSz="457189" fontAlgn="auto">
              <a:spcAft>
                <a:spcPts val="0"/>
              </a:spcAft>
              <a:buFont typeface="Wingdings 3" charset="2"/>
              <a:buNone/>
              <a:defRPr/>
            </a:pPr>
            <a:r>
              <a:rPr lang="en-US" sz="4500" dirty="0"/>
              <a:t>2019-2020</a:t>
            </a:r>
          </a:p>
        </p:txBody>
      </p:sp>
      <p:pic>
        <p:nvPicPr>
          <p:cNvPr id="275459" name="Picture 4">
            <a:extLst>
              <a:ext uri="{FF2B5EF4-FFF2-40B4-BE49-F238E27FC236}">
                <a16:creationId xmlns:a16="http://schemas.microsoft.com/office/drawing/2014/main" id="{7156735F-3ECC-CB4D-8996-31A907B6B222}"/>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9845675" y="0"/>
            <a:ext cx="2346325" cy="303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8316736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1" name="Title 1">
            <a:extLst>
              <a:ext uri="{FF2B5EF4-FFF2-40B4-BE49-F238E27FC236}">
                <a16:creationId xmlns:a16="http://schemas.microsoft.com/office/drawing/2014/main" id="{C560C00A-297F-5F44-B61D-601F6AB18ABE}"/>
              </a:ext>
            </a:extLst>
          </p:cNvPr>
          <p:cNvSpPr>
            <a:spLocks noGrp="1" noChangeArrowheads="1"/>
          </p:cNvSpPr>
          <p:nvPr>
            <p:ph type="title"/>
          </p:nvPr>
        </p:nvSpPr>
        <p:spPr/>
        <p:txBody>
          <a:bodyPr/>
          <a:lstStyle/>
          <a:p>
            <a:r>
              <a:rPr lang="en-US" altLang="en-US" b="1" dirty="0"/>
              <a:t>Length of Games in a Doubleheader</a:t>
            </a:r>
          </a:p>
        </p:txBody>
      </p:sp>
      <p:sp>
        <p:nvSpPr>
          <p:cNvPr id="3" name="Content Placeholder 2">
            <a:extLst>
              <a:ext uri="{FF2B5EF4-FFF2-40B4-BE49-F238E27FC236}">
                <a16:creationId xmlns:a16="http://schemas.microsoft.com/office/drawing/2014/main" id="{86ED50DB-A918-2A4C-83CB-F478337AE520}"/>
              </a:ext>
            </a:extLst>
          </p:cNvPr>
          <p:cNvSpPr>
            <a:spLocks noGrp="1"/>
          </p:cNvSpPr>
          <p:nvPr>
            <p:ph idx="1"/>
          </p:nvPr>
        </p:nvSpPr>
        <p:spPr>
          <a:xfrm>
            <a:off x="812800" y="1316038"/>
            <a:ext cx="8869363" cy="5541962"/>
          </a:xfrm>
        </p:spPr>
        <p:txBody>
          <a:bodyPr rtlCol="0">
            <a:normAutofit/>
          </a:bodyPr>
          <a:lstStyle/>
          <a:p>
            <a:pPr marL="742932" lvl="1" indent="-285744" defTabSz="457189" fontAlgn="auto">
              <a:spcAft>
                <a:spcPts val="0"/>
              </a:spcAft>
              <a:buFont typeface="Wingdings 3" charset="2"/>
              <a:buChar char=""/>
              <a:defRPr/>
            </a:pPr>
            <a:endParaRPr lang="en-US" dirty="0">
              <a:solidFill>
                <a:schemeClr val="tx1">
                  <a:lumMod val="75000"/>
                  <a:lumOff val="25000"/>
                </a:schemeClr>
              </a:solidFill>
            </a:endParaRPr>
          </a:p>
          <a:p>
            <a:r>
              <a:rPr lang="en-US" dirty="0"/>
              <a:t>By mutual agreement in baseball and softball, two member schools may agree to play two, five (5)-inning games in a doubleheader. </a:t>
            </a:r>
          </a:p>
          <a:p>
            <a:endParaRPr lang="en-US" dirty="0">
              <a:highlight>
                <a:srgbClr val="FFFF00"/>
              </a:highlight>
            </a:endParaRPr>
          </a:p>
          <a:p>
            <a:r>
              <a:rPr lang="en-US" dirty="0"/>
              <a:t>Note: This does not violate NFHS playing rules and is permissible by state association adoption. This would not remove the current option of playing a doubleheader as two seven (7)-inning games, or until a regulation game is completed. </a:t>
            </a:r>
          </a:p>
          <a:p>
            <a:pPr marL="742932" lvl="1" indent="-285744" defTabSz="457189" fontAlgn="auto">
              <a:spcAft>
                <a:spcPts val="0"/>
              </a:spcAft>
              <a:buFont typeface="Wingdings 3" charset="2"/>
              <a:buChar char=""/>
              <a:defRPr/>
            </a:pPr>
            <a:endParaRPr lang="en-US" dirty="0">
              <a:solidFill>
                <a:schemeClr val="tx1">
                  <a:lumMod val="75000"/>
                  <a:lumOff val="25000"/>
                </a:schemeClr>
              </a:solidFill>
            </a:endParaRPr>
          </a:p>
        </p:txBody>
      </p:sp>
      <p:pic>
        <p:nvPicPr>
          <p:cNvPr id="276483" name="Picture 3">
            <a:extLst>
              <a:ext uri="{FF2B5EF4-FFF2-40B4-BE49-F238E27FC236}">
                <a16:creationId xmlns:a16="http://schemas.microsoft.com/office/drawing/2014/main" id="{208F7B5E-9534-EF45-A2CC-ABBA4A1AD0F8}"/>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9845675" y="0"/>
            <a:ext cx="2346325" cy="303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913644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1" name="Title 1">
            <a:extLst>
              <a:ext uri="{FF2B5EF4-FFF2-40B4-BE49-F238E27FC236}">
                <a16:creationId xmlns:a16="http://schemas.microsoft.com/office/drawing/2014/main" id="{C560C00A-297F-5F44-B61D-601F6AB18ABE}"/>
              </a:ext>
            </a:extLst>
          </p:cNvPr>
          <p:cNvSpPr>
            <a:spLocks noGrp="1" noChangeArrowheads="1"/>
          </p:cNvSpPr>
          <p:nvPr>
            <p:ph type="title"/>
          </p:nvPr>
        </p:nvSpPr>
        <p:spPr/>
        <p:txBody>
          <a:bodyPr/>
          <a:lstStyle/>
          <a:p>
            <a:r>
              <a:rPr lang="en-US" altLang="en-US" b="1"/>
              <a:t>Required Coaches Education</a:t>
            </a:r>
          </a:p>
        </p:txBody>
      </p:sp>
      <p:sp>
        <p:nvSpPr>
          <p:cNvPr id="3" name="Content Placeholder 2">
            <a:extLst>
              <a:ext uri="{FF2B5EF4-FFF2-40B4-BE49-F238E27FC236}">
                <a16:creationId xmlns:a16="http://schemas.microsoft.com/office/drawing/2014/main" id="{86ED50DB-A918-2A4C-83CB-F478337AE520}"/>
              </a:ext>
            </a:extLst>
          </p:cNvPr>
          <p:cNvSpPr>
            <a:spLocks noGrp="1"/>
          </p:cNvSpPr>
          <p:nvPr>
            <p:ph idx="1"/>
          </p:nvPr>
        </p:nvSpPr>
        <p:spPr>
          <a:xfrm>
            <a:off x="812800" y="1316038"/>
            <a:ext cx="8869363" cy="5541962"/>
          </a:xfrm>
        </p:spPr>
        <p:txBody>
          <a:bodyPr rtlCol="0">
            <a:normAutofit fontScale="77500" lnSpcReduction="20000"/>
          </a:bodyPr>
          <a:lstStyle/>
          <a:p>
            <a:pPr marL="342891" indent="-342891" defTabSz="457189" fontAlgn="auto">
              <a:spcAft>
                <a:spcPts val="0"/>
              </a:spcAft>
              <a:buFont typeface="Wingdings 3" charset="2"/>
              <a:buChar char=""/>
              <a:defRPr/>
            </a:pPr>
            <a:r>
              <a:rPr lang="en-US" dirty="0">
                <a:solidFill>
                  <a:schemeClr val="tx1">
                    <a:lumMod val="75000"/>
                    <a:lumOff val="25000"/>
                  </a:schemeClr>
                </a:solidFill>
              </a:rPr>
              <a:t>NFHS Fundamentals of Coaching</a:t>
            </a:r>
          </a:p>
          <a:p>
            <a:pPr marL="742932" lvl="1" indent="-285744" defTabSz="457189" fontAlgn="auto">
              <a:spcAft>
                <a:spcPts val="0"/>
              </a:spcAft>
              <a:buFont typeface="Wingdings 3" charset="2"/>
              <a:buChar char=""/>
              <a:defRPr/>
            </a:pPr>
            <a:r>
              <a:rPr lang="en-US" dirty="0">
                <a:solidFill>
                  <a:schemeClr val="tx1">
                    <a:lumMod val="75000"/>
                    <a:lumOff val="25000"/>
                  </a:schemeClr>
                </a:solidFill>
              </a:rPr>
              <a:t>All coaches (paid and volunteer)</a:t>
            </a:r>
          </a:p>
          <a:p>
            <a:pPr marL="742932" lvl="1" indent="-285744" defTabSz="457189" fontAlgn="auto">
              <a:spcAft>
                <a:spcPts val="0"/>
              </a:spcAft>
              <a:buFont typeface="Wingdings 3" charset="2"/>
              <a:buChar char=""/>
              <a:defRPr/>
            </a:pPr>
            <a:r>
              <a:rPr lang="en-US" dirty="0">
                <a:solidFill>
                  <a:schemeClr val="tx1">
                    <a:lumMod val="75000"/>
                    <a:lumOff val="25000"/>
                  </a:schemeClr>
                </a:solidFill>
              </a:rPr>
              <a:t>Prior to first play date</a:t>
            </a:r>
          </a:p>
          <a:p>
            <a:pPr marL="742932" lvl="1" indent="-285744" defTabSz="457189" fontAlgn="auto">
              <a:spcAft>
                <a:spcPts val="0"/>
              </a:spcAft>
              <a:buFont typeface="Wingdings 3" charset="2"/>
              <a:buChar char=""/>
              <a:defRPr/>
            </a:pPr>
            <a:r>
              <a:rPr lang="en-US" dirty="0">
                <a:solidFill>
                  <a:schemeClr val="tx1">
                    <a:lumMod val="75000"/>
                    <a:lumOff val="25000"/>
                  </a:schemeClr>
                </a:solidFill>
              </a:rPr>
              <a:t>One-time requirement</a:t>
            </a:r>
          </a:p>
          <a:p>
            <a:pPr marL="342891" indent="-342891" defTabSz="457189" fontAlgn="auto">
              <a:spcAft>
                <a:spcPts val="0"/>
              </a:spcAft>
              <a:buFont typeface="Wingdings 3" charset="2"/>
              <a:buChar char=""/>
              <a:defRPr/>
            </a:pPr>
            <a:r>
              <a:rPr lang="en-US" dirty="0">
                <a:solidFill>
                  <a:schemeClr val="tx1">
                    <a:lumMod val="75000"/>
                    <a:lumOff val="25000"/>
                  </a:schemeClr>
                </a:solidFill>
              </a:rPr>
              <a:t>NFHS Concussion in Sports</a:t>
            </a:r>
          </a:p>
          <a:p>
            <a:pPr marL="742932" lvl="1" indent="-285744" defTabSz="457189" fontAlgn="auto">
              <a:spcAft>
                <a:spcPts val="0"/>
              </a:spcAft>
              <a:buFont typeface="Wingdings 3" charset="2"/>
              <a:buChar char=""/>
              <a:defRPr/>
            </a:pPr>
            <a:r>
              <a:rPr lang="en-US" dirty="0">
                <a:solidFill>
                  <a:schemeClr val="tx1">
                    <a:lumMod val="75000"/>
                    <a:lumOff val="25000"/>
                  </a:schemeClr>
                </a:solidFill>
              </a:rPr>
              <a:t>All coaches (paid and volunteer)</a:t>
            </a:r>
          </a:p>
          <a:p>
            <a:pPr marL="742932" lvl="1" indent="-285744" defTabSz="457189" fontAlgn="auto">
              <a:spcAft>
                <a:spcPts val="0"/>
              </a:spcAft>
              <a:buFont typeface="Wingdings 3" charset="2"/>
              <a:buChar char=""/>
              <a:defRPr/>
            </a:pPr>
            <a:r>
              <a:rPr lang="en-US" dirty="0">
                <a:solidFill>
                  <a:schemeClr val="tx1">
                    <a:lumMod val="75000"/>
                    <a:lumOff val="25000"/>
                  </a:schemeClr>
                </a:solidFill>
              </a:rPr>
              <a:t>Prior to first practice</a:t>
            </a:r>
          </a:p>
          <a:p>
            <a:pPr marL="742932" lvl="1" indent="-285744" defTabSz="457189" fontAlgn="auto">
              <a:spcAft>
                <a:spcPts val="0"/>
              </a:spcAft>
              <a:buFont typeface="Wingdings 3" charset="2"/>
              <a:buChar char=""/>
              <a:defRPr/>
            </a:pPr>
            <a:r>
              <a:rPr lang="en-US" dirty="0">
                <a:solidFill>
                  <a:schemeClr val="tx1">
                    <a:lumMod val="75000"/>
                    <a:lumOff val="25000"/>
                  </a:schemeClr>
                </a:solidFill>
              </a:rPr>
              <a:t>Annual requirement</a:t>
            </a:r>
          </a:p>
          <a:p>
            <a:pPr marL="342891" indent="-342891" defTabSz="457189" fontAlgn="auto">
              <a:spcAft>
                <a:spcPts val="0"/>
              </a:spcAft>
              <a:buFont typeface="Wingdings 3" charset="2"/>
              <a:buChar char=""/>
              <a:defRPr/>
            </a:pPr>
            <a:r>
              <a:rPr lang="en-US" dirty="0">
                <a:solidFill>
                  <a:schemeClr val="tx1">
                    <a:lumMod val="75000"/>
                    <a:lumOff val="25000"/>
                  </a:schemeClr>
                </a:solidFill>
              </a:rPr>
              <a:t>CPR/AED Certified</a:t>
            </a:r>
          </a:p>
          <a:p>
            <a:pPr marL="742932" lvl="1" indent="-285744" defTabSz="457189" fontAlgn="auto">
              <a:spcAft>
                <a:spcPts val="0"/>
              </a:spcAft>
              <a:buFont typeface="Wingdings 3" charset="2"/>
              <a:buChar char=""/>
              <a:defRPr/>
            </a:pPr>
            <a:r>
              <a:rPr lang="en-US" dirty="0">
                <a:solidFill>
                  <a:schemeClr val="tx1">
                    <a:lumMod val="75000"/>
                    <a:lumOff val="25000"/>
                  </a:schemeClr>
                </a:solidFill>
              </a:rPr>
              <a:t>All head and paid coaches</a:t>
            </a:r>
          </a:p>
          <a:p>
            <a:pPr marL="742932" lvl="1" indent="-285744" defTabSz="457189" fontAlgn="auto">
              <a:spcAft>
                <a:spcPts val="0"/>
              </a:spcAft>
              <a:buFont typeface="Wingdings 3" charset="2"/>
              <a:buChar char=""/>
              <a:defRPr/>
            </a:pPr>
            <a:r>
              <a:rPr lang="en-US" dirty="0">
                <a:solidFill>
                  <a:schemeClr val="tx1">
                    <a:lumMod val="75000"/>
                    <a:lumOff val="25000"/>
                  </a:schemeClr>
                </a:solidFill>
              </a:rPr>
              <a:t>Must maintain certification</a:t>
            </a:r>
          </a:p>
          <a:p>
            <a:pPr marL="342891" indent="-342891" defTabSz="457189" fontAlgn="auto">
              <a:spcAft>
                <a:spcPts val="0"/>
              </a:spcAft>
              <a:buFont typeface="Wingdings 3" charset="2"/>
              <a:buChar char=""/>
              <a:defRPr/>
            </a:pPr>
            <a:r>
              <a:rPr lang="en-US" dirty="0">
                <a:solidFill>
                  <a:schemeClr val="tx1">
                    <a:lumMod val="75000"/>
                    <a:lumOff val="25000"/>
                  </a:schemeClr>
                </a:solidFill>
              </a:rPr>
              <a:t>NFHS Sudden Cardiac Arrest</a:t>
            </a:r>
          </a:p>
          <a:p>
            <a:pPr marL="742932" lvl="1" indent="-285744" defTabSz="457189" fontAlgn="auto">
              <a:spcAft>
                <a:spcPts val="0"/>
              </a:spcAft>
              <a:buFont typeface="Wingdings 3" charset="2"/>
              <a:buChar char=""/>
              <a:defRPr/>
            </a:pPr>
            <a:r>
              <a:rPr lang="en-US" dirty="0">
                <a:solidFill>
                  <a:schemeClr val="tx1">
                    <a:lumMod val="75000"/>
                    <a:lumOff val="25000"/>
                  </a:schemeClr>
                </a:solidFill>
              </a:rPr>
              <a:t>All non-paid coaches</a:t>
            </a:r>
          </a:p>
          <a:p>
            <a:pPr marL="742932" lvl="1" indent="-285744" defTabSz="457189" fontAlgn="auto">
              <a:spcAft>
                <a:spcPts val="0"/>
              </a:spcAft>
              <a:buFont typeface="Wingdings 3" charset="2"/>
              <a:buChar char=""/>
              <a:defRPr/>
            </a:pPr>
            <a:r>
              <a:rPr lang="en-US" dirty="0">
                <a:solidFill>
                  <a:schemeClr val="tx1">
                    <a:lumMod val="75000"/>
                    <a:lumOff val="25000"/>
                  </a:schemeClr>
                </a:solidFill>
              </a:rPr>
              <a:t>Prior to first practice</a:t>
            </a:r>
          </a:p>
          <a:p>
            <a:pPr marL="742932" lvl="1" indent="-285744" defTabSz="457189" fontAlgn="auto">
              <a:spcAft>
                <a:spcPts val="0"/>
              </a:spcAft>
              <a:buFont typeface="Wingdings 3" charset="2"/>
              <a:buChar char=""/>
              <a:defRPr/>
            </a:pPr>
            <a:r>
              <a:rPr lang="en-US" dirty="0">
                <a:solidFill>
                  <a:schemeClr val="tx1">
                    <a:lumMod val="75000"/>
                    <a:lumOff val="25000"/>
                  </a:schemeClr>
                </a:solidFill>
              </a:rPr>
              <a:t>Annual requirement</a:t>
            </a:r>
          </a:p>
          <a:p>
            <a:pPr marL="342891" indent="-342891" defTabSz="457189" fontAlgn="auto">
              <a:spcAft>
                <a:spcPts val="0"/>
              </a:spcAft>
              <a:buFont typeface="Wingdings 3" charset="2"/>
              <a:buChar char=""/>
              <a:defRPr/>
            </a:pPr>
            <a:r>
              <a:rPr lang="en-US" dirty="0">
                <a:solidFill>
                  <a:schemeClr val="tx1">
                    <a:lumMod val="75000"/>
                    <a:lumOff val="25000"/>
                  </a:schemeClr>
                </a:solidFill>
              </a:rPr>
              <a:t>NCHSAA Rules Clinic</a:t>
            </a:r>
          </a:p>
          <a:p>
            <a:pPr marL="742932" lvl="1" indent="-285744" defTabSz="457189" fontAlgn="auto">
              <a:spcAft>
                <a:spcPts val="0"/>
              </a:spcAft>
              <a:buFont typeface="Wingdings 3" charset="2"/>
              <a:buChar char=""/>
              <a:defRPr/>
            </a:pPr>
            <a:r>
              <a:rPr lang="en-US" dirty="0">
                <a:solidFill>
                  <a:schemeClr val="tx1">
                    <a:lumMod val="75000"/>
                    <a:lumOff val="25000"/>
                  </a:schemeClr>
                </a:solidFill>
              </a:rPr>
              <a:t>Head Varsity Coach</a:t>
            </a:r>
          </a:p>
          <a:p>
            <a:pPr marL="742932" lvl="1" indent="-285744" defTabSz="457189" fontAlgn="auto">
              <a:spcAft>
                <a:spcPts val="0"/>
              </a:spcAft>
              <a:buFont typeface="Wingdings 3" charset="2"/>
              <a:buChar char=""/>
              <a:defRPr/>
            </a:pPr>
            <a:r>
              <a:rPr lang="en-US" dirty="0">
                <a:solidFill>
                  <a:schemeClr val="tx1">
                    <a:lumMod val="75000"/>
                    <a:lumOff val="25000"/>
                  </a:schemeClr>
                </a:solidFill>
              </a:rPr>
              <a:t>Prior to first play date</a:t>
            </a:r>
          </a:p>
          <a:p>
            <a:pPr marL="742932" lvl="1" indent="-285744" defTabSz="457189" fontAlgn="auto">
              <a:spcAft>
                <a:spcPts val="0"/>
              </a:spcAft>
              <a:buFont typeface="Wingdings 3" charset="2"/>
              <a:buChar char=""/>
              <a:defRPr/>
            </a:pPr>
            <a:r>
              <a:rPr lang="en-US" dirty="0">
                <a:solidFill>
                  <a:schemeClr val="tx1">
                    <a:lumMod val="75000"/>
                    <a:lumOff val="25000"/>
                  </a:schemeClr>
                </a:solidFill>
              </a:rPr>
              <a:t>Annual Requirement</a:t>
            </a:r>
          </a:p>
          <a:p>
            <a:pPr marL="742932" lvl="1" indent="-285744" defTabSz="457189" fontAlgn="auto">
              <a:spcAft>
                <a:spcPts val="0"/>
              </a:spcAft>
              <a:buFont typeface="Wingdings 3" charset="2"/>
              <a:buChar char=""/>
              <a:defRPr/>
            </a:pPr>
            <a:endParaRPr lang="en-US" dirty="0">
              <a:solidFill>
                <a:schemeClr val="tx1">
                  <a:lumMod val="75000"/>
                  <a:lumOff val="25000"/>
                </a:schemeClr>
              </a:solidFill>
            </a:endParaRPr>
          </a:p>
          <a:p>
            <a:pPr marL="742932" lvl="1" indent="-285744" defTabSz="457189" fontAlgn="auto">
              <a:spcAft>
                <a:spcPts val="0"/>
              </a:spcAft>
              <a:buFont typeface="Wingdings 3" charset="2"/>
              <a:buChar char=""/>
              <a:defRPr/>
            </a:pPr>
            <a:endParaRPr lang="en-US" dirty="0">
              <a:solidFill>
                <a:schemeClr val="tx1">
                  <a:lumMod val="75000"/>
                  <a:lumOff val="25000"/>
                </a:schemeClr>
              </a:solidFill>
            </a:endParaRPr>
          </a:p>
          <a:p>
            <a:pPr marL="742932" lvl="1" indent="-285744" defTabSz="457189" fontAlgn="auto">
              <a:spcAft>
                <a:spcPts val="0"/>
              </a:spcAft>
              <a:buFont typeface="Wingdings 3" charset="2"/>
              <a:buChar char=""/>
              <a:defRPr/>
            </a:pPr>
            <a:endParaRPr lang="en-US" dirty="0">
              <a:solidFill>
                <a:schemeClr val="tx1">
                  <a:lumMod val="75000"/>
                  <a:lumOff val="25000"/>
                </a:schemeClr>
              </a:solidFill>
            </a:endParaRPr>
          </a:p>
          <a:p>
            <a:pPr marL="742932" lvl="1" indent="-285744" defTabSz="457189" fontAlgn="auto">
              <a:spcAft>
                <a:spcPts val="0"/>
              </a:spcAft>
              <a:buFont typeface="Wingdings 3" charset="2"/>
              <a:buChar char=""/>
              <a:defRPr/>
            </a:pPr>
            <a:endParaRPr lang="en-US" dirty="0">
              <a:solidFill>
                <a:schemeClr val="tx1">
                  <a:lumMod val="75000"/>
                  <a:lumOff val="25000"/>
                </a:schemeClr>
              </a:solidFill>
            </a:endParaRPr>
          </a:p>
        </p:txBody>
      </p:sp>
      <p:pic>
        <p:nvPicPr>
          <p:cNvPr id="276483" name="Picture 3">
            <a:extLst>
              <a:ext uri="{FF2B5EF4-FFF2-40B4-BE49-F238E27FC236}">
                <a16:creationId xmlns:a16="http://schemas.microsoft.com/office/drawing/2014/main" id="{208F7B5E-9534-EF45-A2CC-ABBA4A1AD0F8}"/>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9845675" y="0"/>
            <a:ext cx="2346325" cy="303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3148981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DA500B3A-4932-704B-A1EA-A256DB1ECF32}"/>
              </a:ext>
            </a:extLst>
          </p:cNvPr>
          <p:cNvSpPr>
            <a:spLocks noGrp="1"/>
          </p:cNvSpPr>
          <p:nvPr>
            <p:ph sz="half" idx="2"/>
          </p:nvPr>
        </p:nvSpPr>
        <p:spPr>
          <a:xfrm>
            <a:off x="881063" y="1698625"/>
            <a:ext cx="8720137" cy="5159375"/>
          </a:xfrm>
        </p:spPr>
        <p:txBody>
          <a:bodyPr rtlCol="0">
            <a:noAutofit/>
          </a:bodyPr>
          <a:lstStyle/>
          <a:p>
            <a:pPr marL="0" lvl="1" indent="0" defTabSz="457189" fontAlgn="auto">
              <a:spcAft>
                <a:spcPts val="0"/>
              </a:spcAft>
              <a:buFont typeface="Wingdings 3" charset="2"/>
              <a:buNone/>
              <a:defRPr/>
            </a:pPr>
            <a:r>
              <a:rPr lang="en-US" sz="1051" b="1" dirty="0">
                <a:solidFill>
                  <a:schemeClr val="tx1">
                    <a:lumMod val="75000"/>
                    <a:lumOff val="25000"/>
                  </a:schemeClr>
                </a:solidFill>
              </a:rPr>
              <a:t>	</a:t>
            </a:r>
            <a:r>
              <a:rPr lang="en-US" sz="1800" b="1" dirty="0">
                <a:solidFill>
                  <a:schemeClr val="tx1">
                    <a:lumMod val="75000"/>
                    <a:lumOff val="25000"/>
                  </a:schemeClr>
                </a:solidFill>
              </a:rPr>
              <a:t>Start:</a:t>
            </a:r>
            <a:r>
              <a:rPr lang="en-US" sz="1800" dirty="0">
                <a:solidFill>
                  <a:schemeClr val="tx1">
                    <a:lumMod val="75000"/>
                    <a:lumOff val="25000"/>
                  </a:schemeClr>
                </a:solidFill>
              </a:rPr>
              <a:t>						Wednesday, February 12		 	</a:t>
            </a:r>
          </a:p>
          <a:p>
            <a:pPr marL="0" indent="0" defTabSz="457189" fontAlgn="auto">
              <a:spcAft>
                <a:spcPts val="0"/>
              </a:spcAft>
              <a:buFont typeface="Wingdings 3" charset="2"/>
              <a:buNone/>
              <a:defRPr/>
            </a:pPr>
            <a:r>
              <a:rPr lang="en-US" b="1" dirty="0">
                <a:solidFill>
                  <a:schemeClr val="tx1">
                    <a:lumMod val="75000"/>
                    <a:lumOff val="25000"/>
                  </a:schemeClr>
                </a:solidFill>
              </a:rPr>
              <a:t>	1</a:t>
            </a:r>
            <a:r>
              <a:rPr lang="en-US" b="1" baseline="30000" dirty="0">
                <a:solidFill>
                  <a:schemeClr val="tx1">
                    <a:lumMod val="75000"/>
                    <a:lumOff val="25000"/>
                  </a:schemeClr>
                </a:solidFill>
              </a:rPr>
              <a:t>st</a:t>
            </a:r>
            <a:r>
              <a:rPr lang="en-US" b="1" dirty="0">
                <a:solidFill>
                  <a:schemeClr val="tx1">
                    <a:lumMod val="75000"/>
                    <a:lumOff val="25000"/>
                  </a:schemeClr>
                </a:solidFill>
              </a:rPr>
              <a:t> Contest:	</a:t>
            </a:r>
            <a:r>
              <a:rPr lang="en-US" dirty="0">
                <a:solidFill>
                  <a:schemeClr val="tx1">
                    <a:lumMod val="75000"/>
                    <a:lumOff val="25000"/>
                  </a:schemeClr>
                </a:solidFill>
              </a:rPr>
              <a:t>				Monday, March 2			</a:t>
            </a:r>
          </a:p>
          <a:p>
            <a:pPr marL="0" indent="0" defTabSz="457189" fontAlgn="auto">
              <a:spcAft>
                <a:spcPts val="0"/>
              </a:spcAft>
              <a:buFont typeface="Wingdings 3" charset="2"/>
              <a:buNone/>
              <a:defRPr/>
            </a:pPr>
            <a:r>
              <a:rPr lang="en-US" b="1" dirty="0">
                <a:solidFill>
                  <a:schemeClr val="tx1">
                    <a:lumMod val="75000"/>
                    <a:lumOff val="25000"/>
                  </a:schemeClr>
                </a:solidFill>
              </a:rPr>
              <a:t>	MaxPreps Entry Deadline:	</a:t>
            </a:r>
            <a:r>
              <a:rPr lang="en-US" dirty="0">
                <a:solidFill>
                  <a:schemeClr val="tx1">
                    <a:lumMod val="75000"/>
                    <a:lumOff val="25000"/>
                  </a:schemeClr>
                </a:solidFill>
              </a:rPr>
              <a:t>Saturday, May 9		</a:t>
            </a:r>
          </a:p>
          <a:p>
            <a:pPr marL="0" indent="0" defTabSz="457189" fontAlgn="auto">
              <a:spcAft>
                <a:spcPts val="0"/>
              </a:spcAft>
              <a:buFont typeface="Wingdings 3" charset="2"/>
              <a:buNone/>
              <a:defRPr/>
            </a:pPr>
            <a:r>
              <a:rPr lang="en-US" dirty="0">
                <a:solidFill>
                  <a:schemeClr val="tx1">
                    <a:lumMod val="75000"/>
                    <a:lumOff val="25000"/>
                  </a:schemeClr>
                </a:solidFill>
              </a:rPr>
              <a:t>								</a:t>
            </a:r>
            <a:r>
              <a:rPr lang="en-US" i="1" dirty="0">
                <a:solidFill>
                  <a:schemeClr val="tx1">
                    <a:lumMod val="75000"/>
                    <a:lumOff val="25000"/>
                  </a:schemeClr>
                </a:solidFill>
              </a:rPr>
              <a:t>11:59 p.m.				</a:t>
            </a:r>
            <a:r>
              <a:rPr lang="en-US" b="1" dirty="0">
                <a:solidFill>
                  <a:schemeClr val="tx1">
                    <a:lumMod val="75000"/>
                    <a:lumOff val="25000"/>
                  </a:schemeClr>
                </a:solidFill>
              </a:rPr>
              <a:t>	</a:t>
            </a:r>
          </a:p>
          <a:p>
            <a:pPr marL="0" indent="0" defTabSz="457189" fontAlgn="auto">
              <a:spcAft>
                <a:spcPts val="0"/>
              </a:spcAft>
              <a:buFont typeface="Wingdings 3" charset="2"/>
              <a:buNone/>
              <a:defRPr/>
            </a:pPr>
            <a:r>
              <a:rPr lang="en-US" b="1" dirty="0">
                <a:solidFill>
                  <a:schemeClr val="tx1">
                    <a:lumMod val="75000"/>
                    <a:lumOff val="25000"/>
                  </a:schemeClr>
                </a:solidFill>
              </a:rPr>
              <a:t>	Seeding:</a:t>
            </a:r>
            <a:r>
              <a:rPr lang="en-US" dirty="0">
                <a:solidFill>
                  <a:schemeClr val="tx1">
                    <a:lumMod val="75000"/>
                    <a:lumOff val="25000"/>
                  </a:schemeClr>
                </a:solidFill>
              </a:rPr>
              <a:t>					Monday, May 11	</a:t>
            </a:r>
          </a:p>
          <a:p>
            <a:pPr marL="0" indent="0" defTabSz="457189" fontAlgn="auto">
              <a:spcAft>
                <a:spcPts val="0"/>
              </a:spcAft>
              <a:buFont typeface="Wingdings 3" charset="2"/>
              <a:buNone/>
              <a:defRPr/>
            </a:pPr>
            <a:r>
              <a:rPr lang="en-US" b="1" dirty="0">
                <a:solidFill>
                  <a:schemeClr val="tx1">
                    <a:lumMod val="75000"/>
                    <a:lumOff val="25000"/>
                  </a:schemeClr>
                </a:solidFill>
              </a:rPr>
              <a:t>	Playoff Dates:</a:t>
            </a:r>
            <a:r>
              <a:rPr lang="en-US" dirty="0">
                <a:solidFill>
                  <a:schemeClr val="tx1">
                    <a:lumMod val="75000"/>
                    <a:lumOff val="25000"/>
                  </a:schemeClr>
                </a:solidFill>
              </a:rPr>
              <a:t>			     </a:t>
            </a:r>
          </a:p>
          <a:p>
            <a:pPr marL="0" indent="0" defTabSz="457189" fontAlgn="auto">
              <a:spcAft>
                <a:spcPts val="0"/>
              </a:spcAft>
              <a:buFont typeface="Wingdings 3" charset="2"/>
              <a:buNone/>
              <a:defRPr/>
            </a:pPr>
            <a:r>
              <a:rPr lang="en-US" b="1" dirty="0">
                <a:solidFill>
                  <a:schemeClr val="tx1">
                    <a:lumMod val="75000"/>
                    <a:lumOff val="25000"/>
                  </a:schemeClr>
                </a:solidFill>
              </a:rPr>
              <a:t>	     1</a:t>
            </a:r>
            <a:r>
              <a:rPr lang="en-US" b="1" baseline="30000" dirty="0">
                <a:solidFill>
                  <a:schemeClr val="tx1">
                    <a:lumMod val="75000"/>
                    <a:lumOff val="25000"/>
                  </a:schemeClr>
                </a:solidFill>
              </a:rPr>
              <a:t>st</a:t>
            </a:r>
            <a:r>
              <a:rPr lang="en-US" b="1" dirty="0">
                <a:solidFill>
                  <a:schemeClr val="tx1">
                    <a:lumMod val="75000"/>
                    <a:lumOff val="25000"/>
                  </a:schemeClr>
                </a:solidFill>
              </a:rPr>
              <a:t> Round					</a:t>
            </a:r>
            <a:r>
              <a:rPr lang="en-US" dirty="0">
                <a:solidFill>
                  <a:schemeClr val="tx1">
                    <a:lumMod val="75000"/>
                    <a:lumOff val="25000"/>
                  </a:schemeClr>
                </a:solidFill>
              </a:rPr>
              <a:t>Tuesday, May 12		</a:t>
            </a:r>
          </a:p>
          <a:p>
            <a:pPr marL="0" indent="0" defTabSz="457189" fontAlgn="auto">
              <a:spcAft>
                <a:spcPts val="0"/>
              </a:spcAft>
              <a:buFont typeface="Wingdings 3" charset="2"/>
              <a:buNone/>
              <a:defRPr/>
            </a:pPr>
            <a:r>
              <a:rPr lang="en-US" b="1" dirty="0">
                <a:solidFill>
                  <a:schemeClr val="tx1">
                    <a:lumMod val="75000"/>
                    <a:lumOff val="25000"/>
                  </a:schemeClr>
                </a:solidFill>
              </a:rPr>
              <a:t>	     2</a:t>
            </a:r>
            <a:r>
              <a:rPr lang="en-US" b="1" baseline="30000" dirty="0">
                <a:solidFill>
                  <a:schemeClr val="tx1">
                    <a:lumMod val="75000"/>
                    <a:lumOff val="25000"/>
                  </a:schemeClr>
                </a:solidFill>
              </a:rPr>
              <a:t>nd</a:t>
            </a:r>
            <a:r>
              <a:rPr lang="en-US" b="1" dirty="0">
                <a:solidFill>
                  <a:schemeClr val="tx1">
                    <a:lumMod val="75000"/>
                    <a:lumOff val="25000"/>
                  </a:schemeClr>
                </a:solidFill>
              </a:rPr>
              <a:t> Round				</a:t>
            </a:r>
            <a:r>
              <a:rPr lang="en-US" dirty="0">
                <a:solidFill>
                  <a:schemeClr val="tx1">
                    <a:lumMod val="75000"/>
                    <a:lumOff val="25000"/>
                  </a:schemeClr>
                </a:solidFill>
              </a:rPr>
              <a:t>Friday, May 15	</a:t>
            </a:r>
          </a:p>
          <a:p>
            <a:pPr marL="0" indent="0" defTabSz="457189" fontAlgn="auto">
              <a:spcAft>
                <a:spcPts val="0"/>
              </a:spcAft>
              <a:buFont typeface="Wingdings 3" charset="2"/>
              <a:buNone/>
              <a:defRPr/>
            </a:pPr>
            <a:r>
              <a:rPr lang="en-US" b="1" dirty="0">
                <a:solidFill>
                  <a:schemeClr val="tx1">
                    <a:lumMod val="75000"/>
                    <a:lumOff val="25000"/>
                  </a:schemeClr>
                </a:solidFill>
              </a:rPr>
              <a:t>	     3</a:t>
            </a:r>
            <a:r>
              <a:rPr lang="en-US" b="1" baseline="30000" dirty="0">
                <a:solidFill>
                  <a:schemeClr val="tx1">
                    <a:lumMod val="75000"/>
                    <a:lumOff val="25000"/>
                  </a:schemeClr>
                </a:solidFill>
              </a:rPr>
              <a:t>rd</a:t>
            </a:r>
            <a:r>
              <a:rPr lang="en-US" b="1" dirty="0">
                <a:solidFill>
                  <a:schemeClr val="tx1">
                    <a:lumMod val="75000"/>
                    <a:lumOff val="25000"/>
                  </a:schemeClr>
                </a:solidFill>
              </a:rPr>
              <a:t> Round					</a:t>
            </a:r>
            <a:r>
              <a:rPr lang="en-US" dirty="0">
                <a:solidFill>
                  <a:schemeClr val="tx1">
                    <a:lumMod val="75000"/>
                    <a:lumOff val="25000"/>
                  </a:schemeClr>
                </a:solidFill>
              </a:rPr>
              <a:t>Tuesday, May 19	</a:t>
            </a:r>
          </a:p>
          <a:p>
            <a:pPr marL="0" indent="0" defTabSz="457189" fontAlgn="auto">
              <a:spcAft>
                <a:spcPts val="0"/>
              </a:spcAft>
              <a:buFont typeface="Wingdings 3" charset="2"/>
              <a:buNone/>
              <a:defRPr/>
            </a:pPr>
            <a:r>
              <a:rPr lang="en-US" b="1" dirty="0">
                <a:solidFill>
                  <a:schemeClr val="tx1">
                    <a:lumMod val="75000"/>
                    <a:lumOff val="25000"/>
                  </a:schemeClr>
                </a:solidFill>
              </a:rPr>
              <a:t>	     4</a:t>
            </a:r>
            <a:r>
              <a:rPr lang="en-US" b="1" baseline="30000" dirty="0">
                <a:solidFill>
                  <a:schemeClr val="tx1">
                    <a:lumMod val="75000"/>
                    <a:lumOff val="25000"/>
                  </a:schemeClr>
                </a:solidFill>
              </a:rPr>
              <a:t>th</a:t>
            </a:r>
            <a:r>
              <a:rPr lang="en-US" b="1" dirty="0">
                <a:solidFill>
                  <a:schemeClr val="tx1">
                    <a:lumMod val="75000"/>
                    <a:lumOff val="25000"/>
                  </a:schemeClr>
                </a:solidFill>
              </a:rPr>
              <a:t> Round					</a:t>
            </a:r>
            <a:r>
              <a:rPr lang="en-US" dirty="0">
                <a:solidFill>
                  <a:schemeClr val="tx1">
                    <a:lumMod val="75000"/>
                    <a:lumOff val="25000"/>
                  </a:schemeClr>
                </a:solidFill>
              </a:rPr>
              <a:t>Friday, May 22	</a:t>
            </a:r>
          </a:p>
          <a:p>
            <a:pPr marL="0" indent="0" defTabSz="457189" fontAlgn="auto">
              <a:spcAft>
                <a:spcPts val="0"/>
              </a:spcAft>
              <a:buFont typeface="Wingdings 3" charset="2"/>
              <a:buNone/>
              <a:defRPr/>
            </a:pPr>
            <a:r>
              <a:rPr lang="en-US" b="1" dirty="0">
                <a:solidFill>
                  <a:schemeClr val="tx1">
                    <a:lumMod val="75000"/>
                    <a:lumOff val="25000"/>
                  </a:schemeClr>
                </a:solidFill>
              </a:rPr>
              <a:t>	     Regionals:				</a:t>
            </a:r>
            <a:r>
              <a:rPr lang="en-US" dirty="0">
                <a:solidFill>
                  <a:schemeClr val="tx1">
                    <a:lumMod val="75000"/>
                    <a:lumOff val="25000"/>
                  </a:schemeClr>
                </a:solidFill>
              </a:rPr>
              <a:t>Tuesday – Saturday, May 26 – 30  		</a:t>
            </a:r>
          </a:p>
          <a:p>
            <a:pPr marL="0" indent="0" defTabSz="457189" fontAlgn="auto">
              <a:spcAft>
                <a:spcPts val="0"/>
              </a:spcAft>
              <a:buFont typeface="Wingdings 3" charset="2"/>
              <a:buNone/>
              <a:defRPr/>
            </a:pPr>
            <a:r>
              <a:rPr lang="en-US" b="1" dirty="0">
                <a:solidFill>
                  <a:schemeClr val="tx1">
                    <a:lumMod val="75000"/>
                    <a:lumOff val="25000"/>
                  </a:schemeClr>
                </a:solidFill>
              </a:rPr>
              <a:t>	     State Championships:		</a:t>
            </a:r>
            <a:r>
              <a:rPr lang="en-US" dirty="0">
                <a:solidFill>
                  <a:schemeClr val="tx1">
                    <a:lumMod val="75000"/>
                    <a:lumOff val="25000"/>
                  </a:schemeClr>
                </a:solidFill>
              </a:rPr>
              <a:t>Friday – Saturday, June 5 – 6 </a:t>
            </a:r>
          </a:p>
        </p:txBody>
      </p:sp>
      <p:sp>
        <p:nvSpPr>
          <p:cNvPr id="277508" name="Title 1">
            <a:extLst>
              <a:ext uri="{FF2B5EF4-FFF2-40B4-BE49-F238E27FC236}">
                <a16:creationId xmlns:a16="http://schemas.microsoft.com/office/drawing/2014/main" id="{9F626061-D0A1-DC40-AACB-185063DB099D}"/>
              </a:ext>
            </a:extLst>
          </p:cNvPr>
          <p:cNvSpPr txBox="1">
            <a:spLocks noChangeArrowheads="1"/>
          </p:cNvSpPr>
          <p:nvPr/>
        </p:nvSpPr>
        <p:spPr bwMode="auto">
          <a:xfrm>
            <a:off x="881063" y="19050"/>
            <a:ext cx="8964612" cy="1285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90000"/>
              </a:lnSpc>
              <a:spcBef>
                <a:spcPct val="0"/>
              </a:spcBef>
              <a:spcAft>
                <a:spcPct val="0"/>
              </a:spcAft>
              <a:buClrTx/>
              <a:buSzTx/>
              <a:buFontTx/>
              <a:buNone/>
              <a:tabLst/>
              <a:defRPr/>
            </a:pPr>
            <a:r>
              <a:rPr kumimoji="0" lang="en-US" altLang="en-US" sz="3600" b="1" i="0" u="none" strike="noStrike" kern="1200" cap="none" spc="0" normalizeH="0" baseline="0" noProof="0">
                <a:ln>
                  <a:noFill/>
                </a:ln>
                <a:solidFill>
                  <a:srgbClr val="4A66AC"/>
                </a:solidFill>
                <a:effectLst/>
                <a:uLnTx/>
                <a:uFillTx/>
                <a:latin typeface="Trebuchet MS" panose="020B0703020202090204" pitchFamily="34" charset="0"/>
                <a:ea typeface="+mn-ea"/>
                <a:cs typeface="Arial" panose="020B0604020202020204" pitchFamily="34" charset="0"/>
              </a:rPr>
              <a:t>Calendar</a:t>
            </a:r>
          </a:p>
        </p:txBody>
      </p:sp>
      <p:pic>
        <p:nvPicPr>
          <p:cNvPr id="277509" name="Picture 7">
            <a:extLst>
              <a:ext uri="{FF2B5EF4-FFF2-40B4-BE49-F238E27FC236}">
                <a16:creationId xmlns:a16="http://schemas.microsoft.com/office/drawing/2014/main" id="{B8E00625-E2F0-584D-9A2A-D8B14FCC95AA}"/>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9845675" y="0"/>
            <a:ext cx="2346325" cy="303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6510037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DA500B3A-4932-704B-A1EA-A256DB1ECF32}"/>
              </a:ext>
            </a:extLst>
          </p:cNvPr>
          <p:cNvSpPr>
            <a:spLocks noGrp="1"/>
          </p:cNvSpPr>
          <p:nvPr>
            <p:ph sz="half" idx="2"/>
          </p:nvPr>
        </p:nvSpPr>
        <p:spPr>
          <a:xfrm>
            <a:off x="881063" y="2005219"/>
            <a:ext cx="8964612" cy="3581783"/>
          </a:xfrm>
        </p:spPr>
        <p:txBody>
          <a:bodyPr rtlCol="0">
            <a:noAutofit/>
          </a:bodyPr>
          <a:lstStyle/>
          <a:p>
            <a:pPr marL="342891" indent="-342891" defTabSz="457189" fontAlgn="auto">
              <a:spcAft>
                <a:spcPts val="0"/>
              </a:spcAft>
              <a:buFont typeface="Wingdings 3" charset="2"/>
              <a:buChar char=""/>
              <a:defRPr/>
            </a:pPr>
            <a:r>
              <a:rPr lang="en-US" sz="2000" dirty="0">
                <a:solidFill>
                  <a:schemeClr val="tx1">
                    <a:lumMod val="75000"/>
                    <a:lumOff val="25000"/>
                  </a:schemeClr>
                </a:solidFill>
              </a:rPr>
              <a:t>Regular season:</a:t>
            </a:r>
          </a:p>
          <a:p>
            <a:pPr marL="742941" lvl="1" indent="-342891" defTabSz="457189" fontAlgn="auto">
              <a:spcAft>
                <a:spcPts val="0"/>
              </a:spcAft>
              <a:buFont typeface="Wingdings 3" charset="2"/>
              <a:buChar char=""/>
              <a:defRPr/>
            </a:pPr>
            <a:r>
              <a:rPr lang="en-US" sz="1800" dirty="0">
                <a:solidFill>
                  <a:schemeClr val="tx1">
                    <a:lumMod val="75000"/>
                    <a:lumOff val="25000"/>
                  </a:schemeClr>
                </a:solidFill>
              </a:rPr>
              <a:t>Season Limit: 23 games</a:t>
            </a:r>
          </a:p>
          <a:p>
            <a:pPr marL="742941" lvl="1" indent="-342891" defTabSz="457189" fontAlgn="auto">
              <a:spcAft>
                <a:spcPts val="0"/>
              </a:spcAft>
              <a:buFont typeface="Wingdings 3" charset="2"/>
              <a:buChar char=""/>
              <a:defRPr/>
            </a:pPr>
            <a:r>
              <a:rPr lang="en-US" sz="1800" dirty="0">
                <a:solidFill>
                  <a:schemeClr val="tx1">
                    <a:lumMod val="75000"/>
                    <a:lumOff val="25000"/>
                  </a:schemeClr>
                </a:solidFill>
              </a:rPr>
              <a:t>Weekly Limit: No more than four, provided fourth single game is on a non-school day</a:t>
            </a:r>
          </a:p>
          <a:p>
            <a:pPr marL="1142991" lvl="2" indent="-342891" defTabSz="457189" fontAlgn="auto">
              <a:spcAft>
                <a:spcPts val="0"/>
              </a:spcAft>
              <a:buFont typeface="Wingdings 3" charset="2"/>
              <a:buChar char=""/>
              <a:defRPr/>
            </a:pPr>
            <a:r>
              <a:rPr lang="en-US" sz="1600" dirty="0">
                <a:solidFill>
                  <a:schemeClr val="tx1">
                    <a:lumMod val="75000"/>
                    <a:lumOff val="25000"/>
                  </a:schemeClr>
                </a:solidFill>
              </a:rPr>
              <a:t>Four games in three days is permissible without using a non-school day (e.g. doubleheaders on a school day)</a:t>
            </a:r>
          </a:p>
          <a:p>
            <a:pPr marL="742941" lvl="1" indent="-342891" defTabSz="457189" fontAlgn="auto">
              <a:spcAft>
                <a:spcPts val="0"/>
              </a:spcAft>
              <a:buFont typeface="Wingdings 3" charset="2"/>
              <a:buChar char=""/>
              <a:defRPr/>
            </a:pPr>
            <a:r>
              <a:rPr lang="en-US" sz="1800" dirty="0">
                <a:solidFill>
                  <a:schemeClr val="tx1">
                    <a:lumMod val="75000"/>
                    <a:lumOff val="25000"/>
                  </a:schemeClr>
                </a:solidFill>
              </a:rPr>
              <a:t>Daily Limit: Teams and individuals are limited to two games on a school day. Limit extends to four games, if on a non-school day.</a:t>
            </a:r>
          </a:p>
          <a:p>
            <a:pPr marL="742941" lvl="1" indent="-342891" defTabSz="457189" fontAlgn="auto">
              <a:spcAft>
                <a:spcPts val="0"/>
              </a:spcAft>
              <a:buFont typeface="Wingdings 3" charset="2"/>
              <a:buChar char=""/>
              <a:defRPr/>
            </a:pPr>
            <a:r>
              <a:rPr lang="en-US" sz="1800" dirty="0">
                <a:solidFill>
                  <a:schemeClr val="tx1">
                    <a:lumMod val="75000"/>
                    <a:lumOff val="25000"/>
                  </a:schemeClr>
                </a:solidFill>
              </a:rPr>
              <a:t>Permissible for athletes to participate in a junior varsity and varsity game in the same day; still subject to weekly and season limit</a:t>
            </a:r>
          </a:p>
          <a:p>
            <a:pPr marL="742941" lvl="1" indent="-342891" defTabSz="457189" fontAlgn="auto">
              <a:spcAft>
                <a:spcPts val="0"/>
              </a:spcAft>
              <a:buFont typeface="Wingdings 3" charset="2"/>
              <a:buChar char=""/>
              <a:defRPr/>
            </a:pPr>
            <a:endParaRPr lang="en-US" sz="1800" dirty="0">
              <a:solidFill>
                <a:schemeClr val="tx1">
                  <a:lumMod val="75000"/>
                  <a:lumOff val="25000"/>
                </a:schemeClr>
              </a:solidFill>
            </a:endParaRPr>
          </a:p>
        </p:txBody>
      </p:sp>
      <p:sp>
        <p:nvSpPr>
          <p:cNvPr id="277508" name="Title 1">
            <a:extLst>
              <a:ext uri="{FF2B5EF4-FFF2-40B4-BE49-F238E27FC236}">
                <a16:creationId xmlns:a16="http://schemas.microsoft.com/office/drawing/2014/main" id="{9F626061-D0A1-DC40-AACB-185063DB099D}"/>
              </a:ext>
            </a:extLst>
          </p:cNvPr>
          <p:cNvSpPr txBox="1">
            <a:spLocks noChangeArrowheads="1"/>
          </p:cNvSpPr>
          <p:nvPr/>
        </p:nvSpPr>
        <p:spPr bwMode="auto">
          <a:xfrm>
            <a:off x="881063" y="232569"/>
            <a:ext cx="8964612" cy="1285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90000"/>
              </a:lnSpc>
              <a:spcBef>
                <a:spcPct val="0"/>
              </a:spcBef>
              <a:spcAft>
                <a:spcPct val="0"/>
              </a:spcAft>
              <a:buClrTx/>
              <a:buSzTx/>
              <a:buFontTx/>
              <a:buNone/>
              <a:tabLst/>
              <a:defRPr/>
            </a:pPr>
            <a:r>
              <a:rPr kumimoji="0" lang="en-US" altLang="en-US" sz="3600" b="1" i="0" u="none" strike="noStrike" kern="1200" cap="none" spc="0" normalizeH="0" baseline="0" noProof="0" dirty="0">
                <a:ln>
                  <a:noFill/>
                </a:ln>
                <a:solidFill>
                  <a:srgbClr val="4A66AC"/>
                </a:solidFill>
                <a:effectLst/>
                <a:uLnTx/>
                <a:uFillTx/>
                <a:latin typeface="Trebuchet MS" panose="020B0703020202090204" pitchFamily="34" charset="0"/>
                <a:ea typeface="+mn-ea"/>
                <a:cs typeface="Arial" panose="020B0604020202020204" pitchFamily="34" charset="0"/>
              </a:rPr>
              <a:t>Participation Limitations</a:t>
            </a:r>
          </a:p>
        </p:txBody>
      </p:sp>
      <p:pic>
        <p:nvPicPr>
          <p:cNvPr id="277509" name="Picture 7">
            <a:extLst>
              <a:ext uri="{FF2B5EF4-FFF2-40B4-BE49-F238E27FC236}">
                <a16:creationId xmlns:a16="http://schemas.microsoft.com/office/drawing/2014/main" id="{B8E00625-E2F0-584D-9A2A-D8B14FCC95AA}"/>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9845675" y="0"/>
            <a:ext cx="2346325" cy="303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8346999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DA500B3A-4932-704B-A1EA-A256DB1ECF32}"/>
              </a:ext>
            </a:extLst>
          </p:cNvPr>
          <p:cNvSpPr>
            <a:spLocks noGrp="1"/>
          </p:cNvSpPr>
          <p:nvPr>
            <p:ph sz="half" idx="2"/>
          </p:nvPr>
        </p:nvSpPr>
        <p:spPr>
          <a:xfrm>
            <a:off x="789623" y="2495460"/>
            <a:ext cx="8720137" cy="3036888"/>
          </a:xfrm>
        </p:spPr>
        <p:txBody>
          <a:bodyPr rtlCol="0">
            <a:noAutofit/>
          </a:bodyPr>
          <a:lstStyle/>
          <a:p>
            <a:pPr marL="342891" indent="-342891" defTabSz="457189" fontAlgn="auto">
              <a:spcAft>
                <a:spcPts val="0"/>
              </a:spcAft>
              <a:buFont typeface="Wingdings 3" charset="2"/>
              <a:buChar char=""/>
              <a:defRPr/>
            </a:pPr>
            <a:r>
              <a:rPr lang="en-US" sz="2400" b="1" dirty="0">
                <a:solidFill>
                  <a:schemeClr val="tx1">
                    <a:lumMod val="75000"/>
                    <a:lumOff val="25000"/>
                  </a:schemeClr>
                </a:solidFill>
              </a:rPr>
              <a:t>Reminder: Wearing of helmets for coaches who are coaching in the coach’s box is required.</a:t>
            </a:r>
          </a:p>
          <a:p>
            <a:pPr marL="0" indent="0" defTabSz="457189" fontAlgn="auto">
              <a:spcAft>
                <a:spcPts val="0"/>
              </a:spcAft>
              <a:buNone/>
              <a:defRPr/>
            </a:pPr>
            <a:endParaRPr lang="en-US" sz="2400" dirty="0">
              <a:solidFill>
                <a:schemeClr val="tx1">
                  <a:lumMod val="75000"/>
                  <a:lumOff val="25000"/>
                </a:schemeClr>
              </a:solidFill>
            </a:endParaRPr>
          </a:p>
          <a:p>
            <a:pPr marL="342891" indent="-342891" defTabSz="457189" fontAlgn="auto">
              <a:spcAft>
                <a:spcPts val="0"/>
              </a:spcAft>
              <a:buFont typeface="Wingdings 3" charset="2"/>
              <a:buChar char=""/>
              <a:defRPr/>
            </a:pPr>
            <a:r>
              <a:rPr lang="en-US" sz="2400" b="1" dirty="0">
                <a:solidFill>
                  <a:schemeClr val="tx1">
                    <a:lumMod val="75000"/>
                    <a:lumOff val="25000"/>
                  </a:schemeClr>
                </a:solidFill>
              </a:rPr>
              <a:t>While not required, by rule defensive players are permitted to wear face/head protection in the field.</a:t>
            </a:r>
          </a:p>
          <a:p>
            <a:pPr marL="742941" lvl="1" indent="-342891" defTabSz="457189" fontAlgn="auto">
              <a:spcAft>
                <a:spcPts val="0"/>
              </a:spcAft>
              <a:buFont typeface="Wingdings 3" charset="2"/>
              <a:buChar char=""/>
              <a:defRPr/>
            </a:pPr>
            <a:r>
              <a:rPr lang="en-US" sz="2200" b="1" dirty="0">
                <a:solidFill>
                  <a:schemeClr val="tx1">
                    <a:lumMod val="75000"/>
                    <a:lumOff val="25000"/>
                  </a:schemeClr>
                </a:solidFill>
              </a:rPr>
              <a:t>See NFHS Rule 1-8 Art. 4</a:t>
            </a:r>
          </a:p>
          <a:p>
            <a:pPr marL="342891" indent="-342891" defTabSz="457189" fontAlgn="auto">
              <a:spcAft>
                <a:spcPts val="0"/>
              </a:spcAft>
              <a:buFont typeface="Wingdings 3" charset="2"/>
              <a:buChar char=""/>
              <a:defRPr/>
            </a:pPr>
            <a:endParaRPr lang="en-US" dirty="0">
              <a:solidFill>
                <a:schemeClr val="tx1">
                  <a:lumMod val="75000"/>
                  <a:lumOff val="25000"/>
                </a:schemeClr>
              </a:solidFill>
            </a:endParaRPr>
          </a:p>
          <a:p>
            <a:pPr marL="0" indent="0" defTabSz="457189" fontAlgn="auto">
              <a:spcAft>
                <a:spcPts val="0"/>
              </a:spcAft>
              <a:buNone/>
              <a:defRPr/>
            </a:pPr>
            <a:endParaRPr lang="en-US" dirty="0">
              <a:solidFill>
                <a:schemeClr val="tx1">
                  <a:lumMod val="75000"/>
                  <a:lumOff val="25000"/>
                </a:schemeClr>
              </a:solidFill>
            </a:endParaRPr>
          </a:p>
          <a:p>
            <a:pPr marL="0" indent="0" defTabSz="457189" fontAlgn="auto">
              <a:spcAft>
                <a:spcPts val="0"/>
              </a:spcAft>
              <a:buNone/>
              <a:defRPr/>
            </a:pPr>
            <a:endParaRPr lang="en-US" dirty="0">
              <a:solidFill>
                <a:schemeClr val="tx1">
                  <a:lumMod val="75000"/>
                  <a:lumOff val="25000"/>
                </a:schemeClr>
              </a:solidFill>
            </a:endParaRPr>
          </a:p>
        </p:txBody>
      </p:sp>
      <p:sp>
        <p:nvSpPr>
          <p:cNvPr id="277508" name="Title 1">
            <a:extLst>
              <a:ext uri="{FF2B5EF4-FFF2-40B4-BE49-F238E27FC236}">
                <a16:creationId xmlns:a16="http://schemas.microsoft.com/office/drawing/2014/main" id="{9F626061-D0A1-DC40-AACB-185063DB099D}"/>
              </a:ext>
            </a:extLst>
          </p:cNvPr>
          <p:cNvSpPr txBox="1">
            <a:spLocks noChangeArrowheads="1"/>
          </p:cNvSpPr>
          <p:nvPr/>
        </p:nvSpPr>
        <p:spPr bwMode="auto">
          <a:xfrm>
            <a:off x="881063" y="232569"/>
            <a:ext cx="8964612" cy="1285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90000"/>
              </a:lnSpc>
              <a:spcBef>
                <a:spcPct val="0"/>
              </a:spcBef>
              <a:spcAft>
                <a:spcPct val="0"/>
              </a:spcAft>
              <a:buClrTx/>
              <a:buSzTx/>
              <a:buFontTx/>
              <a:buNone/>
              <a:tabLst/>
              <a:defRPr/>
            </a:pPr>
            <a:r>
              <a:rPr kumimoji="0" lang="en-US" altLang="en-US" sz="3600" b="1" i="0" u="none" strike="noStrike" kern="1200" cap="none" spc="0" normalizeH="0" baseline="0" noProof="0" dirty="0">
                <a:ln>
                  <a:noFill/>
                </a:ln>
                <a:solidFill>
                  <a:srgbClr val="4A66AC"/>
                </a:solidFill>
                <a:effectLst/>
                <a:uLnTx/>
                <a:uFillTx/>
                <a:latin typeface="Trebuchet MS" panose="020B0703020202090204" pitchFamily="34" charset="0"/>
                <a:ea typeface="+mn-ea"/>
                <a:cs typeface="Arial" panose="020B0604020202020204" pitchFamily="34" charset="0"/>
              </a:rPr>
              <a:t>HELMETS/PROTECTIVE GEAR</a:t>
            </a:r>
          </a:p>
        </p:txBody>
      </p:sp>
      <p:pic>
        <p:nvPicPr>
          <p:cNvPr id="277509" name="Picture 7">
            <a:extLst>
              <a:ext uri="{FF2B5EF4-FFF2-40B4-BE49-F238E27FC236}">
                <a16:creationId xmlns:a16="http://schemas.microsoft.com/office/drawing/2014/main" id="{B8E00625-E2F0-584D-9A2A-D8B14FCC95AA}"/>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9845675" y="0"/>
            <a:ext cx="2346325" cy="303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0443523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3" name="Title 1">
            <a:extLst>
              <a:ext uri="{FF2B5EF4-FFF2-40B4-BE49-F238E27FC236}">
                <a16:creationId xmlns:a16="http://schemas.microsoft.com/office/drawing/2014/main" id="{73284EE2-AC15-5B4A-BCD9-130CD286C710}"/>
              </a:ext>
            </a:extLst>
          </p:cNvPr>
          <p:cNvSpPr>
            <a:spLocks noGrp="1" noChangeArrowheads="1"/>
          </p:cNvSpPr>
          <p:nvPr>
            <p:ph type="title"/>
          </p:nvPr>
        </p:nvSpPr>
        <p:spPr>
          <a:xfrm>
            <a:off x="930275" y="365125"/>
            <a:ext cx="9109075" cy="1325563"/>
          </a:xfrm>
        </p:spPr>
        <p:txBody>
          <a:bodyPr/>
          <a:lstStyle/>
          <a:p>
            <a:r>
              <a:rPr lang="en-US" altLang="en-US" b="1"/>
              <a:t>Sportsmanship/Ejections</a:t>
            </a:r>
            <a:endParaRPr lang="en-US" altLang="en-US"/>
          </a:p>
        </p:txBody>
      </p:sp>
      <p:pic>
        <p:nvPicPr>
          <p:cNvPr id="279554" name="Content Placeholder 4">
            <a:extLst>
              <a:ext uri="{FF2B5EF4-FFF2-40B4-BE49-F238E27FC236}">
                <a16:creationId xmlns:a16="http://schemas.microsoft.com/office/drawing/2014/main" id="{6C25C0AE-C0EF-8C44-A6E0-A83FF5647240}"/>
              </a:ext>
            </a:extLst>
          </p:cNvPr>
          <p:cNvPicPr>
            <a:picLocks noGrp="1" noChangeAspect="1" noChangeArrowheads="1"/>
          </p:cNvPicPr>
          <p:nvPr>
            <p:ph idx="1"/>
          </p:nvPr>
        </p:nvPicPr>
        <p:blipFill>
          <a:blip r:embed="rId3" cstate="email">
            <a:extLst>
              <a:ext uri="{28A0092B-C50C-407E-A947-70E740481C1C}">
                <a14:useLocalDpi xmlns:a14="http://schemas.microsoft.com/office/drawing/2010/main"/>
              </a:ext>
            </a:extLst>
          </a:blip>
          <a:srcRect/>
          <a:stretch>
            <a:fillRect/>
          </a:stretch>
        </p:blipFill>
        <p:spPr>
          <a:xfrm>
            <a:off x="457200" y="1027113"/>
            <a:ext cx="8556625" cy="4740275"/>
          </a:xfrm>
        </p:spPr>
      </p:pic>
      <p:pic>
        <p:nvPicPr>
          <p:cNvPr id="279555" name="Picture 5">
            <a:extLst>
              <a:ext uri="{FF2B5EF4-FFF2-40B4-BE49-F238E27FC236}">
                <a16:creationId xmlns:a16="http://schemas.microsoft.com/office/drawing/2014/main" id="{96370A38-86CA-F743-B5D5-2623DDE07C34}"/>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9845675" y="0"/>
            <a:ext cx="2346325" cy="303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4412888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7" name="Title 1">
            <a:extLst>
              <a:ext uri="{FF2B5EF4-FFF2-40B4-BE49-F238E27FC236}">
                <a16:creationId xmlns:a16="http://schemas.microsoft.com/office/drawing/2014/main" id="{B3CB183B-5921-2241-A2F0-9C95690B90B1}"/>
              </a:ext>
            </a:extLst>
          </p:cNvPr>
          <p:cNvSpPr>
            <a:spLocks noGrp="1" noChangeArrowheads="1"/>
          </p:cNvSpPr>
          <p:nvPr>
            <p:ph type="title"/>
          </p:nvPr>
        </p:nvSpPr>
        <p:spPr>
          <a:xfrm>
            <a:off x="1062038" y="365125"/>
            <a:ext cx="8977312" cy="1325563"/>
          </a:xfrm>
        </p:spPr>
        <p:txBody>
          <a:bodyPr/>
          <a:lstStyle/>
          <a:p>
            <a:r>
              <a:rPr lang="en-US" altLang="en-US" b="1"/>
              <a:t>Sportsmanship/Ejections</a:t>
            </a:r>
            <a:endParaRPr lang="en-US" altLang="en-US"/>
          </a:p>
        </p:txBody>
      </p:sp>
      <p:pic>
        <p:nvPicPr>
          <p:cNvPr id="280578" name="Content Placeholder 4">
            <a:extLst>
              <a:ext uri="{FF2B5EF4-FFF2-40B4-BE49-F238E27FC236}">
                <a16:creationId xmlns:a16="http://schemas.microsoft.com/office/drawing/2014/main" id="{6C84464F-780A-6B49-A34A-B4E8C1BF6146}"/>
              </a:ext>
            </a:extLst>
          </p:cNvPr>
          <p:cNvPicPr>
            <a:picLocks noGrp="1" noChangeAspect="1" noChangeArrowheads="1"/>
          </p:cNvPicPr>
          <p:nvPr>
            <p:ph idx="1"/>
          </p:nvPr>
        </p:nvPicPr>
        <p:blipFill>
          <a:blip r:embed="rId2" cstate="email">
            <a:extLst>
              <a:ext uri="{28A0092B-C50C-407E-A947-70E740481C1C}">
                <a14:useLocalDpi xmlns:a14="http://schemas.microsoft.com/office/drawing/2010/main"/>
              </a:ext>
            </a:extLst>
          </a:blip>
          <a:srcRect/>
          <a:stretch>
            <a:fillRect/>
          </a:stretch>
        </p:blipFill>
        <p:spPr>
          <a:xfrm>
            <a:off x="392566" y="1067140"/>
            <a:ext cx="8250451" cy="4860131"/>
          </a:xfrm>
        </p:spPr>
      </p:pic>
      <p:pic>
        <p:nvPicPr>
          <p:cNvPr id="280579" name="Picture 5">
            <a:extLst>
              <a:ext uri="{FF2B5EF4-FFF2-40B4-BE49-F238E27FC236}">
                <a16:creationId xmlns:a16="http://schemas.microsoft.com/office/drawing/2014/main" id="{585EEAEB-815C-7A41-848A-32AB22FC5549}"/>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9845675" y="0"/>
            <a:ext cx="2346325" cy="303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1743258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3" name="Title 1">
            <a:extLst>
              <a:ext uri="{FF2B5EF4-FFF2-40B4-BE49-F238E27FC236}">
                <a16:creationId xmlns:a16="http://schemas.microsoft.com/office/drawing/2014/main" id="{ED16AC4A-7A97-774C-ACAB-4B8199D9F6E8}"/>
              </a:ext>
            </a:extLst>
          </p:cNvPr>
          <p:cNvSpPr>
            <a:spLocks noGrp="1" noChangeArrowheads="1"/>
          </p:cNvSpPr>
          <p:nvPr>
            <p:ph type="title"/>
          </p:nvPr>
        </p:nvSpPr>
        <p:spPr/>
        <p:txBody>
          <a:bodyPr/>
          <a:lstStyle/>
          <a:p>
            <a:r>
              <a:rPr lang="en-US" altLang="en-US" b="1"/>
              <a:t>Playoffs/Seeding – Bracket Sizes</a:t>
            </a:r>
          </a:p>
        </p:txBody>
      </p:sp>
      <p:pic>
        <p:nvPicPr>
          <p:cNvPr id="294914" name="Picture 7">
            <a:extLst>
              <a:ext uri="{FF2B5EF4-FFF2-40B4-BE49-F238E27FC236}">
                <a16:creationId xmlns:a16="http://schemas.microsoft.com/office/drawing/2014/main" id="{328A3092-6532-9441-AE63-FB2A1FBB645C}"/>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812800" y="1270000"/>
            <a:ext cx="7620000" cy="4754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4915" name="Picture 4">
            <a:extLst>
              <a:ext uri="{FF2B5EF4-FFF2-40B4-BE49-F238E27FC236}">
                <a16:creationId xmlns:a16="http://schemas.microsoft.com/office/drawing/2014/main" id="{778D05B6-CDC1-A342-A65C-6E4FFA9B6E8F}"/>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9845675" y="0"/>
            <a:ext cx="2346325" cy="303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2616976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1" name="Title 1">
            <a:extLst>
              <a:ext uri="{FF2B5EF4-FFF2-40B4-BE49-F238E27FC236}">
                <a16:creationId xmlns:a16="http://schemas.microsoft.com/office/drawing/2014/main" id="{F0F1C6EB-37AD-BB40-B441-92D542529340}"/>
              </a:ext>
            </a:extLst>
          </p:cNvPr>
          <p:cNvSpPr>
            <a:spLocks noGrp="1" noChangeArrowheads="1"/>
          </p:cNvSpPr>
          <p:nvPr>
            <p:ph type="title"/>
          </p:nvPr>
        </p:nvSpPr>
        <p:spPr/>
        <p:txBody>
          <a:bodyPr/>
          <a:lstStyle/>
          <a:p>
            <a:r>
              <a:rPr lang="en-US" altLang="en-US" b="1"/>
              <a:t>Playoffs/Seeding – Berths and Qualifications</a:t>
            </a:r>
          </a:p>
        </p:txBody>
      </p:sp>
      <p:pic>
        <p:nvPicPr>
          <p:cNvPr id="296962" name="Picture 3">
            <a:extLst>
              <a:ext uri="{FF2B5EF4-FFF2-40B4-BE49-F238E27FC236}">
                <a16:creationId xmlns:a16="http://schemas.microsoft.com/office/drawing/2014/main" id="{2BF6643D-F113-9D4D-A353-B6C8B7805561}"/>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812800" y="1865313"/>
            <a:ext cx="6981825" cy="4383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6963" name="Picture 5">
            <a:extLst>
              <a:ext uri="{FF2B5EF4-FFF2-40B4-BE49-F238E27FC236}">
                <a16:creationId xmlns:a16="http://schemas.microsoft.com/office/drawing/2014/main" id="{ACB214B5-CA06-6B4D-AA2A-45F7D9438E4A}"/>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9845675" y="0"/>
            <a:ext cx="2346325" cy="303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7987768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9009" name="Picture 8">
            <a:extLst>
              <a:ext uri="{FF2B5EF4-FFF2-40B4-BE49-F238E27FC236}">
                <a16:creationId xmlns:a16="http://schemas.microsoft.com/office/drawing/2014/main" id="{578885F9-D383-8C45-83C5-1534187641B0}"/>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361950" y="257175"/>
            <a:ext cx="8870950" cy="3956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40E092B0-C23D-1549-8686-03BB4D9CB7CB}"/>
              </a:ext>
            </a:extLst>
          </p:cNvPr>
          <p:cNvSpPr txBox="1"/>
          <p:nvPr/>
        </p:nvSpPr>
        <p:spPr>
          <a:xfrm>
            <a:off x="361950" y="4352925"/>
            <a:ext cx="9483725" cy="1600200"/>
          </a:xfrm>
          <a:prstGeom prst="rect">
            <a:avLst/>
          </a:prstGeom>
          <a:noFill/>
        </p:spPr>
        <p:txBody>
          <a:bodyPr>
            <a:spAutoFit/>
          </a:bodyPr>
          <a:lstStyle/>
          <a:p>
            <a:pPr marL="0" marR="0" lvl="0" indent="0" algn="l" defTabSz="457189"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Trebuchet MS" panose="020B0603020202020204"/>
                <a:ea typeface="+mn-ea"/>
                <a:cs typeface="Arial" panose="020B0604020202020204" pitchFamily="34" charset="0"/>
              </a:rPr>
              <a:t>Green highlights = Automatic Qualifiers</a:t>
            </a:r>
          </a:p>
          <a:p>
            <a:pPr marL="0" marR="0" lvl="0" indent="0" algn="l" defTabSz="457189"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Trebuchet MS" panose="020B0603020202020204"/>
              <a:ea typeface="+mn-ea"/>
              <a:cs typeface="Arial" panose="020B0604020202020204" pitchFamily="34" charset="0"/>
            </a:endParaRPr>
          </a:p>
          <a:p>
            <a:pPr marL="0" marR="0" lvl="0" indent="0" algn="l" defTabSz="457189"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Trebuchet MS" panose="020B0603020202020204"/>
                <a:ea typeface="+mn-ea"/>
                <a:cs typeface="Arial" panose="020B0604020202020204" pitchFamily="34" charset="0"/>
              </a:rPr>
              <a:t>The top non-automatic qualifiers from each conference are compared:</a:t>
            </a:r>
          </a:p>
          <a:p>
            <a:pPr marL="0" marR="0" lvl="0" indent="0" algn="l" defTabSz="457189"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Trebuchet MS" panose="020B0603020202020204"/>
              <a:ea typeface="+mn-ea"/>
              <a:cs typeface="Arial" panose="020B0604020202020204" pitchFamily="34" charset="0"/>
            </a:endParaRPr>
          </a:p>
          <a:p>
            <a:pPr marL="0" marR="0" lvl="0" indent="0" algn="l" defTabSz="457189"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Trebuchet MS" panose="020B0603020202020204"/>
                <a:ea typeface="+mn-ea"/>
                <a:cs typeface="Arial" panose="020B0604020202020204" pitchFamily="34" charset="0"/>
              </a:rPr>
              <a:t>Team 4 			Team 3				Team 3</a:t>
            </a:r>
          </a:p>
          <a:p>
            <a:pPr marL="0" marR="0" lvl="0" indent="0" algn="l" defTabSz="457189"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Trebuchet MS" panose="020B0603020202020204"/>
              <a:ea typeface="+mn-ea"/>
              <a:cs typeface="Arial" panose="020B0604020202020204" pitchFamily="34" charset="0"/>
            </a:endParaRPr>
          </a:p>
        </p:txBody>
      </p:sp>
      <p:pic>
        <p:nvPicPr>
          <p:cNvPr id="299011" name="Picture 4">
            <a:extLst>
              <a:ext uri="{FF2B5EF4-FFF2-40B4-BE49-F238E27FC236}">
                <a16:creationId xmlns:a16="http://schemas.microsoft.com/office/drawing/2014/main" id="{6FF33FE8-39FF-0F43-B76F-84A921F61DE1}"/>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9845675" y="0"/>
            <a:ext cx="2346325" cy="303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5358558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1057" name="Picture 2">
            <a:extLst>
              <a:ext uri="{FF2B5EF4-FFF2-40B4-BE49-F238E27FC236}">
                <a16:creationId xmlns:a16="http://schemas.microsoft.com/office/drawing/2014/main" id="{79120037-C10E-9443-BE23-84B5B5DB39C7}"/>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254000" y="268288"/>
            <a:ext cx="9085263" cy="4049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a:extLst>
              <a:ext uri="{FF2B5EF4-FFF2-40B4-BE49-F238E27FC236}">
                <a16:creationId xmlns:a16="http://schemas.microsoft.com/office/drawing/2014/main" id="{D1C39104-F341-8249-9050-F729CC5A617F}"/>
              </a:ext>
            </a:extLst>
          </p:cNvPr>
          <p:cNvSpPr txBox="1"/>
          <p:nvPr/>
        </p:nvSpPr>
        <p:spPr>
          <a:xfrm>
            <a:off x="254000" y="4627563"/>
            <a:ext cx="9591675" cy="1600200"/>
          </a:xfrm>
          <a:prstGeom prst="rect">
            <a:avLst/>
          </a:prstGeom>
          <a:noFill/>
        </p:spPr>
        <p:txBody>
          <a:bodyPr>
            <a:spAutoFit/>
          </a:bodyPr>
          <a:lstStyle/>
          <a:p>
            <a:pPr marL="0" marR="0" lvl="0" indent="0" algn="l" defTabSz="457189"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Trebuchet MS" panose="020B0603020202020204"/>
                <a:ea typeface="+mn-ea"/>
                <a:cs typeface="Arial" panose="020B0604020202020204" pitchFamily="34" charset="0"/>
              </a:rPr>
              <a:t>Green highlights = Automatic Qualifiers</a:t>
            </a:r>
          </a:p>
          <a:p>
            <a:pPr marL="0" marR="0" lvl="0" indent="0" algn="l" defTabSz="457189"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Trebuchet MS" panose="020B0603020202020204"/>
              <a:ea typeface="+mn-ea"/>
              <a:cs typeface="Arial" panose="020B0604020202020204" pitchFamily="34" charset="0"/>
            </a:endParaRPr>
          </a:p>
          <a:p>
            <a:pPr marL="0" marR="0" lvl="0" indent="0" algn="l" defTabSz="457189"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Trebuchet MS" panose="020B0603020202020204"/>
                <a:ea typeface="+mn-ea"/>
                <a:cs typeface="Arial" panose="020B0604020202020204" pitchFamily="34" charset="0"/>
              </a:rPr>
              <a:t>The top non-automatic qualifiers from each conference are compared:</a:t>
            </a:r>
          </a:p>
          <a:p>
            <a:pPr marL="0" marR="0" lvl="0" indent="0" algn="l" defTabSz="457189"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Trebuchet MS" panose="020B0603020202020204"/>
              <a:ea typeface="+mn-ea"/>
              <a:cs typeface="Arial" panose="020B0604020202020204" pitchFamily="34" charset="0"/>
            </a:endParaRPr>
          </a:p>
          <a:p>
            <a:pPr marL="0" marR="0" lvl="0" indent="0" algn="l" defTabSz="457189"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Trebuchet MS" panose="020B0603020202020204"/>
                <a:ea typeface="+mn-ea"/>
                <a:cs typeface="Arial" panose="020B0604020202020204" pitchFamily="34" charset="0"/>
              </a:rPr>
              <a:t>Team 5			Team 3				Team 3</a:t>
            </a:r>
          </a:p>
          <a:p>
            <a:pPr marL="0" marR="0" lvl="0" indent="0" algn="l" defTabSz="457189"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Trebuchet MS" panose="020B0603020202020204"/>
              <a:ea typeface="+mn-ea"/>
              <a:cs typeface="Arial" panose="020B0604020202020204" pitchFamily="34" charset="0"/>
            </a:endParaRPr>
          </a:p>
        </p:txBody>
      </p:sp>
      <p:pic>
        <p:nvPicPr>
          <p:cNvPr id="301059" name="Picture 5">
            <a:extLst>
              <a:ext uri="{FF2B5EF4-FFF2-40B4-BE49-F238E27FC236}">
                <a16:creationId xmlns:a16="http://schemas.microsoft.com/office/drawing/2014/main" id="{A4047C28-2D28-2441-A7EB-4938FA7E60A1}"/>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9845675" y="0"/>
            <a:ext cx="2346325" cy="303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0191989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3105" name="Picture 2">
            <a:extLst>
              <a:ext uri="{FF2B5EF4-FFF2-40B4-BE49-F238E27FC236}">
                <a16:creationId xmlns:a16="http://schemas.microsoft.com/office/drawing/2014/main" id="{E21F0689-CE6B-FE42-A1B8-37608204CF9D}"/>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266700" y="254000"/>
            <a:ext cx="9056688" cy="4060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a:extLst>
              <a:ext uri="{FF2B5EF4-FFF2-40B4-BE49-F238E27FC236}">
                <a16:creationId xmlns:a16="http://schemas.microsoft.com/office/drawing/2014/main" id="{B7388DE6-C56D-7B4F-8BFF-7F543CFB06C4}"/>
              </a:ext>
            </a:extLst>
          </p:cNvPr>
          <p:cNvSpPr txBox="1"/>
          <p:nvPr/>
        </p:nvSpPr>
        <p:spPr>
          <a:xfrm>
            <a:off x="266700" y="4651375"/>
            <a:ext cx="9578975" cy="1600200"/>
          </a:xfrm>
          <a:prstGeom prst="rect">
            <a:avLst/>
          </a:prstGeom>
          <a:noFill/>
        </p:spPr>
        <p:txBody>
          <a:bodyPr>
            <a:spAutoFit/>
          </a:bodyPr>
          <a:lstStyle/>
          <a:p>
            <a:pPr marL="0" marR="0" lvl="0" indent="0" algn="l" defTabSz="457189"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Trebuchet MS" panose="020B0603020202020204"/>
                <a:ea typeface="+mn-ea"/>
                <a:cs typeface="Arial" panose="020B0604020202020204" pitchFamily="34" charset="0"/>
              </a:rPr>
              <a:t>Green highlights = Automatic Qualifiers</a:t>
            </a:r>
          </a:p>
          <a:p>
            <a:pPr marL="0" marR="0" lvl="0" indent="0" algn="l" defTabSz="457189"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Trebuchet MS" panose="020B0603020202020204"/>
              <a:ea typeface="+mn-ea"/>
              <a:cs typeface="Arial" panose="020B0604020202020204" pitchFamily="34" charset="0"/>
            </a:endParaRPr>
          </a:p>
          <a:p>
            <a:pPr marL="0" marR="0" lvl="0" indent="0" algn="l" defTabSz="457189"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Trebuchet MS" panose="020B0603020202020204"/>
                <a:ea typeface="+mn-ea"/>
                <a:cs typeface="Arial" panose="020B0604020202020204" pitchFamily="34" charset="0"/>
              </a:rPr>
              <a:t>The top non-automatic qualifiers from each conference are compared:</a:t>
            </a:r>
          </a:p>
          <a:p>
            <a:pPr marL="0" marR="0" lvl="0" indent="0" algn="l" defTabSz="457189"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Trebuchet MS" panose="020B0603020202020204"/>
              <a:ea typeface="+mn-ea"/>
              <a:cs typeface="Arial" panose="020B0604020202020204" pitchFamily="34" charset="0"/>
            </a:endParaRPr>
          </a:p>
          <a:p>
            <a:pPr marL="0" marR="0" lvl="0" indent="0" algn="l" defTabSz="457189"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Trebuchet MS" panose="020B0603020202020204"/>
                <a:ea typeface="+mn-ea"/>
                <a:cs typeface="Arial" panose="020B0604020202020204" pitchFamily="34" charset="0"/>
              </a:rPr>
              <a:t>Team 5			Team 3				Team 4</a:t>
            </a:r>
          </a:p>
          <a:p>
            <a:pPr marL="0" marR="0" lvl="0" indent="0" algn="l" defTabSz="457189"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Trebuchet MS" panose="020B0603020202020204"/>
              <a:ea typeface="+mn-ea"/>
              <a:cs typeface="Arial" panose="020B0604020202020204" pitchFamily="34" charset="0"/>
            </a:endParaRPr>
          </a:p>
        </p:txBody>
      </p:sp>
      <p:pic>
        <p:nvPicPr>
          <p:cNvPr id="303107" name="Picture 5">
            <a:extLst>
              <a:ext uri="{FF2B5EF4-FFF2-40B4-BE49-F238E27FC236}">
                <a16:creationId xmlns:a16="http://schemas.microsoft.com/office/drawing/2014/main" id="{3282307A-3E26-CF4B-9AA1-E8D2A7648FAA}"/>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9845675" y="0"/>
            <a:ext cx="2346325" cy="303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3164489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5153" name="Picture 2">
            <a:extLst>
              <a:ext uri="{FF2B5EF4-FFF2-40B4-BE49-F238E27FC236}">
                <a16:creationId xmlns:a16="http://schemas.microsoft.com/office/drawing/2014/main" id="{003FF049-F3E6-3542-8C41-E23724EB632D}"/>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298450" y="271463"/>
            <a:ext cx="9123363" cy="405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a:extLst>
              <a:ext uri="{FF2B5EF4-FFF2-40B4-BE49-F238E27FC236}">
                <a16:creationId xmlns:a16="http://schemas.microsoft.com/office/drawing/2014/main" id="{22AF94E3-89E4-F643-A4A5-1E905BB1AD88}"/>
              </a:ext>
            </a:extLst>
          </p:cNvPr>
          <p:cNvSpPr txBox="1"/>
          <p:nvPr/>
        </p:nvSpPr>
        <p:spPr>
          <a:xfrm>
            <a:off x="298450" y="4651375"/>
            <a:ext cx="9547225" cy="1600200"/>
          </a:xfrm>
          <a:prstGeom prst="rect">
            <a:avLst/>
          </a:prstGeom>
          <a:noFill/>
        </p:spPr>
        <p:txBody>
          <a:bodyPr>
            <a:spAutoFit/>
          </a:bodyPr>
          <a:lstStyle/>
          <a:p>
            <a:pPr marL="0" marR="0" lvl="0" indent="0" algn="l" defTabSz="457189"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Trebuchet MS" panose="020B0603020202020204"/>
                <a:ea typeface="+mn-ea"/>
                <a:cs typeface="Arial" panose="020B0604020202020204" pitchFamily="34" charset="0"/>
              </a:rPr>
              <a:t>Green highlights = Automatic Qualifiers</a:t>
            </a:r>
          </a:p>
          <a:p>
            <a:pPr marL="0" marR="0" lvl="0" indent="0" algn="l" defTabSz="457189"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Trebuchet MS" panose="020B0603020202020204"/>
              <a:ea typeface="+mn-ea"/>
              <a:cs typeface="Arial" panose="020B0604020202020204" pitchFamily="34" charset="0"/>
            </a:endParaRPr>
          </a:p>
          <a:p>
            <a:pPr marL="0" marR="0" lvl="0" indent="0" algn="l" defTabSz="457189"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Trebuchet MS" panose="020B0603020202020204"/>
                <a:ea typeface="+mn-ea"/>
                <a:cs typeface="Arial" panose="020B0604020202020204" pitchFamily="34" charset="0"/>
              </a:rPr>
              <a:t>The top non-automatic qualifiers from each conference are compared:</a:t>
            </a:r>
          </a:p>
          <a:p>
            <a:pPr marL="0" marR="0" lvl="0" indent="0" algn="l" defTabSz="457189"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Trebuchet MS" panose="020B0603020202020204"/>
              <a:ea typeface="+mn-ea"/>
              <a:cs typeface="Arial" panose="020B0604020202020204" pitchFamily="34" charset="0"/>
            </a:endParaRPr>
          </a:p>
          <a:p>
            <a:pPr marL="0" marR="0" lvl="0" indent="0" algn="l" defTabSz="457189"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Trebuchet MS" panose="020B0603020202020204"/>
                <a:ea typeface="+mn-ea"/>
                <a:cs typeface="Arial" panose="020B0604020202020204" pitchFamily="34" charset="0"/>
              </a:rPr>
              <a:t>Team 5			Team 3				Team 5</a:t>
            </a:r>
          </a:p>
          <a:p>
            <a:pPr marL="0" marR="0" lvl="0" indent="0" algn="l" defTabSz="457189"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Trebuchet MS" panose="020B0603020202020204"/>
              <a:ea typeface="+mn-ea"/>
              <a:cs typeface="Arial" panose="020B0604020202020204" pitchFamily="34" charset="0"/>
            </a:endParaRPr>
          </a:p>
        </p:txBody>
      </p:sp>
      <p:pic>
        <p:nvPicPr>
          <p:cNvPr id="305155" name="Picture 5">
            <a:extLst>
              <a:ext uri="{FF2B5EF4-FFF2-40B4-BE49-F238E27FC236}">
                <a16:creationId xmlns:a16="http://schemas.microsoft.com/office/drawing/2014/main" id="{87660C5B-F938-9E44-86AB-E6CC962E6A0E}"/>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9845675" y="0"/>
            <a:ext cx="2346325" cy="303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6902027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01" name="Picture 2">
            <a:extLst>
              <a:ext uri="{FF2B5EF4-FFF2-40B4-BE49-F238E27FC236}">
                <a16:creationId xmlns:a16="http://schemas.microsoft.com/office/drawing/2014/main" id="{A750544B-A327-3D44-B860-E4A81E068051}"/>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238125" y="265113"/>
            <a:ext cx="9134475" cy="407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a:extLst>
              <a:ext uri="{FF2B5EF4-FFF2-40B4-BE49-F238E27FC236}">
                <a16:creationId xmlns:a16="http://schemas.microsoft.com/office/drawing/2014/main" id="{0FCCA192-2DA8-2245-8389-BD3C55BDDDAC}"/>
              </a:ext>
            </a:extLst>
          </p:cNvPr>
          <p:cNvSpPr txBox="1"/>
          <p:nvPr/>
        </p:nvSpPr>
        <p:spPr>
          <a:xfrm>
            <a:off x="358775" y="4651375"/>
            <a:ext cx="9486900" cy="1600200"/>
          </a:xfrm>
          <a:prstGeom prst="rect">
            <a:avLst/>
          </a:prstGeom>
          <a:noFill/>
        </p:spPr>
        <p:txBody>
          <a:bodyPr>
            <a:spAutoFit/>
          </a:bodyPr>
          <a:lstStyle/>
          <a:p>
            <a:pPr marL="0" marR="0" lvl="0" indent="0" algn="l" defTabSz="457189"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Trebuchet MS" panose="020B0603020202020204"/>
                <a:ea typeface="+mn-ea"/>
                <a:cs typeface="Arial" panose="020B0604020202020204" pitchFamily="34" charset="0"/>
              </a:rPr>
              <a:t>Green highlights = Automatic Qualifiers</a:t>
            </a:r>
          </a:p>
          <a:p>
            <a:pPr marL="0" marR="0" lvl="0" indent="0" algn="l" defTabSz="457189"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Trebuchet MS" panose="020B0603020202020204"/>
              <a:ea typeface="+mn-ea"/>
              <a:cs typeface="Arial" panose="020B0604020202020204" pitchFamily="34" charset="0"/>
            </a:endParaRPr>
          </a:p>
          <a:p>
            <a:pPr marL="0" marR="0" lvl="0" indent="0" algn="l" defTabSz="457189"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Trebuchet MS" panose="020B0603020202020204"/>
                <a:ea typeface="+mn-ea"/>
                <a:cs typeface="Arial" panose="020B0604020202020204" pitchFamily="34" charset="0"/>
              </a:rPr>
              <a:t>The top non-automatic qualifiers from each conference are compared:</a:t>
            </a:r>
          </a:p>
          <a:p>
            <a:pPr marL="0" marR="0" lvl="0" indent="0" algn="l" defTabSz="457189"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Trebuchet MS" panose="020B0603020202020204"/>
              <a:ea typeface="+mn-ea"/>
              <a:cs typeface="Arial" panose="020B0604020202020204" pitchFamily="34" charset="0"/>
            </a:endParaRPr>
          </a:p>
          <a:p>
            <a:pPr marL="0" marR="0" lvl="0" indent="0" algn="l" defTabSz="457189"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Trebuchet MS" panose="020B0603020202020204"/>
                <a:ea typeface="+mn-ea"/>
                <a:cs typeface="Arial" panose="020B0604020202020204" pitchFamily="34" charset="0"/>
              </a:rPr>
              <a:t>Team 5			Team 4				Team 5</a:t>
            </a:r>
          </a:p>
          <a:p>
            <a:pPr marL="0" marR="0" lvl="0" indent="0" algn="l" defTabSz="457189"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Trebuchet MS" panose="020B0603020202020204"/>
              <a:ea typeface="+mn-ea"/>
              <a:cs typeface="Arial" panose="020B0604020202020204" pitchFamily="34" charset="0"/>
            </a:endParaRPr>
          </a:p>
        </p:txBody>
      </p:sp>
      <p:pic>
        <p:nvPicPr>
          <p:cNvPr id="307203" name="Picture 5">
            <a:extLst>
              <a:ext uri="{FF2B5EF4-FFF2-40B4-BE49-F238E27FC236}">
                <a16:creationId xmlns:a16="http://schemas.microsoft.com/office/drawing/2014/main" id="{52584CE3-7359-7D46-B263-FD8E7F2B8AE5}"/>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9845675" y="0"/>
            <a:ext cx="2346325" cy="303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3354694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9249" name="Picture 2">
            <a:extLst>
              <a:ext uri="{FF2B5EF4-FFF2-40B4-BE49-F238E27FC236}">
                <a16:creationId xmlns:a16="http://schemas.microsoft.com/office/drawing/2014/main" id="{57CD7E86-5072-DF41-92B8-D4E9347C49DF}"/>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285750" y="261938"/>
            <a:ext cx="9096375" cy="4065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9250" name="Picture 4">
            <a:extLst>
              <a:ext uri="{FF2B5EF4-FFF2-40B4-BE49-F238E27FC236}">
                <a16:creationId xmlns:a16="http://schemas.microsoft.com/office/drawing/2014/main" id="{53BAF599-5B04-1C43-BF54-F6B89B9B430D}"/>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9845675" y="0"/>
            <a:ext cx="2346325" cy="303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8225115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1297" name="Title 1">
            <a:extLst>
              <a:ext uri="{FF2B5EF4-FFF2-40B4-BE49-F238E27FC236}">
                <a16:creationId xmlns:a16="http://schemas.microsoft.com/office/drawing/2014/main" id="{536E1E5D-1D21-5947-8726-02267E6ABCCB}"/>
              </a:ext>
            </a:extLst>
          </p:cNvPr>
          <p:cNvSpPr>
            <a:spLocks noGrp="1" noChangeArrowheads="1"/>
          </p:cNvSpPr>
          <p:nvPr>
            <p:ph type="title"/>
          </p:nvPr>
        </p:nvSpPr>
        <p:spPr/>
        <p:txBody>
          <a:bodyPr/>
          <a:lstStyle/>
          <a:p>
            <a:r>
              <a:rPr lang="en-US" altLang="en-US" b="1"/>
              <a:t>Playoffs/Seeding – Assigning Seeds</a:t>
            </a:r>
          </a:p>
        </p:txBody>
      </p:sp>
      <p:pic>
        <p:nvPicPr>
          <p:cNvPr id="311298" name="Picture 5">
            <a:extLst>
              <a:ext uri="{FF2B5EF4-FFF2-40B4-BE49-F238E27FC236}">
                <a16:creationId xmlns:a16="http://schemas.microsoft.com/office/drawing/2014/main" id="{AF441624-3249-8E42-9D39-484B808393B4}"/>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812800" y="1468438"/>
            <a:ext cx="7826375" cy="4491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1299" name="Picture 4">
            <a:extLst>
              <a:ext uri="{FF2B5EF4-FFF2-40B4-BE49-F238E27FC236}">
                <a16:creationId xmlns:a16="http://schemas.microsoft.com/office/drawing/2014/main" id="{4D2A34FD-0D15-1342-B02F-871351E6292A}"/>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9845675" y="0"/>
            <a:ext cx="2346325" cy="303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0334672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3345" name="Title 1">
            <a:extLst>
              <a:ext uri="{FF2B5EF4-FFF2-40B4-BE49-F238E27FC236}">
                <a16:creationId xmlns:a16="http://schemas.microsoft.com/office/drawing/2014/main" id="{BE8E2686-BBA5-3D42-A1E3-3D6E07BA5E63}"/>
              </a:ext>
            </a:extLst>
          </p:cNvPr>
          <p:cNvSpPr>
            <a:spLocks noGrp="1" noChangeArrowheads="1"/>
          </p:cNvSpPr>
          <p:nvPr>
            <p:ph type="title"/>
          </p:nvPr>
        </p:nvSpPr>
        <p:spPr/>
        <p:txBody>
          <a:bodyPr/>
          <a:lstStyle/>
          <a:p>
            <a:r>
              <a:rPr lang="en-US" altLang="en-US" b="1"/>
              <a:t>2021-2025 Realignment</a:t>
            </a:r>
            <a:endParaRPr lang="en-US" altLang="en-US"/>
          </a:p>
        </p:txBody>
      </p:sp>
      <p:sp>
        <p:nvSpPr>
          <p:cNvPr id="313346" name="Content Placeholder 2">
            <a:extLst>
              <a:ext uri="{FF2B5EF4-FFF2-40B4-BE49-F238E27FC236}">
                <a16:creationId xmlns:a16="http://schemas.microsoft.com/office/drawing/2014/main" id="{862BC4CA-CF8E-6B44-8091-187949A1C83B}"/>
              </a:ext>
            </a:extLst>
          </p:cNvPr>
          <p:cNvSpPr>
            <a:spLocks noGrp="1" noChangeArrowheads="1"/>
          </p:cNvSpPr>
          <p:nvPr>
            <p:ph idx="1"/>
          </p:nvPr>
        </p:nvSpPr>
        <p:spPr>
          <a:xfrm>
            <a:off x="812800" y="2160588"/>
            <a:ext cx="9032875" cy="4697412"/>
          </a:xfrm>
        </p:spPr>
        <p:txBody>
          <a:bodyPr/>
          <a:lstStyle/>
          <a:p>
            <a:r>
              <a:rPr lang="en-US" altLang="en-US"/>
              <a:t>The Board of Directors instructed NCHSAA Staff to delay the Realignment process by one year</a:t>
            </a:r>
          </a:p>
          <a:p>
            <a:pPr lvl="1"/>
            <a:r>
              <a:rPr lang="en-US" altLang="en-US"/>
              <a:t>Eliminating the “lame duck year” of the alignment period</a:t>
            </a:r>
          </a:p>
          <a:p>
            <a:pPr lvl="1"/>
            <a:endParaRPr lang="en-US" altLang="en-US"/>
          </a:p>
          <a:p>
            <a:pPr lvl="1"/>
            <a:r>
              <a:rPr lang="en-US" altLang="en-US"/>
              <a:t>Decision was to give various committees the opportunity to review the realignment process and the Association’s current classification structure while providing the necessary time for the Board and membership to make any necessary changes to implement their recommendations </a:t>
            </a:r>
          </a:p>
          <a:p>
            <a:endParaRPr lang="en-US" altLang="en-US"/>
          </a:p>
        </p:txBody>
      </p:sp>
      <p:pic>
        <p:nvPicPr>
          <p:cNvPr id="313347" name="Picture 4">
            <a:extLst>
              <a:ext uri="{FF2B5EF4-FFF2-40B4-BE49-F238E27FC236}">
                <a16:creationId xmlns:a16="http://schemas.microsoft.com/office/drawing/2014/main" id="{594CA652-4ECC-3B44-BD1A-6699E0013488}"/>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9845675" y="0"/>
            <a:ext cx="2346325" cy="303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6356046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D8CF24-CC98-9E49-8F96-C27EFB641049}"/>
              </a:ext>
            </a:extLst>
          </p:cNvPr>
          <p:cNvSpPr>
            <a:spLocks noGrp="1"/>
          </p:cNvSpPr>
          <p:nvPr>
            <p:ph type="title"/>
          </p:nvPr>
        </p:nvSpPr>
        <p:spPr/>
        <p:txBody>
          <a:bodyPr rtlCol="0"/>
          <a:lstStyle/>
          <a:p>
            <a:pPr defTabSz="457189" fontAlgn="auto">
              <a:spcAft>
                <a:spcPts val="0"/>
              </a:spcAft>
              <a:defRPr/>
            </a:pPr>
            <a:r>
              <a:rPr lang="en-US" b="1" dirty="0"/>
              <a:t>Thank You!</a:t>
            </a:r>
            <a:endParaRPr lang="en-US" b="1" dirty="0">
              <a:latin typeface="+mn-lt"/>
            </a:endParaRPr>
          </a:p>
        </p:txBody>
      </p:sp>
      <p:sp>
        <p:nvSpPr>
          <p:cNvPr id="3" name="Content Placeholder 2">
            <a:extLst>
              <a:ext uri="{FF2B5EF4-FFF2-40B4-BE49-F238E27FC236}">
                <a16:creationId xmlns:a16="http://schemas.microsoft.com/office/drawing/2014/main" id="{C8A11497-A077-C546-9208-5867540C7BF2}"/>
              </a:ext>
            </a:extLst>
          </p:cNvPr>
          <p:cNvSpPr>
            <a:spLocks noGrp="1"/>
          </p:cNvSpPr>
          <p:nvPr>
            <p:ph idx="1"/>
          </p:nvPr>
        </p:nvSpPr>
        <p:spPr>
          <a:xfrm>
            <a:off x="812800" y="1296988"/>
            <a:ext cx="8869363" cy="5576887"/>
          </a:xfrm>
        </p:spPr>
        <p:txBody>
          <a:bodyPr rtlCol="0">
            <a:normAutofit fontScale="92500" lnSpcReduction="10000"/>
          </a:bodyPr>
          <a:lstStyle/>
          <a:p>
            <a:pPr marL="342891" indent="-342891" defTabSz="457189" fontAlgn="auto">
              <a:spcAft>
                <a:spcPts val="0"/>
              </a:spcAft>
              <a:buFont typeface="Wingdings 3" charset="2"/>
              <a:buChar char=""/>
              <a:defRPr/>
            </a:pPr>
            <a:r>
              <a:rPr lang="en-US" sz="2400" dirty="0">
                <a:solidFill>
                  <a:schemeClr val="tx1">
                    <a:lumMod val="75000"/>
                    <a:lumOff val="25000"/>
                  </a:schemeClr>
                </a:solidFill>
              </a:rPr>
              <a:t>To receive clinic attendance credit:</a:t>
            </a:r>
          </a:p>
          <a:p>
            <a:pPr marL="742932" lvl="1" indent="-285744" defTabSz="457189" fontAlgn="auto">
              <a:spcAft>
                <a:spcPts val="0"/>
              </a:spcAft>
              <a:buFont typeface="Wingdings 3" charset="2"/>
              <a:buChar char=""/>
              <a:defRPr/>
            </a:pPr>
            <a:r>
              <a:rPr lang="en-US" sz="2200" dirty="0">
                <a:solidFill>
                  <a:schemeClr val="tx1">
                    <a:lumMod val="75000"/>
                    <a:lumOff val="25000"/>
                  </a:schemeClr>
                </a:solidFill>
              </a:rPr>
              <a:t>State Clinic</a:t>
            </a:r>
          </a:p>
          <a:p>
            <a:pPr marL="1142971" lvl="2" indent="-228594" defTabSz="457189" fontAlgn="auto">
              <a:spcAft>
                <a:spcPts val="0"/>
              </a:spcAft>
              <a:buFont typeface="Wingdings 3" charset="2"/>
              <a:buChar char=""/>
              <a:defRPr/>
            </a:pPr>
            <a:r>
              <a:rPr lang="en-US" sz="2000" dirty="0">
                <a:solidFill>
                  <a:schemeClr val="tx1">
                    <a:lumMod val="75000"/>
                    <a:lumOff val="25000"/>
                  </a:schemeClr>
                </a:solidFill>
              </a:rPr>
              <a:t>Sign-in prior to leaving</a:t>
            </a:r>
          </a:p>
          <a:p>
            <a:pPr marL="742932" lvl="1" indent="-285744" defTabSz="457189" fontAlgn="auto">
              <a:spcAft>
                <a:spcPts val="0"/>
              </a:spcAft>
              <a:buFont typeface="Wingdings 3" charset="2"/>
              <a:buChar char=""/>
              <a:defRPr/>
            </a:pPr>
            <a:endParaRPr lang="en-US" sz="2200" dirty="0">
              <a:solidFill>
                <a:schemeClr val="tx1">
                  <a:lumMod val="75000"/>
                  <a:lumOff val="25000"/>
                </a:schemeClr>
              </a:solidFill>
            </a:endParaRPr>
          </a:p>
          <a:p>
            <a:pPr marL="742932" lvl="1" indent="-285744" defTabSz="457189" fontAlgn="auto">
              <a:spcAft>
                <a:spcPts val="0"/>
              </a:spcAft>
              <a:buFont typeface="Wingdings 3" charset="2"/>
              <a:buChar char=""/>
              <a:defRPr/>
            </a:pPr>
            <a:r>
              <a:rPr lang="en-US" sz="2200" dirty="0">
                <a:solidFill>
                  <a:schemeClr val="tx1">
                    <a:lumMod val="75000"/>
                    <a:lumOff val="25000"/>
                  </a:schemeClr>
                </a:solidFill>
              </a:rPr>
              <a:t>Coaches Clinic</a:t>
            </a:r>
          </a:p>
          <a:p>
            <a:pPr marL="1142971" lvl="2" indent="-228594" defTabSz="457189" fontAlgn="auto">
              <a:spcAft>
                <a:spcPts val="0"/>
              </a:spcAft>
              <a:buFont typeface="Wingdings 3" charset="2"/>
              <a:buChar char=""/>
              <a:defRPr/>
            </a:pPr>
            <a:r>
              <a:rPr lang="en-US" sz="2000" dirty="0">
                <a:solidFill>
                  <a:schemeClr val="tx1">
                    <a:lumMod val="75000"/>
                    <a:lumOff val="25000"/>
                  </a:schemeClr>
                </a:solidFill>
              </a:rPr>
              <a:t>Pick-up your card as you leave today </a:t>
            </a:r>
          </a:p>
          <a:p>
            <a:pPr marL="1600160" lvl="3" indent="-228594" defTabSz="457189" fontAlgn="auto">
              <a:spcAft>
                <a:spcPts val="0"/>
              </a:spcAft>
              <a:buFont typeface="Wingdings 3" charset="2"/>
              <a:buChar char=""/>
              <a:defRPr/>
            </a:pPr>
            <a:r>
              <a:rPr lang="en-US" sz="1600" dirty="0">
                <a:solidFill>
                  <a:schemeClr val="tx1">
                    <a:lumMod val="75000"/>
                    <a:lumOff val="25000"/>
                  </a:schemeClr>
                </a:solidFill>
              </a:rPr>
              <a:t>Enter your code immediately to get credit for attendance</a:t>
            </a:r>
          </a:p>
          <a:p>
            <a:pPr marL="2057349" lvl="4" indent="-228594" defTabSz="457189" fontAlgn="auto">
              <a:spcAft>
                <a:spcPts val="0"/>
              </a:spcAft>
              <a:buFont typeface="Wingdings 3" charset="2"/>
              <a:buChar char=""/>
              <a:defRPr/>
            </a:pPr>
            <a:r>
              <a:rPr lang="en-US" sz="1400" dirty="0">
                <a:solidFill>
                  <a:schemeClr val="tx1">
                    <a:lumMod val="75000"/>
                    <a:lumOff val="25000"/>
                  </a:schemeClr>
                </a:solidFill>
              </a:rPr>
              <a:t>Mobile device or computer</a:t>
            </a:r>
          </a:p>
          <a:p>
            <a:pPr marL="2057349" lvl="4" indent="-228594" defTabSz="457189" fontAlgn="auto">
              <a:spcAft>
                <a:spcPts val="0"/>
              </a:spcAft>
              <a:buFont typeface="Wingdings 3" charset="2"/>
              <a:buChar char=""/>
              <a:defRPr/>
            </a:pPr>
            <a:r>
              <a:rPr lang="en-US" sz="1400" dirty="0">
                <a:solidFill>
                  <a:schemeClr val="tx1">
                    <a:lumMod val="75000"/>
                    <a:lumOff val="25000"/>
                  </a:schemeClr>
                </a:solidFill>
              </a:rPr>
              <a:t>All fields required except comments box</a:t>
            </a:r>
          </a:p>
          <a:p>
            <a:pPr marL="2057349" lvl="4" indent="-228594" defTabSz="457189" fontAlgn="auto">
              <a:spcAft>
                <a:spcPts val="0"/>
              </a:spcAft>
              <a:buFont typeface="Wingdings 3" charset="2"/>
              <a:buChar char=""/>
              <a:defRPr/>
            </a:pPr>
            <a:r>
              <a:rPr lang="en-US" sz="1400" dirty="0">
                <a:solidFill>
                  <a:schemeClr val="tx1">
                    <a:lumMod val="75000"/>
                    <a:lumOff val="25000"/>
                  </a:schemeClr>
                </a:solidFill>
              </a:rPr>
              <a:t>Use same email address that was used for NFHS Courses</a:t>
            </a:r>
          </a:p>
          <a:p>
            <a:pPr marL="1600160" lvl="3" indent="-228594" defTabSz="457189" fontAlgn="auto">
              <a:spcAft>
                <a:spcPts val="0"/>
              </a:spcAft>
              <a:buFont typeface="Wingdings 3" charset="2"/>
              <a:buChar char=""/>
              <a:defRPr/>
            </a:pPr>
            <a:r>
              <a:rPr lang="en-US" sz="1600" dirty="0">
                <a:solidFill>
                  <a:schemeClr val="tx1">
                    <a:lumMod val="75000"/>
                    <a:lumOff val="25000"/>
                  </a:schemeClr>
                </a:solidFill>
              </a:rPr>
              <a:t>Deadline for entry is August 16, 2019</a:t>
            </a:r>
          </a:p>
          <a:p>
            <a:pPr marL="1600160" lvl="3" indent="-228594" defTabSz="457189" fontAlgn="auto">
              <a:spcAft>
                <a:spcPts val="0"/>
              </a:spcAft>
              <a:buFont typeface="Wingdings 3" charset="2"/>
              <a:buChar char=""/>
              <a:defRPr/>
            </a:pPr>
            <a:r>
              <a:rPr lang="en-US" sz="1600" dirty="0">
                <a:solidFill>
                  <a:schemeClr val="tx1">
                    <a:lumMod val="75000"/>
                    <a:lumOff val="25000"/>
                  </a:schemeClr>
                </a:solidFill>
              </a:rPr>
              <a:t>Avoid $400 fine for your school </a:t>
            </a:r>
            <a:endParaRPr lang="en-US" sz="2000" dirty="0">
              <a:solidFill>
                <a:schemeClr val="tx1">
                  <a:lumMod val="75000"/>
                  <a:lumOff val="25000"/>
                </a:schemeClr>
              </a:solidFill>
            </a:endParaRPr>
          </a:p>
          <a:p>
            <a:pPr marL="742932" lvl="1" indent="-285744" defTabSz="457189" fontAlgn="auto">
              <a:spcAft>
                <a:spcPts val="0"/>
              </a:spcAft>
              <a:buFont typeface="Wingdings 3" charset="2"/>
              <a:buChar char=""/>
              <a:defRPr/>
            </a:pPr>
            <a:endParaRPr lang="en-US" sz="2200" dirty="0">
              <a:solidFill>
                <a:schemeClr val="tx1">
                  <a:lumMod val="75000"/>
                  <a:lumOff val="25000"/>
                </a:schemeClr>
              </a:solidFill>
            </a:endParaRPr>
          </a:p>
          <a:p>
            <a:pPr marL="742932" lvl="1" indent="-285744" defTabSz="457189" fontAlgn="auto">
              <a:spcAft>
                <a:spcPts val="0"/>
              </a:spcAft>
              <a:buFont typeface="Wingdings 3" charset="2"/>
              <a:buChar char=""/>
              <a:defRPr/>
            </a:pPr>
            <a:r>
              <a:rPr lang="en-US" sz="2200" dirty="0">
                <a:solidFill>
                  <a:schemeClr val="tx1">
                    <a:lumMod val="75000"/>
                    <a:lumOff val="25000"/>
                  </a:schemeClr>
                </a:solidFill>
              </a:rPr>
              <a:t>Online Clinic</a:t>
            </a:r>
          </a:p>
          <a:p>
            <a:pPr marL="1142971" lvl="2" indent="-228594" defTabSz="457189" fontAlgn="auto">
              <a:spcAft>
                <a:spcPts val="0"/>
              </a:spcAft>
              <a:buFont typeface="Wingdings 3" charset="2"/>
              <a:buChar char=""/>
              <a:defRPr/>
            </a:pPr>
            <a:r>
              <a:rPr lang="en-US" sz="2000" dirty="0">
                <a:solidFill>
                  <a:schemeClr val="tx1">
                    <a:lumMod val="75000"/>
                    <a:lumOff val="25000"/>
                  </a:schemeClr>
                </a:solidFill>
              </a:rPr>
              <a:t>Print certificate and keep on file</a:t>
            </a:r>
          </a:p>
          <a:p>
            <a:pPr marL="0" indent="0" defTabSz="457189" fontAlgn="auto">
              <a:spcAft>
                <a:spcPts val="0"/>
              </a:spcAft>
              <a:buFont typeface="Wingdings 3" charset="2"/>
              <a:buNone/>
              <a:defRPr/>
            </a:pPr>
            <a:endParaRPr lang="en-US" dirty="0">
              <a:solidFill>
                <a:schemeClr val="tx1">
                  <a:lumMod val="75000"/>
                  <a:lumOff val="25000"/>
                </a:schemeClr>
              </a:solidFill>
            </a:endParaRPr>
          </a:p>
        </p:txBody>
      </p:sp>
      <p:pic>
        <p:nvPicPr>
          <p:cNvPr id="317443" name="Picture 4">
            <a:extLst>
              <a:ext uri="{FF2B5EF4-FFF2-40B4-BE49-F238E27FC236}">
                <a16:creationId xmlns:a16="http://schemas.microsoft.com/office/drawing/2014/main" id="{1D1768FA-9A51-D344-AA41-818C56D9DF45}"/>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9845675" y="0"/>
            <a:ext cx="2346325" cy="303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46584966"/>
      </p:ext>
    </p:extLst>
  </p:cSld>
  <p:clrMapOvr>
    <a:masterClrMapping/>
  </p:clrMapOvr>
</p:sld>
</file>

<file path=ppt/theme/theme1.xml><?xml version="1.0" encoding="utf-8"?>
<a:theme xmlns:a="http://schemas.openxmlformats.org/drawingml/2006/main" name="NFHS Company PowerPoint_2016">
  <a:themeElements>
    <a:clrScheme name="NFHS Brand">
      <a:dk1>
        <a:srgbClr val="414B56"/>
      </a:dk1>
      <a:lt1>
        <a:sysClr val="window" lastClr="FFFFFF"/>
      </a:lt1>
      <a:dk2>
        <a:srgbClr val="1F497D"/>
      </a:dk2>
      <a:lt2>
        <a:srgbClr val="D8D8D8"/>
      </a:lt2>
      <a:accent1>
        <a:srgbClr val="FFCE00"/>
      </a:accent1>
      <a:accent2>
        <a:srgbClr val="D21034"/>
      </a:accent2>
      <a:accent3>
        <a:srgbClr val="003798"/>
      </a:accent3>
      <a:accent4>
        <a:srgbClr val="E96B10"/>
      </a:accent4>
      <a:accent5>
        <a:srgbClr val="581963"/>
      </a:accent5>
      <a:accent6>
        <a:srgbClr val="006A4E"/>
      </a:accent6>
      <a:hlink>
        <a:srgbClr val="414B56"/>
      </a:hlink>
      <a:folHlink>
        <a:srgbClr val="00379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2016 PP Templates.pptx" id="{51BC6A79-D154-4584-9408-63604DC0BDC9}" vid="{F2B58AE3-CEDF-4DD0-8726-59CBB7AD0BB5}"/>
    </a:ext>
  </a:extLst>
</a:theme>
</file>

<file path=ppt/theme/theme2.xml><?xml version="1.0" encoding="utf-8"?>
<a:theme xmlns:a="http://schemas.openxmlformats.org/drawingml/2006/main" name="Fac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Presentation1" id="{0B2348B5-C3D9-7F49-9C99-9FDA801F43E6}" vid="{94B85696-7061-D04A-AC79-A6D378C39D70}"/>
    </a:ext>
  </a:extLst>
</a:theme>
</file>

<file path=ppt/theme/theme3.xml><?xml version="1.0" encoding="utf-8"?>
<a:theme xmlns:a="http://schemas.openxmlformats.org/drawingml/2006/main" name="Office Theme">
  <a:themeElements>
    <a:clrScheme name="NFHS Brand">
      <a:dk1>
        <a:srgbClr val="414B56"/>
      </a:dk1>
      <a:lt1>
        <a:sysClr val="window" lastClr="FFFFFF"/>
      </a:lt1>
      <a:dk2>
        <a:srgbClr val="1F497D"/>
      </a:dk2>
      <a:lt2>
        <a:srgbClr val="D8D8D8"/>
      </a:lt2>
      <a:accent1>
        <a:srgbClr val="FFCE00"/>
      </a:accent1>
      <a:accent2>
        <a:srgbClr val="D21034"/>
      </a:accent2>
      <a:accent3>
        <a:srgbClr val="003798"/>
      </a:accent3>
      <a:accent4>
        <a:srgbClr val="E96B10"/>
      </a:accent4>
      <a:accent5>
        <a:srgbClr val="581963"/>
      </a:accent5>
      <a:accent6>
        <a:srgbClr val="006A4E"/>
      </a:accent6>
      <a:hlink>
        <a:srgbClr val="414B56"/>
      </a:hlink>
      <a:folHlink>
        <a:srgbClr val="00379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2019-20 NFHS Stock PowerPoint Slides_Wide Format" id="{5B2ECD34-FF67-4F53-9663-70819A0566E0}" vid="{1CFC8BE7-9595-4E1E-9C4C-E1DB33231129}"/>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2016 PP Templates</Template>
  <TotalTime>9719</TotalTime>
  <Words>6769</Words>
  <Application>Microsoft Macintosh PowerPoint</Application>
  <PresentationFormat>Widescreen</PresentationFormat>
  <Paragraphs>581</Paragraphs>
  <Slides>79</Slides>
  <Notes>56</Notes>
  <HiddenSlides>0</HiddenSlides>
  <MMClips>0</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79</vt:i4>
      </vt:variant>
    </vt:vector>
  </HeadingPairs>
  <TitlesOfParts>
    <vt:vector size="88" baseType="lpstr">
      <vt:lpstr>Arial</vt:lpstr>
      <vt:lpstr>Calibri</vt:lpstr>
      <vt:lpstr>Courier New</vt:lpstr>
      <vt:lpstr>Trebuchet MS</vt:lpstr>
      <vt:lpstr>Wingdings</vt:lpstr>
      <vt:lpstr>Wingdings 3</vt:lpstr>
      <vt:lpstr>NFHS Company PowerPoint_2016</vt:lpstr>
      <vt:lpstr>Facet</vt:lpstr>
      <vt:lpstr>Office Theme</vt:lpstr>
      <vt:lpstr>2020 NFHS SOFTBALL Rules Power Point</vt:lpstr>
      <vt:lpstr>NFHS Rules Book as e-Books </vt:lpstr>
      <vt:lpstr>NEW NFHS Rules App</vt:lpstr>
      <vt:lpstr>PowerPoint Presentation</vt:lpstr>
      <vt:lpstr>PowerPoint Presentation</vt:lpstr>
      <vt:lpstr>PowerPoint Presentation</vt:lpstr>
      <vt:lpstr>2020 NFHS SOFTBALL  RULES CHANGES</vt:lpstr>
      <vt:lpstr>bats Rules 1-5-1c,d,e, 2-4-3, 7-4-2 penalty NOTE</vt:lpstr>
      <vt:lpstr>Pitching regulations Rules 6-1-1, 6-1-2a</vt:lpstr>
      <vt:lpstr>Pitching regulations Rules 6-1-1, 6-1-2a</vt:lpstr>
      <vt:lpstr>How a team scores Rule 9-1-1 EXCEPTION C</vt:lpstr>
      <vt:lpstr>How a team scores Rule 9-1-1 exception C</vt:lpstr>
      <vt:lpstr>2020 NFHS SOFTBALL  Major editorial changes</vt:lpstr>
      <vt:lpstr>The Field  Rule 1-1-7</vt:lpstr>
      <vt:lpstr>Field and equipment Rule 1-5-1d</vt:lpstr>
      <vt:lpstr>Runners Entitled to advance Rule 8-4-3d Penalty</vt:lpstr>
      <vt:lpstr>2020 NFHS SOFTBALL  points of emphasis</vt:lpstr>
      <vt:lpstr>Damaged bat vs. illegal bat</vt:lpstr>
      <vt:lpstr>Damaged bat vs. illegal bat</vt:lpstr>
      <vt:lpstr>Contact with the pitcher’s plate</vt:lpstr>
      <vt:lpstr>Inspection of equipment</vt:lpstr>
      <vt:lpstr>2020 NFHS SOFTBALL  ADDITIONAL points of emphasis</vt:lpstr>
      <vt:lpstr>Baserunner’s responsibilities</vt:lpstr>
      <vt:lpstr>Baserunner’s responsibilities</vt:lpstr>
      <vt:lpstr>Baserunner’s responsibilities</vt:lpstr>
      <vt:lpstr>Baserunner’s responsibilities</vt:lpstr>
      <vt:lpstr>Baserunner’s responsibilities</vt:lpstr>
      <vt:lpstr>Baserunner’s responsibilities</vt:lpstr>
      <vt:lpstr>Baserunner’s responsibilities</vt:lpstr>
      <vt:lpstr>Baserunner’s responsibilities</vt:lpstr>
      <vt:lpstr>Baserunner’s responsibilities</vt:lpstr>
      <vt:lpstr>NFHS OFFICIALS Education </vt:lpstr>
      <vt:lpstr>SPORTS-SPECIFIC Officiating COURSES www.nfhslearn.com</vt:lpstr>
      <vt:lpstr>PowerPoint Presentation</vt:lpstr>
      <vt:lpstr>NFHS Officials Association Central Hub</vt:lpstr>
      <vt:lpstr>PowerPoint Presentation</vt:lpstr>
      <vt:lpstr> NFHS Learning Center</vt:lpstr>
      <vt:lpstr>Nfhs learning center www.nfhslearn.com</vt:lpstr>
      <vt:lpstr>www.nfhslearn.com</vt:lpstr>
      <vt:lpstr>Softball   Coaches Education </vt:lpstr>
      <vt:lpstr>Thank You</vt:lpstr>
      <vt:lpstr>General Board Changes</vt:lpstr>
      <vt:lpstr>Gender of Player</vt:lpstr>
      <vt:lpstr>Gender of Player</vt:lpstr>
      <vt:lpstr>Gender of Player</vt:lpstr>
      <vt:lpstr>Gender of Player</vt:lpstr>
      <vt:lpstr>Gender of Player</vt:lpstr>
      <vt:lpstr>Gender of Player</vt:lpstr>
      <vt:lpstr>Gender of Player</vt:lpstr>
      <vt:lpstr>Home School Participation</vt:lpstr>
      <vt:lpstr>Home School Participation</vt:lpstr>
      <vt:lpstr>Home School Participation</vt:lpstr>
      <vt:lpstr>Transfer Policy</vt:lpstr>
      <vt:lpstr>Foreign Exchange Students</vt:lpstr>
      <vt:lpstr>Ejection Policy</vt:lpstr>
      <vt:lpstr>Unpaid Fines</vt:lpstr>
      <vt:lpstr>Eligibility Summary Forms</vt:lpstr>
      <vt:lpstr>Post-Season Participation</vt:lpstr>
      <vt:lpstr>Wilson Game Balls</vt:lpstr>
      <vt:lpstr>Wilson Game Balls</vt:lpstr>
      <vt:lpstr>NCHSAA Points of Emphasis     -Board approved Item -Helmets/Protective Gear -Seeding/Playoffs    -Realignment         </vt:lpstr>
      <vt:lpstr>Length of Games in a Doubleheader</vt:lpstr>
      <vt:lpstr>Required Coaches Education</vt:lpstr>
      <vt:lpstr>PowerPoint Presentation</vt:lpstr>
      <vt:lpstr>PowerPoint Presentation</vt:lpstr>
      <vt:lpstr>PowerPoint Presentation</vt:lpstr>
      <vt:lpstr>Sportsmanship/Ejections</vt:lpstr>
      <vt:lpstr>Sportsmanship/Ejections</vt:lpstr>
      <vt:lpstr>Playoffs/Seeding – Bracket Sizes</vt:lpstr>
      <vt:lpstr>Playoffs/Seeding – Berths and Qualifications</vt:lpstr>
      <vt:lpstr>PowerPoint Presentation</vt:lpstr>
      <vt:lpstr>PowerPoint Presentation</vt:lpstr>
      <vt:lpstr>PowerPoint Presentation</vt:lpstr>
      <vt:lpstr>PowerPoint Presentation</vt:lpstr>
      <vt:lpstr>PowerPoint Presentation</vt:lpstr>
      <vt:lpstr>PowerPoint Presentation</vt:lpstr>
      <vt:lpstr>Playoffs/Seeding – Assigning Seeds</vt:lpstr>
      <vt:lpstr>2021-2025 Realignment</vt:lpstr>
      <vt:lpstr>Thank You!</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Lindsey Atkinson</dc:creator>
  <cp:lastModifiedBy>Juli  Kidd</cp:lastModifiedBy>
  <cp:revision>183</cp:revision>
  <cp:lastPrinted>2018-02-09T20:54:11Z</cp:lastPrinted>
  <dcterms:created xsi:type="dcterms:W3CDTF">2017-02-24T15:17:23Z</dcterms:created>
  <dcterms:modified xsi:type="dcterms:W3CDTF">2020-01-09T21:20:38Z</dcterms:modified>
</cp:coreProperties>
</file>