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0" r:id="rId2"/>
    <p:sldMasterId id="2147483818" r:id="rId3"/>
  </p:sldMasterIdLst>
  <p:notesMasterIdLst>
    <p:notesMasterId r:id="rId89"/>
  </p:notesMasterIdLst>
  <p:handoutMasterIdLst>
    <p:handoutMasterId r:id="rId90"/>
  </p:handoutMasterIdLst>
  <p:sldIdLst>
    <p:sldId id="289" r:id="rId4"/>
    <p:sldId id="408" r:id="rId5"/>
    <p:sldId id="409" r:id="rId6"/>
    <p:sldId id="875" r:id="rId7"/>
    <p:sldId id="876" r:id="rId8"/>
    <p:sldId id="877" r:id="rId9"/>
    <p:sldId id="943" r:id="rId10"/>
    <p:sldId id="286" r:id="rId11"/>
    <p:sldId id="260" r:id="rId12"/>
    <p:sldId id="261" r:id="rId13"/>
    <p:sldId id="262" r:id="rId14"/>
    <p:sldId id="256" r:id="rId15"/>
    <p:sldId id="257" r:id="rId16"/>
    <p:sldId id="258" r:id="rId17"/>
    <p:sldId id="259" r:id="rId18"/>
    <p:sldId id="802" r:id="rId19"/>
    <p:sldId id="803" r:id="rId20"/>
    <p:sldId id="804" r:id="rId21"/>
    <p:sldId id="805" r:id="rId22"/>
    <p:sldId id="806" r:id="rId23"/>
    <p:sldId id="287" r:id="rId24"/>
    <p:sldId id="263" r:id="rId25"/>
    <p:sldId id="264" r:id="rId26"/>
    <p:sldId id="284" r:id="rId27"/>
    <p:sldId id="265" r:id="rId28"/>
    <p:sldId id="266" r:id="rId29"/>
    <p:sldId id="267" r:id="rId30"/>
    <p:sldId id="268" r:id="rId31"/>
    <p:sldId id="269" r:id="rId32"/>
    <p:sldId id="270" r:id="rId33"/>
    <p:sldId id="271" r:id="rId34"/>
    <p:sldId id="272" r:id="rId35"/>
    <p:sldId id="800" r:id="rId36"/>
    <p:sldId id="273" r:id="rId37"/>
    <p:sldId id="801" r:id="rId38"/>
    <p:sldId id="807" r:id="rId39"/>
    <p:sldId id="275" r:id="rId40"/>
    <p:sldId id="277" r:id="rId41"/>
    <p:sldId id="278" r:id="rId42"/>
    <p:sldId id="279" r:id="rId43"/>
    <p:sldId id="280" r:id="rId44"/>
    <p:sldId id="282" r:id="rId45"/>
    <p:sldId id="780" r:id="rId46"/>
    <p:sldId id="795" r:id="rId47"/>
    <p:sldId id="797" r:id="rId48"/>
    <p:sldId id="794" r:id="rId49"/>
    <p:sldId id="788" r:id="rId50"/>
    <p:sldId id="900" r:id="rId51"/>
    <p:sldId id="901" r:id="rId52"/>
    <p:sldId id="902" r:id="rId53"/>
    <p:sldId id="903" r:id="rId54"/>
    <p:sldId id="904" r:id="rId55"/>
    <p:sldId id="905" r:id="rId56"/>
    <p:sldId id="906" r:id="rId57"/>
    <p:sldId id="907" r:id="rId58"/>
    <p:sldId id="908" r:id="rId59"/>
    <p:sldId id="909" r:id="rId60"/>
    <p:sldId id="910" r:id="rId61"/>
    <p:sldId id="911" r:id="rId62"/>
    <p:sldId id="912" r:id="rId63"/>
    <p:sldId id="913" r:id="rId64"/>
    <p:sldId id="914" r:id="rId65"/>
    <p:sldId id="915" r:id="rId66"/>
    <p:sldId id="916" r:id="rId67"/>
    <p:sldId id="917" r:id="rId68"/>
    <p:sldId id="921" r:id="rId69"/>
    <p:sldId id="923" r:id="rId70"/>
    <p:sldId id="924" r:id="rId71"/>
    <p:sldId id="925" r:id="rId72"/>
    <p:sldId id="926" r:id="rId73"/>
    <p:sldId id="927" r:id="rId74"/>
    <p:sldId id="928" r:id="rId75"/>
    <p:sldId id="929" r:id="rId76"/>
    <p:sldId id="930" r:id="rId77"/>
    <p:sldId id="931" r:id="rId78"/>
    <p:sldId id="932" r:id="rId79"/>
    <p:sldId id="933" r:id="rId80"/>
    <p:sldId id="934" r:id="rId81"/>
    <p:sldId id="935" r:id="rId82"/>
    <p:sldId id="936" r:id="rId83"/>
    <p:sldId id="937" r:id="rId84"/>
    <p:sldId id="938" r:id="rId85"/>
    <p:sldId id="939" r:id="rId86"/>
    <p:sldId id="940" r:id="rId87"/>
    <p:sldId id="941" r:id="rId8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32" autoAdjust="0"/>
    <p:restoredTop sz="94690"/>
  </p:normalViewPr>
  <p:slideViewPr>
    <p:cSldViewPr snapToGrid="0">
      <p:cViewPr varScale="1">
        <p:scale>
          <a:sx n="99" d="100"/>
          <a:sy n="99" d="100"/>
        </p:scale>
        <p:origin x="224" y="184"/>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1/9/20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1/9/20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Thank you for participating in this annual interpretation meeting.  While the rules of baseball are in great shape, we continue to work toward improving the sport by recruiting and retaining more young people.  We have to continue to strive to provide safe conditions and place them in situations that they are able to find success in some aspect of the sport.  Ultimately, our goal is for them to be safe, have fun and gain some valuable life lessons from participation.  New additions to our rules are indicated by </a:t>
            </a:r>
            <a:r>
              <a:rPr kumimoji="0" lang="en-US" sz="1200" b="0" i="0" u="sng" strike="noStrike" kern="1200" cap="none" spc="0" normalizeH="0" baseline="0" noProof="0" dirty="0">
                <a:ln>
                  <a:noFill/>
                </a:ln>
                <a:solidFill>
                  <a:prstClr val="black"/>
                </a:solidFill>
                <a:effectLst/>
                <a:uLnTx/>
                <a:uFillTx/>
                <a:latin typeface="+mn-lt"/>
                <a:ea typeface="+mn-ea"/>
                <a:cs typeface="+mn-cs"/>
              </a:rPr>
              <a:t>underlining</a:t>
            </a:r>
            <a:r>
              <a:rPr kumimoji="0" lang="en-US" sz="1200" b="0" i="0" u="none" strike="noStrike" kern="1200" cap="none" spc="0" normalizeH="0" baseline="0" noProof="0" dirty="0">
                <a:ln>
                  <a:noFill/>
                </a:ln>
                <a:solidFill>
                  <a:prstClr val="black"/>
                </a:solidFill>
                <a:effectLst/>
                <a:uLnTx/>
                <a:uFillTx/>
                <a:latin typeface="+mn-lt"/>
                <a:ea typeface="+mn-ea"/>
                <a:cs typeface="+mn-cs"/>
              </a:rPr>
              <a:t> of the change.  Deletions are noted by a </a:t>
            </a:r>
            <a:r>
              <a:rPr kumimoji="0" lang="en-US" sz="1200" b="0" i="0" u="none" strike="sngStrike" kern="1200" cap="none" spc="0" normalizeH="0" baseline="0" noProof="0" dirty="0">
                <a:ln>
                  <a:noFill/>
                </a:ln>
                <a:solidFill>
                  <a:prstClr val="black"/>
                </a:solidFill>
                <a:effectLst/>
                <a:uLnTx/>
                <a:uFillTx/>
                <a:latin typeface="+mn-lt"/>
                <a:ea typeface="+mn-ea"/>
                <a:cs typeface="+mn-cs"/>
              </a:rPr>
              <a:t>strike-through</a:t>
            </a:r>
            <a:r>
              <a:rPr kumimoji="0" lang="en-US" sz="1200" b="0" i="0" u="none" strike="noStrike" kern="1200" cap="none" spc="0" normalizeH="0" baseline="0" noProof="0" dirty="0">
                <a:ln>
                  <a:noFill/>
                </a:ln>
                <a:solidFill>
                  <a:prstClr val="black"/>
                </a:solidFill>
                <a:effectLst/>
                <a:uLnTx/>
                <a:uFillTx/>
                <a:latin typeface="+mn-lt"/>
                <a:ea typeface="+mn-ea"/>
                <a:cs typeface="+mn-cs"/>
              </a:rPr>
              <a:t> of the deleted text.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267250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NFHS Rules and Case Book e-books are available for $6.99 each.</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1619002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latin typeface="+mn-lt"/>
              </a:rPr>
              <a:t>Rules Book Apps for all NFHS rules books and case books are available on iTunes and Google Play. Rules books and case books are cross-linked and enabled for searchable content.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172738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designated hitter has been a mainstay rule for decades. It has not changed. We have only added another option with the same concept.</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512870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pinch hitter or pinch runner for the DH is used, that player becomes the new DH under the first option (the standard DH).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234583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compliant NOCSAE Body protector will have to be worn underneath the traditional chest protector.</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3756907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Cheek and jaw protectors are allowed to be used on batting helmets.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271625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3092853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Digital platform for online professional development courses are available on www.nfhslearn.com.</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321480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FREE courses include:</a:t>
            </a:r>
          </a:p>
          <a:p>
            <a:pPr marL="628650" lvl="1" indent="-171450">
              <a:buFont typeface="Arial" panose="020B0604020202020204" pitchFamily="34" charset="0"/>
              <a:buChar char="•"/>
            </a:pPr>
            <a:r>
              <a:rPr lang="en-US" dirty="0"/>
              <a:t>Bullying, Hazing and Inappropriate Behaviors</a:t>
            </a:r>
          </a:p>
          <a:p>
            <a:pPr marL="628650" lvl="1" indent="-171450">
              <a:buFont typeface="Arial" panose="020B0604020202020204" pitchFamily="34" charset="0"/>
              <a:buChar char="•"/>
            </a:pPr>
            <a:r>
              <a:rPr lang="en-US" dirty="0"/>
              <a:t>Student Mental Health and Suicide Prevention</a:t>
            </a:r>
          </a:p>
          <a:p>
            <a:pPr marL="628650" lvl="1" indent="-171450">
              <a:buFont typeface="Arial" panose="020B0604020202020204" pitchFamily="34" charset="0"/>
              <a:buChar char="•"/>
            </a:pPr>
            <a:r>
              <a:rPr lang="en-US" dirty="0"/>
              <a:t>Understanding Copyright and Compliance</a:t>
            </a:r>
          </a:p>
          <a:p>
            <a:pPr marL="628650" lvl="1" indent="-171450">
              <a:buFont typeface="Arial" panose="020B0604020202020204" pitchFamily="34" charset="0"/>
              <a:buChar char="•"/>
            </a:pPr>
            <a:r>
              <a:rPr lang="en-US" dirty="0"/>
              <a:t>Protecting Students from Abuse</a:t>
            </a:r>
          </a:p>
          <a:p>
            <a:pPr marL="628650" lvl="1" indent="-171450">
              <a:buFont typeface="Arial" panose="020B0604020202020204" pitchFamily="34" charset="0"/>
              <a:buChar char="•"/>
            </a:pPr>
            <a:r>
              <a:rPr lang="en-US" dirty="0"/>
              <a:t>Hazing Prevention for Students</a:t>
            </a:r>
          </a:p>
          <a:p>
            <a:pPr marL="628650" lvl="1" indent="-171450">
              <a:buFont typeface="Arial" panose="020B0604020202020204" pitchFamily="34" charset="0"/>
              <a:buChar char="•"/>
            </a:pPr>
            <a:r>
              <a:rPr lang="en-US" dirty="0"/>
              <a:t>Coaching Unified Sports</a:t>
            </a:r>
          </a:p>
          <a:p>
            <a:pPr marL="628650" lvl="1" indent="-171450">
              <a:buFont typeface="Arial" panose="020B0604020202020204" pitchFamily="34" charset="0"/>
              <a:buChar char="•"/>
            </a:pPr>
            <a:r>
              <a:rPr lang="en-US" dirty="0"/>
              <a:t>ACL Injury Prevention</a:t>
            </a:r>
          </a:p>
          <a:p>
            <a:pPr marL="628650" lvl="1" indent="-171450">
              <a:buFont typeface="Arial" panose="020B0604020202020204" pitchFamily="34" charset="0"/>
              <a:buChar char="•"/>
            </a:pPr>
            <a:r>
              <a:rPr lang="en-US" dirty="0"/>
              <a:t>Sportsmanship</a:t>
            </a:r>
          </a:p>
          <a:p>
            <a:pPr marL="628650" lvl="1" indent="-171450">
              <a:buFont typeface="Arial" panose="020B0604020202020204" pitchFamily="34" charset="0"/>
              <a:buChar char="•"/>
            </a:pPr>
            <a:r>
              <a:rPr lang="en-US" dirty="0"/>
              <a:t>And many more</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383636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State associations with 100% membership in the NFHS Officials Association and any individual member has access to the Central Hub for officials.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1833674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a:extLst>
              <a:ext uri="{FF2B5EF4-FFF2-40B4-BE49-F238E27FC236}">
                <a16:creationId xmlns:a16="http://schemas.microsoft.com/office/drawing/2014/main" id="{B3609E34-1765-7142-A65C-1F28ACD380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0" name="Notes Placeholder 2">
            <a:extLst>
              <a:ext uri="{FF2B5EF4-FFF2-40B4-BE49-F238E27FC236}">
                <a16:creationId xmlns:a16="http://schemas.microsoft.com/office/drawing/2014/main" id="{E28138E6-FD1B-B54C-AAA6-C202822BBA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Request should be based on the gender identification of that student in current school records and daily life activities in the school and community.</a:t>
            </a:r>
          </a:p>
          <a:p>
            <a:endParaRPr lang="en-US" altLang="en-US"/>
          </a:p>
        </p:txBody>
      </p:sp>
      <p:sp>
        <p:nvSpPr>
          <p:cNvPr id="4" name="Slide Number Placeholder 3">
            <a:extLst>
              <a:ext uri="{FF2B5EF4-FFF2-40B4-BE49-F238E27FC236}">
                <a16:creationId xmlns:a16="http://schemas.microsoft.com/office/drawing/2014/main" id="{66A00FF7-528D-AB4A-9617-9254E3BECA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6CD700-F94E-094F-953C-092214FBE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67100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a:extLst>
              <a:ext uri="{FF2B5EF4-FFF2-40B4-BE49-F238E27FC236}">
                <a16:creationId xmlns:a16="http://schemas.microsoft.com/office/drawing/2014/main" id="{9208DF1A-7153-AD48-857C-B1FE210864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8" name="Notes Placeholder 2">
            <a:extLst>
              <a:ext uri="{FF2B5EF4-FFF2-40B4-BE49-F238E27FC236}">
                <a16:creationId xmlns:a16="http://schemas.microsoft.com/office/drawing/2014/main" id="{0C2D790C-F958-F54C-8052-6003E3D732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Requested Documentation:</a:t>
            </a:r>
          </a:p>
          <a:p>
            <a:r>
              <a:rPr lang="en-US" altLang="en-US"/>
              <a:t>-Affirmations that the actions, attitudes, and manner demonstrate the student’s consistent gender identification</a:t>
            </a:r>
          </a:p>
          <a:p>
            <a:r>
              <a:rPr lang="en-US" altLang="en-US"/>
              <a:t>-Complete list of treatments or medications relative to gender identity</a:t>
            </a:r>
          </a:p>
          <a:p>
            <a:pPr eaLnBrk="1" hangingPunct="1">
              <a:spcBef>
                <a:spcPct val="0"/>
              </a:spcBef>
            </a:pPr>
            <a:r>
              <a:rPr lang="en-US" altLang="en-US"/>
              <a:t>-Complete list of interventions related to the gender identity of the student.</a:t>
            </a:r>
          </a:p>
          <a:p>
            <a:pPr eaLnBrk="1" hangingPunct="1">
              <a:spcBef>
                <a:spcPct val="0"/>
              </a:spcBef>
            </a:pPr>
            <a:r>
              <a:rPr lang="en-US" altLang="en-US"/>
              <a:t>-Written verification from an appropriate healthcare professional of the student’s consistent gender identification. </a:t>
            </a:r>
          </a:p>
          <a:p>
            <a:pPr eaLnBrk="1" hangingPunct="1">
              <a:spcBef>
                <a:spcPct val="0"/>
              </a:spcBef>
            </a:pPr>
            <a:r>
              <a:rPr lang="en-US" altLang="en-US"/>
              <a:t>-Any other pertinent documentation or information which the student or parent(s)/legal guardian(s) appointed by a court of competent jurisdiction believe relevant and appropriate. </a:t>
            </a:r>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F2FDC520-12A6-FF42-AFF3-ACF6F6FACA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535C8-E3B0-C04D-A61C-56D6E95C24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657299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a:extLst>
              <a:ext uri="{FF2B5EF4-FFF2-40B4-BE49-F238E27FC236}">
                <a16:creationId xmlns:a16="http://schemas.microsoft.com/office/drawing/2014/main" id="{3C9774DB-8B77-3642-BC58-EE7975CDD6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4" name="Notes Placeholder 2">
            <a:extLst>
              <a:ext uri="{FF2B5EF4-FFF2-40B4-BE49-F238E27FC236}">
                <a16:creationId xmlns:a16="http://schemas.microsoft.com/office/drawing/2014/main" id="{4FF8A6AA-0DD6-724C-941D-D144B7078C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1.2.4.a is the “birth certificate rule”</a:t>
            </a:r>
          </a:p>
        </p:txBody>
      </p:sp>
      <p:sp>
        <p:nvSpPr>
          <p:cNvPr id="4" name="Slide Number Placeholder 3">
            <a:extLst>
              <a:ext uri="{FF2B5EF4-FFF2-40B4-BE49-F238E27FC236}">
                <a16:creationId xmlns:a16="http://schemas.microsoft.com/office/drawing/2014/main" id="{6172C3C7-4791-2F48-A1EA-91668661E0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0C993E-BA33-784D-9633-C64E82D25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40830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a:extLst>
              <a:ext uri="{FF2B5EF4-FFF2-40B4-BE49-F238E27FC236}">
                <a16:creationId xmlns:a16="http://schemas.microsoft.com/office/drawing/2014/main" id="{ED09CD4B-FA86-A44E-9C9D-68F3DDB52B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8" name="Notes Placeholder 2">
            <a:extLst>
              <a:ext uri="{FF2B5EF4-FFF2-40B4-BE49-F238E27FC236}">
                <a16:creationId xmlns:a16="http://schemas.microsoft.com/office/drawing/2014/main" id="{F74583B9-C5D8-8B48-A560-8FE6808233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Previously Foreign Exchange Students were only eligible the first semester of residency in the United States through an approved program.</a:t>
            </a:r>
          </a:p>
        </p:txBody>
      </p:sp>
      <p:sp>
        <p:nvSpPr>
          <p:cNvPr id="4" name="Slide Number Placeholder 3">
            <a:extLst>
              <a:ext uri="{FF2B5EF4-FFF2-40B4-BE49-F238E27FC236}">
                <a16:creationId xmlns:a16="http://schemas.microsoft.com/office/drawing/2014/main" id="{DC54E06B-ECC9-1E49-881B-D2C2445977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0C562-B20B-E44A-B3A3-47223212E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609242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a:extLst>
              <a:ext uri="{FF2B5EF4-FFF2-40B4-BE49-F238E27FC236}">
                <a16:creationId xmlns:a16="http://schemas.microsoft.com/office/drawing/2014/main" id="{6F59D15E-ED07-5E44-9A16-CDA7300131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6" name="Notes Placeholder 2">
            <a:extLst>
              <a:ext uri="{FF2B5EF4-FFF2-40B4-BE49-F238E27FC236}">
                <a16:creationId xmlns:a16="http://schemas.microsoft.com/office/drawing/2014/main" id="{ECC71967-8CA3-CB46-B5E2-AF7C4B2B79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Language has been cleaned up to match the penalty to alleviate any confusion.</a:t>
            </a:r>
          </a:p>
        </p:txBody>
      </p:sp>
      <p:sp>
        <p:nvSpPr>
          <p:cNvPr id="4" name="Slide Number Placeholder 3">
            <a:extLst>
              <a:ext uri="{FF2B5EF4-FFF2-40B4-BE49-F238E27FC236}">
                <a16:creationId xmlns:a16="http://schemas.microsoft.com/office/drawing/2014/main" id="{02A8575C-9D70-D745-8F5D-9DFA00B1FB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BBB11B-4B1B-9F47-AF2F-EE92E47DC6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252943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a:extLst>
              <a:ext uri="{FF2B5EF4-FFF2-40B4-BE49-F238E27FC236}">
                <a16:creationId xmlns:a16="http://schemas.microsoft.com/office/drawing/2014/main" id="{634B86A1-BBB9-9E43-B0FC-2DBB5E8FA1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8" name="Notes Placeholder 2">
            <a:extLst>
              <a:ext uri="{FF2B5EF4-FFF2-40B4-BE49-F238E27FC236}">
                <a16:creationId xmlns:a16="http://schemas.microsoft.com/office/drawing/2014/main" id="{7EE13537-BC24-F94B-B864-C4C2C14429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BC71A80-EFBD-D841-8D35-B0EBF5E50C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60C0DB-1D54-974E-84D2-CBA9C7E03B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258421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a:extLst>
              <a:ext uri="{FF2B5EF4-FFF2-40B4-BE49-F238E27FC236}">
                <a16:creationId xmlns:a16="http://schemas.microsoft.com/office/drawing/2014/main" id="{503B1056-769D-8846-9DDC-39926D14EC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6" name="Notes Placeholder 2">
            <a:extLst>
              <a:ext uri="{FF2B5EF4-FFF2-40B4-BE49-F238E27FC236}">
                <a16:creationId xmlns:a16="http://schemas.microsoft.com/office/drawing/2014/main" id="{7DEA4A6E-8915-764C-89E4-ACF8E77EFBB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Clarifying language that independent NCHSAA member schools are not eligible for bracketed sports playoffs</a:t>
            </a:r>
          </a:p>
        </p:txBody>
      </p:sp>
      <p:sp>
        <p:nvSpPr>
          <p:cNvPr id="4" name="Slide Number Placeholder 3">
            <a:extLst>
              <a:ext uri="{FF2B5EF4-FFF2-40B4-BE49-F238E27FC236}">
                <a16:creationId xmlns:a16="http://schemas.microsoft.com/office/drawing/2014/main" id="{85B5B5A0-EB34-4A41-9374-4F3D678675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B9ED4D-F361-1241-AA64-CC1B683EEA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679227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a:extLst>
              <a:ext uri="{FF2B5EF4-FFF2-40B4-BE49-F238E27FC236}">
                <a16:creationId xmlns:a16="http://schemas.microsoft.com/office/drawing/2014/main" id="{F864E066-63FC-3749-BF85-016B267C5C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4" name="Notes Placeholder 2">
            <a:extLst>
              <a:ext uri="{FF2B5EF4-FFF2-40B4-BE49-F238E27FC236}">
                <a16:creationId xmlns:a16="http://schemas.microsoft.com/office/drawing/2014/main" id="{303DC5FB-052D-F449-97BE-70613ADBD9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Penalty to be assessed when official ball is not used in games</a:t>
            </a:r>
          </a:p>
          <a:p>
            <a:r>
              <a:rPr lang="en-US" altLang="en-US"/>
              <a:t>–Use of illegal equipment</a:t>
            </a:r>
          </a:p>
        </p:txBody>
      </p:sp>
      <p:sp>
        <p:nvSpPr>
          <p:cNvPr id="4" name="Slide Number Placeholder 3">
            <a:extLst>
              <a:ext uri="{FF2B5EF4-FFF2-40B4-BE49-F238E27FC236}">
                <a16:creationId xmlns:a16="http://schemas.microsoft.com/office/drawing/2014/main" id="{CB549DDD-2F10-D348-B269-FD6CA5FA55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43DA3CF-092D-D14F-9F07-A86E7DC375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02549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a:extLst>
              <a:ext uri="{FF2B5EF4-FFF2-40B4-BE49-F238E27FC236}">
                <a16:creationId xmlns:a16="http://schemas.microsoft.com/office/drawing/2014/main" id="{BD055BA2-C8F1-404C-9612-BB898EDFF8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2" name="Notes Placeholder 2">
            <a:extLst>
              <a:ext uri="{FF2B5EF4-FFF2-40B4-BE49-F238E27FC236}">
                <a16:creationId xmlns:a16="http://schemas.microsoft.com/office/drawing/2014/main" id="{AA090D2B-51E9-EA41-9237-8EE4FD55BB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Penalty to be assessed when official ball is not used in games</a:t>
            </a:r>
          </a:p>
          <a:p>
            <a:r>
              <a:rPr lang="en-US" altLang="en-US"/>
              <a:t>–Use of illegal equipment</a:t>
            </a:r>
          </a:p>
        </p:txBody>
      </p:sp>
      <p:sp>
        <p:nvSpPr>
          <p:cNvPr id="4" name="Slide Number Placeholder 3">
            <a:extLst>
              <a:ext uri="{FF2B5EF4-FFF2-40B4-BE49-F238E27FC236}">
                <a16:creationId xmlns:a16="http://schemas.microsoft.com/office/drawing/2014/main" id="{4B853F72-C025-3547-9D48-07ED62487A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826C0A-1744-604A-97BE-C678AB22D0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008093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79699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a:extLst>
              <a:ext uri="{FF2B5EF4-FFF2-40B4-BE49-F238E27FC236}">
                <a16:creationId xmlns:a16="http://schemas.microsoft.com/office/drawing/2014/main" id="{4F58E9DD-B2E2-EC47-94AF-DF7FE06CE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0" name="Notes Placeholder 2">
            <a:extLst>
              <a:ext uri="{FF2B5EF4-FFF2-40B4-BE49-F238E27FC236}">
                <a16:creationId xmlns:a16="http://schemas.microsoft.com/office/drawing/2014/main" id="{66C4BFB2-C720-0A4B-8C23-7904530EA6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Key Dates: </a:t>
            </a:r>
          </a:p>
          <a:p>
            <a:r>
              <a:rPr lang="en-US" altLang="en-US" dirty="0"/>
              <a:t>1</a:t>
            </a:r>
            <a:r>
              <a:rPr lang="en-US" altLang="en-US" baseline="30000" dirty="0"/>
              <a:t>st</a:t>
            </a:r>
            <a:r>
              <a:rPr lang="en-US" altLang="en-US" dirty="0"/>
              <a:t> Practice - February 12</a:t>
            </a:r>
          </a:p>
          <a:p>
            <a:r>
              <a:rPr lang="en-US" altLang="en-US" dirty="0"/>
              <a:t>1</a:t>
            </a:r>
            <a:r>
              <a:rPr lang="en-US" altLang="en-US" baseline="30000" dirty="0"/>
              <a:t>st</a:t>
            </a:r>
            <a:r>
              <a:rPr lang="en-US" altLang="en-US" dirty="0"/>
              <a:t> Contest - March 2</a:t>
            </a:r>
          </a:p>
          <a:p>
            <a:r>
              <a:rPr lang="en-US" altLang="en-US" dirty="0"/>
              <a:t>Last Play Date - May 9</a:t>
            </a:r>
          </a:p>
          <a:p>
            <a:endParaRPr lang="en-US" altLang="en-US" dirty="0"/>
          </a:p>
        </p:txBody>
      </p:sp>
      <p:sp>
        <p:nvSpPr>
          <p:cNvPr id="4" name="Slide Number Placeholder 3">
            <a:extLst>
              <a:ext uri="{FF2B5EF4-FFF2-40B4-BE49-F238E27FC236}">
                <a16:creationId xmlns:a16="http://schemas.microsoft.com/office/drawing/2014/main" id="{BD621DB3-25FC-884A-9F43-46FAB5357B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C59DCA-C4F1-094E-B28D-BCEF602C2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073372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a:extLst>
              <a:ext uri="{FF2B5EF4-FFF2-40B4-BE49-F238E27FC236}">
                <a16:creationId xmlns:a16="http://schemas.microsoft.com/office/drawing/2014/main" id="{5F77281E-55A0-3E41-9912-AA8D9C498E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8" name="Notes Placeholder 2">
            <a:extLst>
              <a:ext uri="{FF2B5EF4-FFF2-40B4-BE49-F238E27FC236}">
                <a16:creationId xmlns:a16="http://schemas.microsoft.com/office/drawing/2014/main" id="{902D496C-FD1B-5446-97D7-260372AE8C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In an effort of continued transparency with the membership the men’s championships operated at loss of $ 2,523.26</a:t>
            </a:r>
          </a:p>
          <a:p>
            <a:endParaRPr lang="en-US" altLang="en-US" dirty="0"/>
          </a:p>
        </p:txBody>
      </p:sp>
      <p:sp>
        <p:nvSpPr>
          <p:cNvPr id="4" name="Slide Number Placeholder 3">
            <a:extLst>
              <a:ext uri="{FF2B5EF4-FFF2-40B4-BE49-F238E27FC236}">
                <a16:creationId xmlns:a16="http://schemas.microsoft.com/office/drawing/2014/main" id="{B11E6238-1907-5F4F-9281-99E2B8182D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2C49AB-4E97-664E-9625-326B87D9F8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274492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a:extLst>
              <a:ext uri="{FF2B5EF4-FFF2-40B4-BE49-F238E27FC236}">
                <a16:creationId xmlns:a16="http://schemas.microsoft.com/office/drawing/2014/main" id="{8129D492-08B8-E14C-944B-B68AF6A9C7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8" name="Notes Placeholder 2">
            <a:extLst>
              <a:ext uri="{FF2B5EF4-FFF2-40B4-BE49-F238E27FC236}">
                <a16:creationId xmlns:a16="http://schemas.microsoft.com/office/drawing/2014/main" id="{C4638620-1926-7744-B46F-0A82D3E34B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Soccer:</a:t>
            </a:r>
          </a:p>
          <a:p>
            <a:r>
              <a:rPr lang="en-US" altLang="en-US"/>
              <a:t>-1A and 4A = 48-team brackets</a:t>
            </a:r>
          </a:p>
          <a:p>
            <a:r>
              <a:rPr lang="en-US" altLang="en-US"/>
              <a:t>-2A and 3A = 64-team brackets</a:t>
            </a:r>
          </a:p>
        </p:txBody>
      </p:sp>
      <p:sp>
        <p:nvSpPr>
          <p:cNvPr id="4" name="Slide Number Placeholder 3">
            <a:extLst>
              <a:ext uri="{FF2B5EF4-FFF2-40B4-BE49-F238E27FC236}">
                <a16:creationId xmlns:a16="http://schemas.microsoft.com/office/drawing/2014/main" id="{2B184FB5-0065-6D44-8C05-49DC4F09226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2A8235-95A7-7C40-B785-5026B7B201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731913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a:extLst>
              <a:ext uri="{FF2B5EF4-FFF2-40B4-BE49-F238E27FC236}">
                <a16:creationId xmlns:a16="http://schemas.microsoft.com/office/drawing/2014/main" id="{6CC9422B-F909-8844-8219-C64129D04E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6" name="Notes Placeholder 2">
            <a:extLst>
              <a:ext uri="{FF2B5EF4-FFF2-40B4-BE49-F238E27FC236}">
                <a16:creationId xmlns:a16="http://schemas.microsoft.com/office/drawing/2014/main" id="{C04C6E2D-B41F-9249-8411-937AA44C28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127E48B6-77E3-BC49-A52B-A9BEC6409B0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B5380-72AE-8543-82A4-4679C94CCA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593505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a:extLst>
              <a:ext uri="{FF2B5EF4-FFF2-40B4-BE49-F238E27FC236}">
                <a16:creationId xmlns:a16="http://schemas.microsoft.com/office/drawing/2014/main" id="{42B5851C-E1BA-074C-BEAB-4BC4B6E121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4" name="Notes Placeholder 2">
            <a:extLst>
              <a:ext uri="{FF2B5EF4-FFF2-40B4-BE49-F238E27FC236}">
                <a16:creationId xmlns:a16="http://schemas.microsoft.com/office/drawing/2014/main" id="{37EE3598-7ECE-5446-B3F6-822F8EAB29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Leapfrog Example:</a:t>
            </a:r>
          </a:p>
          <a:p>
            <a:r>
              <a:rPr lang="en-US" altLang="en-US"/>
              <a:t>-Green highlighted teams are automatic qualifiers</a:t>
            </a:r>
          </a:p>
          <a:p>
            <a:r>
              <a:rPr lang="en-US" altLang="en-US"/>
              <a:t>-The top non-automatic qualifiers from each conference are compared (not the best Adjusted MaxPreps Ranking)</a:t>
            </a:r>
          </a:p>
          <a:p>
            <a:r>
              <a:rPr lang="en-US" altLang="en-US"/>
              <a:t>-Notice Conference B Team 4 (ADMR of 7) is not available because Team 3 finished ahead of them in the conference standings.</a:t>
            </a:r>
          </a:p>
          <a:p>
            <a:r>
              <a:rPr lang="en-US" altLang="en-US"/>
              <a:t>-Team 4 from Conference A is the first at-large qualifier because they have the best ADMR of the teams available to be compared</a:t>
            </a:r>
          </a:p>
          <a:p>
            <a:endParaRPr lang="en-US" altLang="en-US"/>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FD92EF0A-6F2E-F045-B182-D351D1067CB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5AEBB2-9A8A-1F49-8B14-23E16BA92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095014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a:extLst>
              <a:ext uri="{FF2B5EF4-FFF2-40B4-BE49-F238E27FC236}">
                <a16:creationId xmlns:a16="http://schemas.microsoft.com/office/drawing/2014/main" id="{6D2FE9E9-B6C0-D042-BEF4-A5F0984145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2" name="Notes Placeholder 2">
            <a:extLst>
              <a:ext uri="{FF2B5EF4-FFF2-40B4-BE49-F238E27FC236}">
                <a16:creationId xmlns:a16="http://schemas.microsoft.com/office/drawing/2014/main" id="{D129E3F7-56BC-E443-89C9-FBAB568BB7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Now from left to right compare Team 5, Team 3 and Team 3</a:t>
            </a:r>
          </a:p>
          <a:p>
            <a:pPr eaLnBrk="1" hangingPunct="1">
              <a:spcBef>
                <a:spcPct val="0"/>
              </a:spcBef>
            </a:pPr>
            <a:r>
              <a:rPr lang="en-US" altLang="en-US"/>
              <a:t>-Team 3 from Conference C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8BFD05B5-BE6E-9C4B-90EF-18FA17EBAC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F77A75-D3A5-D44C-9F6D-5C0A01F843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980061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a:extLst>
              <a:ext uri="{FF2B5EF4-FFF2-40B4-BE49-F238E27FC236}">
                <a16:creationId xmlns:a16="http://schemas.microsoft.com/office/drawing/2014/main" id="{2BD46AEF-F93A-EC4D-808B-37F3A9124E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0" name="Notes Placeholder 2">
            <a:extLst>
              <a:ext uri="{FF2B5EF4-FFF2-40B4-BE49-F238E27FC236}">
                <a16:creationId xmlns:a16="http://schemas.microsoft.com/office/drawing/2014/main" id="{0FDBA0B4-0CA4-784E-8AD8-CFDF0090E0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Now from left to right compare Team 5, Team 3 and Team 4</a:t>
            </a:r>
          </a:p>
          <a:p>
            <a:pPr eaLnBrk="1" hangingPunct="1">
              <a:spcBef>
                <a:spcPct val="0"/>
              </a:spcBef>
            </a:pPr>
            <a:r>
              <a:rPr lang="en-US" altLang="en-US" dirty="0"/>
              <a:t>-Team 4 from Conference C is the next at-large qualifier because they have the best ADMR of the teams available to be compared</a:t>
            </a:r>
          </a:p>
          <a:p>
            <a:pPr eaLnBrk="1" hangingPunct="1">
              <a:spcBef>
                <a:spcPct val="0"/>
              </a:spcBef>
            </a:pPr>
            <a:endParaRPr lang="en-US" altLang="en-US" dirty="0"/>
          </a:p>
          <a:p>
            <a:endParaRPr lang="en-US" altLang="en-US" dirty="0"/>
          </a:p>
        </p:txBody>
      </p:sp>
      <p:sp>
        <p:nvSpPr>
          <p:cNvPr id="4" name="Slide Number Placeholder 3">
            <a:extLst>
              <a:ext uri="{FF2B5EF4-FFF2-40B4-BE49-F238E27FC236}">
                <a16:creationId xmlns:a16="http://schemas.microsoft.com/office/drawing/2014/main" id="{503A1435-8516-4D42-9C9D-495FAC0D5D9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0156801-324F-0946-83EC-C2FDCDEAA8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849478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a:extLst>
              <a:ext uri="{FF2B5EF4-FFF2-40B4-BE49-F238E27FC236}">
                <a16:creationId xmlns:a16="http://schemas.microsoft.com/office/drawing/2014/main" id="{54B02CFF-0EAC-3042-9799-DCA822073F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8" name="Notes Placeholder 2">
            <a:extLst>
              <a:ext uri="{FF2B5EF4-FFF2-40B4-BE49-F238E27FC236}">
                <a16:creationId xmlns:a16="http://schemas.microsoft.com/office/drawing/2014/main" id="{CEBEEED8-C0E0-8F4E-9B73-319E1EBA59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3 and Team 5</a:t>
            </a:r>
          </a:p>
          <a:p>
            <a:pPr eaLnBrk="1" hangingPunct="1">
              <a:spcBef>
                <a:spcPct val="0"/>
              </a:spcBef>
            </a:pPr>
            <a:r>
              <a:rPr lang="en-US" altLang="en-US"/>
              <a:t>-Team 3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08EF7FCA-D826-CE45-81A8-BB2C59EFFB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2350F6-D82D-4848-867F-2E47116CE0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000685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a:extLst>
              <a:ext uri="{FF2B5EF4-FFF2-40B4-BE49-F238E27FC236}">
                <a16:creationId xmlns:a16="http://schemas.microsoft.com/office/drawing/2014/main" id="{7A7D478F-670D-D14E-9366-4386C0836E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6" name="Notes Placeholder 2">
            <a:extLst>
              <a:ext uri="{FF2B5EF4-FFF2-40B4-BE49-F238E27FC236}">
                <a16:creationId xmlns:a16="http://schemas.microsoft.com/office/drawing/2014/main" id="{C7AB9357-BA2F-444C-82AB-BB35E53F4C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4 and Team 5</a:t>
            </a:r>
          </a:p>
          <a:p>
            <a:pPr eaLnBrk="1" hangingPunct="1">
              <a:spcBef>
                <a:spcPct val="0"/>
              </a:spcBef>
            </a:pPr>
            <a:r>
              <a:rPr lang="en-US" altLang="en-US"/>
              <a:t>-Team 4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F87EA07B-1798-C047-B356-4C958E8B8D1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C66006A-E40E-B341-92EC-7E3BFE192B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664788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a:extLst>
              <a:ext uri="{FF2B5EF4-FFF2-40B4-BE49-F238E27FC236}">
                <a16:creationId xmlns:a16="http://schemas.microsoft.com/office/drawing/2014/main" id="{DEC5D5CD-6B94-CB42-BF38-B2331C0DDF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4" name="Notes Placeholder 2">
            <a:extLst>
              <a:ext uri="{FF2B5EF4-FFF2-40B4-BE49-F238E27FC236}">
                <a16:creationId xmlns:a16="http://schemas.microsoft.com/office/drawing/2014/main" id="{CF60271B-DF71-E442-B56D-2EEB56D600B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5 and Team 5</a:t>
            </a:r>
          </a:p>
          <a:p>
            <a:pPr eaLnBrk="1" hangingPunct="1">
              <a:spcBef>
                <a:spcPct val="0"/>
              </a:spcBef>
            </a:pPr>
            <a:r>
              <a:rPr lang="en-US" altLang="en-US"/>
              <a:t>-Team 5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B37F28ED-BE09-7847-B10A-11DDCC6546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F0476B-ACD7-BF4D-A5B9-0012FF7AF8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6227009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a:extLst>
              <a:ext uri="{FF2B5EF4-FFF2-40B4-BE49-F238E27FC236}">
                <a16:creationId xmlns:a16="http://schemas.microsoft.com/office/drawing/2014/main" id="{23972DEC-00CB-BD40-BE82-6F0EA88DE6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2" name="Notes Placeholder 2">
            <a:extLst>
              <a:ext uri="{FF2B5EF4-FFF2-40B4-BE49-F238E27FC236}">
                <a16:creationId xmlns:a16="http://schemas.microsoft.com/office/drawing/2014/main" id="{A53CDFF8-2216-AC4B-BECB-C95F3083BB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D45B5BD-6D55-5345-9844-64696505435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F753F-599A-AF40-9632-0F1F4446FC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911443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669404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Important Notes:</a:t>
            </a:r>
          </a:p>
          <a:p>
            <a:r>
              <a:rPr lang="en-US" altLang="en-US"/>
              <a:t>-Realignment Committee and Board will seek input relative to classes, percentages, etc.</a:t>
            </a:r>
          </a:p>
          <a:p>
            <a:r>
              <a:rPr lang="en-US" altLang="en-US"/>
              <a:t>-Any deviation from 4 classes would require a NCHSAA Amendment change. </a:t>
            </a:r>
          </a:p>
          <a:p>
            <a:r>
              <a:rPr lang="en-US" altLang="en-US"/>
              <a:t>-Previous Realignment Committees researched 3, 4 and 5 classes with the help of SAS.</a:t>
            </a:r>
          </a:p>
          <a:p>
            <a:endParaRPr lang="en-US" altLang="en-US"/>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8979676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438582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Slide Image Placeholder 1">
            <a:extLst>
              <a:ext uri="{FF2B5EF4-FFF2-40B4-BE49-F238E27FC236}">
                <a16:creationId xmlns:a16="http://schemas.microsoft.com/office/drawing/2014/main" id="{E9FF39DD-5E34-C946-9965-2A222DAF25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6" name="Notes Placeholder 2">
            <a:extLst>
              <a:ext uri="{FF2B5EF4-FFF2-40B4-BE49-F238E27FC236}">
                <a16:creationId xmlns:a16="http://schemas.microsoft.com/office/drawing/2014/main" id="{D701AE60-B787-F24C-B17D-0988C8165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035F8E0A-FB51-9841-A98B-83B6AA8AE4E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075822-3B0A-E745-87D2-E23F9CF166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2366654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picture containing tree, stop, sky, road&#10;&#10;Description generated with high confidence">
            <a:extLst>
              <a:ext uri="{FF2B5EF4-FFF2-40B4-BE49-F238E27FC236}">
                <a16:creationId xmlns:a16="http://schemas.microsoft.com/office/drawing/2014/main" id="{50C36D08-A412-4152-9250-9C41C546D3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9" name="Picture 8" descr="A picture containing person, sport, player, outdoor&#10;&#10;Description automatically generated">
            <a:extLst>
              <a:ext uri="{FF2B5EF4-FFF2-40B4-BE49-F238E27FC236}">
                <a16:creationId xmlns:a16="http://schemas.microsoft.com/office/drawing/2014/main" id="{FD20F80A-C0C1-4417-887D-AB76EA6111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318"/>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Box 10">
            <a:extLst>
              <a:ext uri="{FF2B5EF4-FFF2-40B4-BE49-F238E27FC236}">
                <a16:creationId xmlns:a16="http://schemas.microsoft.com/office/drawing/2014/main" id="{C8D7C1F6-D338-4966-BD8B-EF51DC3F1BAC}"/>
              </a:ext>
            </a:extLst>
          </p:cNvPr>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pic>
        <p:nvPicPr>
          <p:cNvPr id="12" name="Picture 11" descr="A picture containing tree, stop, sky, road&#10;&#10;Description generated with high confidence">
            <a:extLst>
              <a:ext uri="{FF2B5EF4-FFF2-40B4-BE49-F238E27FC236}">
                <a16:creationId xmlns:a16="http://schemas.microsoft.com/office/drawing/2014/main" id="{23F1C778-8A79-4D19-A9BA-64014EEC5A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1/9/20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picture containing person, sport, player, outdoor&#10;&#10;Description automatically generated">
            <a:extLst>
              <a:ext uri="{FF2B5EF4-FFF2-40B4-BE49-F238E27FC236}">
                <a16:creationId xmlns:a16="http://schemas.microsoft.com/office/drawing/2014/main" id="{B7ACA303-1980-4181-8028-B41E466301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318"/>
            <a:ext cx="12192000" cy="440851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3E10C273-8EC8-496A-8043-4AD3708735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8566" y="4649789"/>
            <a:ext cx="914233" cy="133549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1/9/20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47A99358-48F6-4CCF-A0FB-FE9E70AF6AC7}"/>
              </a:ext>
            </a:extLst>
          </p:cNvPr>
          <p:cNvGrpSpPr>
            <a:grpSpLocks/>
          </p:cNvGrpSpPr>
          <p:nvPr/>
        </p:nvGrpSpPr>
        <p:grpSpPr bwMode="auto">
          <a:xfrm>
            <a:off x="-11113" y="-7938"/>
            <a:ext cx="12228513" cy="6873876"/>
            <a:chOff x="-8466" y="-8468"/>
            <a:chExt cx="9171316" cy="6874935"/>
          </a:xfrm>
        </p:grpSpPr>
        <p:cxnSp>
          <p:nvCxnSpPr>
            <p:cNvPr id="5" name="Straight Connector 4">
              <a:extLst>
                <a:ext uri="{FF2B5EF4-FFF2-40B4-BE49-F238E27FC236}">
                  <a16:creationId xmlns:a16="http://schemas.microsoft.com/office/drawing/2014/main" id="{E5325A10-F6F2-460D-B388-03B58C1A2961}"/>
                </a:ext>
              </a:extLst>
            </p:cNvPr>
            <p:cNvCxnSpPr/>
            <p:nvPr/>
          </p:nvCxnSpPr>
          <p:spPr>
            <a:xfrm flipV="1">
              <a:off x="5131424" y="4175239"/>
              <a:ext cx="4021901"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D8EB9B2-B7BB-48D9-AF28-23C848259576}"/>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6">
              <a:extLst>
                <a:ext uri="{FF2B5EF4-FFF2-40B4-BE49-F238E27FC236}">
                  <a16:creationId xmlns:a16="http://schemas.microsoft.com/office/drawing/2014/main" id="{7145B0DF-FBF7-420D-BD7E-8361C3DF2B82}"/>
                </a:ext>
              </a:extLst>
            </p:cNvPr>
            <p:cNvSpPr/>
            <p:nvPr/>
          </p:nvSpPr>
          <p:spPr>
            <a:xfrm>
              <a:off x="6892346"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a:extLst>
                <a:ext uri="{FF2B5EF4-FFF2-40B4-BE49-F238E27FC236}">
                  <a16:creationId xmlns:a16="http://schemas.microsoft.com/office/drawing/2014/main" id="{48F45C14-6995-430A-A48D-D2F3205BD191}"/>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a:extLst>
                <a:ext uri="{FF2B5EF4-FFF2-40B4-BE49-F238E27FC236}">
                  <a16:creationId xmlns:a16="http://schemas.microsoft.com/office/drawing/2014/main" id="{B39949AE-DAB6-4D61-A8EA-3F70A9F6FF2C}"/>
                </a:ext>
              </a:extLst>
            </p:cNvPr>
            <p:cNvSpPr/>
            <p:nvPr/>
          </p:nvSpPr>
          <p:spPr>
            <a:xfrm>
              <a:off x="6637554"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a:extLst>
                <a:ext uri="{FF2B5EF4-FFF2-40B4-BE49-F238E27FC236}">
                  <a16:creationId xmlns:a16="http://schemas.microsoft.com/office/drawing/2014/main" id="{E71D8CF0-F7FD-4C83-A8C5-0F1A09E75058}"/>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E93E798B-90CD-49A7-9150-B2CBB84388C1}"/>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32BF3A5C-8E60-4C67-A06B-F56329B1642A}"/>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02AFF6F4-F0AB-4401-A6D1-45C89F5890E6}"/>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0057B3EC-A9E6-4573-889D-545E51BABC28}"/>
                </a:ext>
              </a:extLst>
            </p:cNvPr>
            <p:cNvSpPr/>
            <p:nvPr/>
          </p:nvSpPr>
          <p:spPr>
            <a:xfrm>
              <a:off x="-8466" y="-8468"/>
              <a:ext cx="863197"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462" y="4050837"/>
            <a:ext cx="7768959" cy="1096899"/>
          </a:xfrm>
        </p:spPr>
        <p:txBody>
          <a:bodyPr/>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4830EA11-9012-46C3-BDA6-01C5E40BEA00}"/>
              </a:ext>
            </a:extLst>
          </p:cNvPr>
          <p:cNvSpPr>
            <a:spLocks noGrp="1"/>
          </p:cNvSpPr>
          <p:nvPr>
            <p:ph type="dt" sz="half" idx="10"/>
          </p:nvPr>
        </p:nvSpPr>
        <p:spPr/>
        <p:txBody>
          <a:bodyPr/>
          <a:lstStyle>
            <a:lvl1pPr>
              <a:defRPr/>
            </a:lvl1pPr>
          </a:lstStyle>
          <a:p>
            <a:pPr>
              <a:defRPr/>
            </a:pPr>
            <a:fld id="{29770462-E938-433B-82D6-4502E3A5E078}" type="datetimeFigureOut">
              <a:rPr lang="en-US"/>
              <a:pPr>
                <a:defRPr/>
              </a:pPr>
              <a:t>1/9/20</a:t>
            </a:fld>
            <a:endParaRPr lang="en-US" dirty="0"/>
          </a:p>
        </p:txBody>
      </p:sp>
      <p:sp>
        <p:nvSpPr>
          <p:cNvPr id="16" name="Footer Placeholder 4">
            <a:extLst>
              <a:ext uri="{FF2B5EF4-FFF2-40B4-BE49-F238E27FC236}">
                <a16:creationId xmlns:a16="http://schemas.microsoft.com/office/drawing/2014/main" id="{674490A5-B84B-49B5-A874-45EDB0058D46}"/>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72088E96-2DB9-4644-99C1-4BF408A10DDD}"/>
              </a:ext>
            </a:extLst>
          </p:cNvPr>
          <p:cNvSpPr>
            <a:spLocks noGrp="1"/>
          </p:cNvSpPr>
          <p:nvPr>
            <p:ph type="sldNum" sz="quarter" idx="12"/>
          </p:nvPr>
        </p:nvSpPr>
        <p:spPr/>
        <p:txBody>
          <a:bodyPr/>
          <a:lstStyle>
            <a:lvl1pPr>
              <a:defRPr/>
            </a:lvl1pPr>
          </a:lstStyle>
          <a:p>
            <a:pPr>
              <a:defRPr/>
            </a:pPr>
            <a:fld id="{C57FCF87-3699-486A-9945-8B74B3C44C02}" type="slidenum">
              <a:rPr lang="en-US"/>
              <a:pPr>
                <a:defRPr/>
              </a:pPr>
              <a:t>‹#›</a:t>
            </a:fld>
            <a:endParaRPr lang="en-US" dirty="0"/>
          </a:p>
        </p:txBody>
      </p:sp>
    </p:spTree>
    <p:extLst>
      <p:ext uri="{BB962C8B-B14F-4D97-AF65-F5344CB8AC3E}">
        <p14:creationId xmlns:p14="http://schemas.microsoft.com/office/powerpoint/2010/main" val="704549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02FCB64-EC3C-4248-9C26-C6FA62D64BDC}"/>
              </a:ext>
            </a:extLst>
          </p:cNvPr>
          <p:cNvSpPr>
            <a:spLocks noGrp="1"/>
          </p:cNvSpPr>
          <p:nvPr>
            <p:ph type="dt" sz="half" idx="10"/>
          </p:nvPr>
        </p:nvSpPr>
        <p:spPr/>
        <p:txBody>
          <a:bodyPr/>
          <a:lstStyle>
            <a:lvl1pPr>
              <a:defRPr/>
            </a:lvl1pPr>
          </a:lstStyle>
          <a:p>
            <a:pPr>
              <a:defRPr/>
            </a:pPr>
            <a:fld id="{3A270758-89C7-43B3-80E4-55CD1043F6A6}" type="datetimeFigureOut">
              <a:rPr lang="en-US"/>
              <a:pPr>
                <a:defRPr/>
              </a:pPr>
              <a:t>1/9/20</a:t>
            </a:fld>
            <a:endParaRPr lang="en-US" dirty="0"/>
          </a:p>
        </p:txBody>
      </p:sp>
      <p:sp>
        <p:nvSpPr>
          <p:cNvPr id="5" name="Footer Placeholder 4">
            <a:extLst>
              <a:ext uri="{FF2B5EF4-FFF2-40B4-BE49-F238E27FC236}">
                <a16:creationId xmlns:a16="http://schemas.microsoft.com/office/drawing/2014/main" id="{60439584-BF83-41BE-AEAF-04F748E551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0D998D-6D5B-4773-A7DA-98BDCD9EA6D8}"/>
              </a:ext>
            </a:extLst>
          </p:cNvPr>
          <p:cNvSpPr>
            <a:spLocks noGrp="1"/>
          </p:cNvSpPr>
          <p:nvPr>
            <p:ph type="sldNum" sz="quarter" idx="12"/>
          </p:nvPr>
        </p:nvSpPr>
        <p:spPr/>
        <p:txBody>
          <a:bodyPr/>
          <a:lstStyle>
            <a:lvl1pPr>
              <a:defRPr/>
            </a:lvl1pPr>
          </a:lstStyle>
          <a:p>
            <a:pPr>
              <a:defRPr/>
            </a:pPr>
            <a:fld id="{E41E21D9-7E20-4143-B957-4D42FED36993}" type="slidenum">
              <a:rPr lang="en-US"/>
              <a:pPr>
                <a:defRPr/>
              </a:pPr>
              <a:t>‹#›</a:t>
            </a:fld>
            <a:endParaRPr lang="en-US" dirty="0"/>
          </a:p>
        </p:txBody>
      </p:sp>
    </p:spTree>
    <p:extLst>
      <p:ext uri="{BB962C8B-B14F-4D97-AF65-F5344CB8AC3E}">
        <p14:creationId xmlns:p14="http://schemas.microsoft.com/office/powerpoint/2010/main" val="13055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860400"/>
          </a:xfrm>
        </p:spPr>
        <p:txBody>
          <a:bodyPr/>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9FD2A3-6021-4ADB-963C-CA58AFB5A72F}"/>
              </a:ext>
            </a:extLst>
          </p:cNvPr>
          <p:cNvSpPr>
            <a:spLocks noGrp="1"/>
          </p:cNvSpPr>
          <p:nvPr>
            <p:ph type="dt" sz="half" idx="10"/>
          </p:nvPr>
        </p:nvSpPr>
        <p:spPr/>
        <p:txBody>
          <a:bodyPr/>
          <a:lstStyle>
            <a:lvl1pPr>
              <a:defRPr/>
            </a:lvl1pPr>
          </a:lstStyle>
          <a:p>
            <a:pPr>
              <a:defRPr/>
            </a:pPr>
            <a:fld id="{38994EEC-7C25-434B-84E6-F8CA4349E277}" type="datetimeFigureOut">
              <a:rPr lang="en-US"/>
              <a:pPr>
                <a:defRPr/>
              </a:pPr>
              <a:t>1/9/20</a:t>
            </a:fld>
            <a:endParaRPr lang="en-US" dirty="0"/>
          </a:p>
        </p:txBody>
      </p:sp>
      <p:sp>
        <p:nvSpPr>
          <p:cNvPr id="5" name="Footer Placeholder 4">
            <a:extLst>
              <a:ext uri="{FF2B5EF4-FFF2-40B4-BE49-F238E27FC236}">
                <a16:creationId xmlns:a16="http://schemas.microsoft.com/office/drawing/2014/main" id="{850B4766-A9FE-41FB-A9A1-87B1699E73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DE54508-B165-4344-8FCE-789F57780B9C}"/>
              </a:ext>
            </a:extLst>
          </p:cNvPr>
          <p:cNvSpPr>
            <a:spLocks noGrp="1"/>
          </p:cNvSpPr>
          <p:nvPr>
            <p:ph type="sldNum" sz="quarter" idx="12"/>
          </p:nvPr>
        </p:nvSpPr>
        <p:spPr/>
        <p:txBody>
          <a:bodyPr/>
          <a:lstStyle>
            <a:lvl1pPr>
              <a:defRPr/>
            </a:lvl1pPr>
          </a:lstStyle>
          <a:p>
            <a:pPr>
              <a:defRPr/>
            </a:pPr>
            <a:fld id="{EA346E72-5EA4-4A7A-AE37-D258EA9C4946}" type="slidenum">
              <a:rPr lang="en-US"/>
              <a:pPr>
                <a:defRPr/>
              </a:pPr>
              <a:t>‹#›</a:t>
            </a:fld>
            <a:endParaRPr lang="en-US" dirty="0"/>
          </a:p>
        </p:txBody>
      </p:sp>
    </p:spTree>
    <p:extLst>
      <p:ext uri="{BB962C8B-B14F-4D97-AF65-F5344CB8AC3E}">
        <p14:creationId xmlns:p14="http://schemas.microsoft.com/office/powerpoint/2010/main" val="1981939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E759EF3-1CB2-4176-B5C9-A1EA69264704}"/>
              </a:ext>
            </a:extLst>
          </p:cNvPr>
          <p:cNvSpPr>
            <a:spLocks noGrp="1"/>
          </p:cNvSpPr>
          <p:nvPr>
            <p:ph type="dt" sz="half" idx="10"/>
          </p:nvPr>
        </p:nvSpPr>
        <p:spPr/>
        <p:txBody>
          <a:bodyPr/>
          <a:lstStyle>
            <a:lvl1pPr>
              <a:defRPr/>
            </a:lvl1pPr>
          </a:lstStyle>
          <a:p>
            <a:pPr>
              <a:defRPr/>
            </a:pPr>
            <a:fld id="{79CAB788-87C5-4F40-94CE-91314BF4EF86}" type="datetimeFigureOut">
              <a:rPr lang="en-US"/>
              <a:pPr>
                <a:defRPr/>
              </a:pPr>
              <a:t>1/9/20</a:t>
            </a:fld>
            <a:endParaRPr lang="en-US" dirty="0"/>
          </a:p>
        </p:txBody>
      </p:sp>
      <p:sp>
        <p:nvSpPr>
          <p:cNvPr id="6" name="Footer Placeholder 4">
            <a:extLst>
              <a:ext uri="{FF2B5EF4-FFF2-40B4-BE49-F238E27FC236}">
                <a16:creationId xmlns:a16="http://schemas.microsoft.com/office/drawing/2014/main" id="{42430C13-9665-493B-8451-17220E827F4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991CF8B-094D-4A73-B180-8DFF4F0674A1}"/>
              </a:ext>
            </a:extLst>
          </p:cNvPr>
          <p:cNvSpPr>
            <a:spLocks noGrp="1"/>
          </p:cNvSpPr>
          <p:nvPr>
            <p:ph type="sldNum" sz="quarter" idx="12"/>
          </p:nvPr>
        </p:nvSpPr>
        <p:spPr/>
        <p:txBody>
          <a:bodyPr/>
          <a:lstStyle>
            <a:lvl1pPr>
              <a:defRPr/>
            </a:lvl1pPr>
          </a:lstStyle>
          <a:p>
            <a:pPr>
              <a:defRPr/>
            </a:pPr>
            <a:fld id="{F4E7ED57-97FD-44FC-BDB8-75B6184EA6C8}" type="slidenum">
              <a:rPr lang="en-US"/>
              <a:pPr>
                <a:defRPr/>
              </a:pPr>
              <a:t>‹#›</a:t>
            </a:fld>
            <a:endParaRPr lang="en-US" dirty="0"/>
          </a:p>
        </p:txBody>
      </p:sp>
    </p:spTree>
    <p:extLst>
      <p:ext uri="{BB962C8B-B14F-4D97-AF65-F5344CB8AC3E}">
        <p14:creationId xmlns:p14="http://schemas.microsoft.com/office/powerpoint/2010/main" val="1784050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3605B1D1-81C1-45B5-BF2B-1DBB76AA6D33}"/>
              </a:ext>
            </a:extLst>
          </p:cNvPr>
          <p:cNvSpPr>
            <a:spLocks noGrp="1"/>
          </p:cNvSpPr>
          <p:nvPr>
            <p:ph type="dt" sz="half" idx="10"/>
          </p:nvPr>
        </p:nvSpPr>
        <p:spPr/>
        <p:txBody>
          <a:bodyPr/>
          <a:lstStyle>
            <a:lvl1pPr>
              <a:defRPr/>
            </a:lvl1pPr>
          </a:lstStyle>
          <a:p>
            <a:pPr>
              <a:defRPr/>
            </a:pPr>
            <a:fld id="{DD0171D0-0E96-47F5-9E38-90E11BA4D16B}" type="datetimeFigureOut">
              <a:rPr lang="en-US"/>
              <a:pPr>
                <a:defRPr/>
              </a:pPr>
              <a:t>1/9/20</a:t>
            </a:fld>
            <a:endParaRPr lang="en-US" dirty="0"/>
          </a:p>
        </p:txBody>
      </p:sp>
      <p:sp>
        <p:nvSpPr>
          <p:cNvPr id="8" name="Footer Placeholder 4">
            <a:extLst>
              <a:ext uri="{FF2B5EF4-FFF2-40B4-BE49-F238E27FC236}">
                <a16:creationId xmlns:a16="http://schemas.microsoft.com/office/drawing/2014/main" id="{44442016-4FA8-46A7-BD36-2673C603567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709315D-A544-4F4A-B91B-1BA5AE0C14AF}"/>
              </a:ext>
            </a:extLst>
          </p:cNvPr>
          <p:cNvSpPr>
            <a:spLocks noGrp="1"/>
          </p:cNvSpPr>
          <p:nvPr>
            <p:ph type="sldNum" sz="quarter" idx="12"/>
          </p:nvPr>
        </p:nvSpPr>
        <p:spPr/>
        <p:txBody>
          <a:bodyPr/>
          <a:lstStyle>
            <a:lvl1pPr>
              <a:defRPr/>
            </a:lvl1pPr>
          </a:lstStyle>
          <a:p>
            <a:pPr>
              <a:defRPr/>
            </a:pPr>
            <a:fld id="{05EE9E1D-FD75-48EF-B98C-A087E5486125}" type="slidenum">
              <a:rPr lang="en-US"/>
              <a:pPr>
                <a:defRPr/>
              </a:pPr>
              <a:t>‹#›</a:t>
            </a:fld>
            <a:endParaRPr lang="en-US" dirty="0"/>
          </a:p>
        </p:txBody>
      </p:sp>
    </p:spTree>
    <p:extLst>
      <p:ext uri="{BB962C8B-B14F-4D97-AF65-F5344CB8AC3E}">
        <p14:creationId xmlns:p14="http://schemas.microsoft.com/office/powerpoint/2010/main" val="102498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21FC16A5-E295-47AF-9557-C3B7E5B8FA33}"/>
              </a:ext>
            </a:extLst>
          </p:cNvPr>
          <p:cNvSpPr>
            <a:spLocks noGrp="1"/>
          </p:cNvSpPr>
          <p:nvPr>
            <p:ph type="dt" sz="half" idx="10"/>
          </p:nvPr>
        </p:nvSpPr>
        <p:spPr/>
        <p:txBody>
          <a:bodyPr/>
          <a:lstStyle>
            <a:lvl1pPr>
              <a:defRPr/>
            </a:lvl1pPr>
          </a:lstStyle>
          <a:p>
            <a:pPr>
              <a:defRPr/>
            </a:pPr>
            <a:fld id="{B63AA07A-4D53-438D-BCE7-04C06401D804}" type="datetimeFigureOut">
              <a:rPr lang="en-US"/>
              <a:pPr>
                <a:defRPr/>
              </a:pPr>
              <a:t>1/9/20</a:t>
            </a:fld>
            <a:endParaRPr lang="en-US" dirty="0"/>
          </a:p>
        </p:txBody>
      </p:sp>
      <p:sp>
        <p:nvSpPr>
          <p:cNvPr id="4" name="Footer Placeholder 4">
            <a:extLst>
              <a:ext uri="{FF2B5EF4-FFF2-40B4-BE49-F238E27FC236}">
                <a16:creationId xmlns:a16="http://schemas.microsoft.com/office/drawing/2014/main" id="{E9430F4C-3F75-49AA-9B65-D45E37A081B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FA28680-D9C1-4D61-B7A2-42DF4F707B7C}"/>
              </a:ext>
            </a:extLst>
          </p:cNvPr>
          <p:cNvSpPr>
            <a:spLocks noGrp="1"/>
          </p:cNvSpPr>
          <p:nvPr>
            <p:ph type="sldNum" sz="quarter" idx="12"/>
          </p:nvPr>
        </p:nvSpPr>
        <p:spPr/>
        <p:txBody>
          <a:bodyPr/>
          <a:lstStyle>
            <a:lvl1pPr>
              <a:defRPr/>
            </a:lvl1pPr>
          </a:lstStyle>
          <a:p>
            <a:pPr>
              <a:defRPr/>
            </a:pPr>
            <a:fld id="{5F61B795-FCEB-4D79-B2A3-ABC885ABD5E5}" type="slidenum">
              <a:rPr lang="en-US"/>
              <a:pPr>
                <a:defRPr/>
              </a:pPr>
              <a:t>‹#›</a:t>
            </a:fld>
            <a:endParaRPr lang="en-US" dirty="0"/>
          </a:p>
        </p:txBody>
      </p:sp>
    </p:spTree>
    <p:extLst>
      <p:ext uri="{BB962C8B-B14F-4D97-AF65-F5344CB8AC3E}">
        <p14:creationId xmlns:p14="http://schemas.microsoft.com/office/powerpoint/2010/main" val="1001562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390712F-6BD7-4A32-B020-8A1CA1665C8E}"/>
              </a:ext>
            </a:extLst>
          </p:cNvPr>
          <p:cNvSpPr>
            <a:spLocks noGrp="1"/>
          </p:cNvSpPr>
          <p:nvPr>
            <p:ph type="dt" sz="half" idx="10"/>
          </p:nvPr>
        </p:nvSpPr>
        <p:spPr/>
        <p:txBody>
          <a:bodyPr/>
          <a:lstStyle>
            <a:lvl1pPr>
              <a:defRPr/>
            </a:lvl1pPr>
          </a:lstStyle>
          <a:p>
            <a:pPr>
              <a:defRPr/>
            </a:pPr>
            <a:fld id="{D1D31303-6294-4DA9-8E89-064B559F5A9F}" type="datetimeFigureOut">
              <a:rPr lang="en-US"/>
              <a:pPr>
                <a:defRPr/>
              </a:pPr>
              <a:t>1/9/20</a:t>
            </a:fld>
            <a:endParaRPr lang="en-US" dirty="0"/>
          </a:p>
        </p:txBody>
      </p:sp>
      <p:sp>
        <p:nvSpPr>
          <p:cNvPr id="3" name="Footer Placeholder 4">
            <a:extLst>
              <a:ext uri="{FF2B5EF4-FFF2-40B4-BE49-F238E27FC236}">
                <a16:creationId xmlns:a16="http://schemas.microsoft.com/office/drawing/2014/main" id="{3D4ACC24-0A85-4B9F-8864-6B717208646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039AC15-EE2D-4EA8-AE64-FF501B1411E0}"/>
              </a:ext>
            </a:extLst>
          </p:cNvPr>
          <p:cNvSpPr>
            <a:spLocks noGrp="1"/>
          </p:cNvSpPr>
          <p:nvPr>
            <p:ph type="sldNum" sz="quarter" idx="12"/>
          </p:nvPr>
        </p:nvSpPr>
        <p:spPr/>
        <p:txBody>
          <a:bodyPr/>
          <a:lstStyle>
            <a:lvl1pPr>
              <a:defRPr/>
            </a:lvl1pPr>
          </a:lstStyle>
          <a:p>
            <a:pPr>
              <a:defRPr/>
            </a:pPr>
            <a:fld id="{2211D188-86C2-4F16-B659-490289C6DBD3}" type="slidenum">
              <a:rPr lang="en-US"/>
              <a:pPr>
                <a:defRPr/>
              </a:pPr>
              <a:t>‹#›</a:t>
            </a:fld>
            <a:endParaRPr lang="en-US" dirty="0"/>
          </a:p>
        </p:txBody>
      </p:sp>
    </p:spTree>
    <p:extLst>
      <p:ext uri="{BB962C8B-B14F-4D97-AF65-F5344CB8AC3E}">
        <p14:creationId xmlns:p14="http://schemas.microsoft.com/office/powerpoint/2010/main" val="557553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D5B70304-CE42-4CB8-9597-BD83CECE4A29}"/>
              </a:ext>
            </a:extLst>
          </p:cNvPr>
          <p:cNvSpPr>
            <a:spLocks noGrp="1"/>
          </p:cNvSpPr>
          <p:nvPr>
            <p:ph type="dt" sz="half" idx="10"/>
          </p:nvPr>
        </p:nvSpPr>
        <p:spPr/>
        <p:txBody>
          <a:bodyPr/>
          <a:lstStyle>
            <a:lvl1pPr>
              <a:defRPr/>
            </a:lvl1pPr>
          </a:lstStyle>
          <a:p>
            <a:pPr>
              <a:defRPr/>
            </a:pPr>
            <a:fld id="{852ADBE4-0B36-4877-BC60-480F3E633488}" type="datetimeFigureOut">
              <a:rPr lang="en-US"/>
              <a:pPr>
                <a:defRPr/>
              </a:pPr>
              <a:t>1/9/20</a:t>
            </a:fld>
            <a:endParaRPr lang="en-US" dirty="0"/>
          </a:p>
        </p:txBody>
      </p:sp>
      <p:sp>
        <p:nvSpPr>
          <p:cNvPr id="6" name="Footer Placeholder 4">
            <a:extLst>
              <a:ext uri="{FF2B5EF4-FFF2-40B4-BE49-F238E27FC236}">
                <a16:creationId xmlns:a16="http://schemas.microsoft.com/office/drawing/2014/main" id="{A6ED6C2C-80CE-4909-B6BF-C4B424D3F66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6C29B8D-E530-4CF5-9E87-1192B03385D5}"/>
              </a:ext>
            </a:extLst>
          </p:cNvPr>
          <p:cNvSpPr>
            <a:spLocks noGrp="1"/>
          </p:cNvSpPr>
          <p:nvPr>
            <p:ph type="sldNum" sz="quarter" idx="12"/>
          </p:nvPr>
        </p:nvSpPr>
        <p:spPr/>
        <p:txBody>
          <a:bodyPr/>
          <a:lstStyle>
            <a:lvl1pPr>
              <a:defRPr/>
            </a:lvl1pPr>
          </a:lstStyle>
          <a:p>
            <a:pPr>
              <a:defRPr/>
            </a:pPr>
            <a:fld id="{685DF8B1-778E-41C2-A859-B326A7B69572}" type="slidenum">
              <a:rPr lang="en-US"/>
              <a:pPr>
                <a:defRPr/>
              </a:pPr>
              <a:t>‹#›</a:t>
            </a:fld>
            <a:endParaRPr lang="en-US" dirty="0"/>
          </a:p>
        </p:txBody>
      </p:sp>
    </p:spTree>
    <p:extLst>
      <p:ext uri="{BB962C8B-B14F-4D97-AF65-F5344CB8AC3E}">
        <p14:creationId xmlns:p14="http://schemas.microsoft.com/office/powerpoint/2010/main" val="1460175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800" y="609600"/>
            <a:ext cx="8463619" cy="3845718"/>
          </a:xfrm>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266909D-A5C8-4E90-92A5-0310164A8B39}"/>
              </a:ext>
            </a:extLst>
          </p:cNvPr>
          <p:cNvSpPr>
            <a:spLocks noGrp="1"/>
          </p:cNvSpPr>
          <p:nvPr>
            <p:ph type="dt" sz="half" idx="10"/>
          </p:nvPr>
        </p:nvSpPr>
        <p:spPr/>
        <p:txBody>
          <a:bodyPr/>
          <a:lstStyle>
            <a:lvl1pPr>
              <a:defRPr/>
            </a:lvl1pPr>
          </a:lstStyle>
          <a:p>
            <a:pPr>
              <a:defRPr/>
            </a:pPr>
            <a:fld id="{231334D6-C887-4811-9A74-9165FAFBFB51}" type="datetimeFigureOut">
              <a:rPr lang="en-US"/>
              <a:pPr>
                <a:defRPr/>
              </a:pPr>
              <a:t>1/9/20</a:t>
            </a:fld>
            <a:endParaRPr lang="en-US" dirty="0"/>
          </a:p>
        </p:txBody>
      </p:sp>
      <p:sp>
        <p:nvSpPr>
          <p:cNvPr id="6" name="Footer Placeholder 4">
            <a:extLst>
              <a:ext uri="{FF2B5EF4-FFF2-40B4-BE49-F238E27FC236}">
                <a16:creationId xmlns:a16="http://schemas.microsoft.com/office/drawing/2014/main" id="{7685BB20-D4F7-4DC0-B3B8-EB59AE3514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BA915B6-355F-48F6-9EEB-0D7BE5BDD462}"/>
              </a:ext>
            </a:extLst>
          </p:cNvPr>
          <p:cNvSpPr>
            <a:spLocks noGrp="1"/>
          </p:cNvSpPr>
          <p:nvPr>
            <p:ph type="sldNum" sz="quarter" idx="12"/>
          </p:nvPr>
        </p:nvSpPr>
        <p:spPr/>
        <p:txBody>
          <a:bodyPr/>
          <a:lstStyle>
            <a:lvl1pPr>
              <a:defRPr/>
            </a:lvl1pPr>
          </a:lstStyle>
          <a:p>
            <a:pPr>
              <a:defRPr/>
            </a:pPr>
            <a:fld id="{25D0D975-B0D1-403B-A659-21446E1C8CA3}" type="slidenum">
              <a:rPr lang="en-US"/>
              <a:pPr>
                <a:defRPr/>
              </a:pPr>
              <a:t>‹#›</a:t>
            </a:fld>
            <a:endParaRPr lang="en-US" dirty="0"/>
          </a:p>
        </p:txBody>
      </p:sp>
    </p:spTree>
    <p:extLst>
      <p:ext uri="{BB962C8B-B14F-4D97-AF65-F5344CB8AC3E}">
        <p14:creationId xmlns:p14="http://schemas.microsoft.com/office/powerpoint/2010/main" val="3476413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205C16-DA6A-4CB4-A439-FC630D42E473}"/>
              </a:ext>
            </a:extLst>
          </p:cNvPr>
          <p:cNvSpPr>
            <a:spLocks noGrp="1"/>
          </p:cNvSpPr>
          <p:nvPr>
            <p:ph type="dt" sz="half" idx="10"/>
          </p:nvPr>
        </p:nvSpPr>
        <p:spPr/>
        <p:txBody>
          <a:bodyPr/>
          <a:lstStyle>
            <a:lvl1pPr>
              <a:defRPr/>
            </a:lvl1pPr>
          </a:lstStyle>
          <a:p>
            <a:pPr>
              <a:defRPr/>
            </a:pPr>
            <a:fld id="{69C1D80D-BFFB-46C2-9E98-8C1E003C1ABF}" type="datetimeFigureOut">
              <a:rPr lang="en-US"/>
              <a:pPr>
                <a:defRPr/>
              </a:pPr>
              <a:t>1/9/20</a:t>
            </a:fld>
            <a:endParaRPr lang="en-US" dirty="0"/>
          </a:p>
        </p:txBody>
      </p:sp>
      <p:sp>
        <p:nvSpPr>
          <p:cNvPr id="5" name="Footer Placeholder 4">
            <a:extLst>
              <a:ext uri="{FF2B5EF4-FFF2-40B4-BE49-F238E27FC236}">
                <a16:creationId xmlns:a16="http://schemas.microsoft.com/office/drawing/2014/main" id="{166B99F0-E04A-48D7-B037-0C3443A4CC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5DCF10-AA67-481B-8E27-F2D2CED733FF}"/>
              </a:ext>
            </a:extLst>
          </p:cNvPr>
          <p:cNvSpPr>
            <a:spLocks noGrp="1"/>
          </p:cNvSpPr>
          <p:nvPr>
            <p:ph type="sldNum" sz="quarter" idx="12"/>
          </p:nvPr>
        </p:nvSpPr>
        <p:spPr/>
        <p:txBody>
          <a:bodyPr/>
          <a:lstStyle>
            <a:lvl1pPr>
              <a:defRPr/>
            </a:lvl1pPr>
          </a:lstStyle>
          <a:p>
            <a:pPr>
              <a:defRPr/>
            </a:pPr>
            <a:fld id="{4A8ED92C-83F2-430F-B573-1DAD01B827BA}" type="slidenum">
              <a:rPr lang="en-US"/>
              <a:pPr>
                <a:defRPr/>
              </a:pPr>
              <a:t>‹#›</a:t>
            </a:fld>
            <a:endParaRPr lang="en-US" dirty="0"/>
          </a:p>
        </p:txBody>
      </p:sp>
    </p:spTree>
    <p:extLst>
      <p:ext uri="{BB962C8B-B14F-4D97-AF65-F5344CB8AC3E}">
        <p14:creationId xmlns:p14="http://schemas.microsoft.com/office/powerpoint/2010/main" val="1585764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46DFA7-690B-4D8E-8FB5-F1C40962861B}"/>
              </a:ext>
            </a:extLst>
          </p:cNvPr>
          <p:cNvSpPr txBox="1">
            <a:spLocks noChangeArrowheads="1"/>
          </p:cNvSpPr>
          <p:nvPr/>
        </p:nvSpPr>
        <p:spPr bwMode="auto">
          <a:xfrm>
            <a:off x="642938" y="790575"/>
            <a:ext cx="611187" cy="58420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a:solidFill>
                  <a:srgbClr val="90A2CF"/>
                </a:solidFill>
              </a:rPr>
              <a:t>“</a:t>
            </a:r>
          </a:p>
        </p:txBody>
      </p:sp>
      <p:sp>
        <p:nvSpPr>
          <p:cNvPr id="6" name="TextBox 5">
            <a:extLst>
              <a:ext uri="{FF2B5EF4-FFF2-40B4-BE49-F238E27FC236}">
                <a16:creationId xmlns:a16="http://schemas.microsoft.com/office/drawing/2014/main" id="{007C507D-3A5F-46C0-9CA6-F337006E8477}"/>
              </a:ext>
            </a:extLst>
          </p:cNvPr>
          <p:cNvSpPr txBox="1">
            <a:spLocks noChangeArrowheads="1"/>
          </p:cNvSpPr>
          <p:nvPr/>
        </p:nvSpPr>
        <p:spPr bwMode="auto">
          <a:xfrm>
            <a:off x="8996363" y="2886075"/>
            <a:ext cx="609600" cy="585788"/>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A50BE75D-AA3C-48A0-B724-470161852A72}"/>
              </a:ext>
            </a:extLst>
          </p:cNvPr>
          <p:cNvSpPr>
            <a:spLocks noGrp="1"/>
          </p:cNvSpPr>
          <p:nvPr>
            <p:ph type="dt" sz="half" idx="14"/>
          </p:nvPr>
        </p:nvSpPr>
        <p:spPr/>
        <p:txBody>
          <a:bodyPr/>
          <a:lstStyle>
            <a:lvl1pPr>
              <a:defRPr/>
            </a:lvl1pPr>
          </a:lstStyle>
          <a:p>
            <a:pPr>
              <a:defRPr/>
            </a:pPr>
            <a:fld id="{25BE8E06-B2CE-404A-9075-E1EACCF098A5}" type="datetimeFigureOut">
              <a:rPr lang="en-US"/>
              <a:pPr>
                <a:defRPr/>
              </a:pPr>
              <a:t>1/9/20</a:t>
            </a:fld>
            <a:endParaRPr lang="en-US" dirty="0"/>
          </a:p>
        </p:txBody>
      </p:sp>
      <p:sp>
        <p:nvSpPr>
          <p:cNvPr id="8" name="Footer Placeholder 4">
            <a:extLst>
              <a:ext uri="{FF2B5EF4-FFF2-40B4-BE49-F238E27FC236}">
                <a16:creationId xmlns:a16="http://schemas.microsoft.com/office/drawing/2014/main" id="{E6564259-ABCE-4A79-A6E9-78AE46FE556D}"/>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245C957-8F09-4793-9591-B131F894F32C}"/>
              </a:ext>
            </a:extLst>
          </p:cNvPr>
          <p:cNvSpPr>
            <a:spLocks noGrp="1"/>
          </p:cNvSpPr>
          <p:nvPr>
            <p:ph type="sldNum" sz="quarter" idx="16"/>
          </p:nvPr>
        </p:nvSpPr>
        <p:spPr/>
        <p:txBody>
          <a:bodyPr/>
          <a:lstStyle>
            <a:lvl1pPr>
              <a:defRPr/>
            </a:lvl1pPr>
          </a:lstStyle>
          <a:p>
            <a:pPr>
              <a:defRPr/>
            </a:pPr>
            <a:fld id="{DEB74A3B-61FC-4A0F-A18C-2C74C283381D}" type="slidenum">
              <a:rPr lang="en-US"/>
              <a:pPr>
                <a:defRPr/>
              </a:pPr>
              <a:t>‹#›</a:t>
            </a:fld>
            <a:endParaRPr lang="en-US" dirty="0"/>
          </a:p>
        </p:txBody>
      </p:sp>
    </p:spTree>
    <p:extLst>
      <p:ext uri="{BB962C8B-B14F-4D97-AF65-F5344CB8AC3E}">
        <p14:creationId xmlns:p14="http://schemas.microsoft.com/office/powerpoint/2010/main" val="3383051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4341F8-0933-4A6E-B845-39902B708D7F}"/>
              </a:ext>
            </a:extLst>
          </p:cNvPr>
          <p:cNvSpPr>
            <a:spLocks noGrp="1"/>
          </p:cNvSpPr>
          <p:nvPr>
            <p:ph type="dt" sz="half" idx="10"/>
          </p:nvPr>
        </p:nvSpPr>
        <p:spPr/>
        <p:txBody>
          <a:bodyPr/>
          <a:lstStyle>
            <a:lvl1pPr>
              <a:defRPr/>
            </a:lvl1pPr>
          </a:lstStyle>
          <a:p>
            <a:pPr>
              <a:defRPr/>
            </a:pPr>
            <a:fld id="{D01EA0E9-414B-4DDE-B24A-990C91DFC335}" type="datetimeFigureOut">
              <a:rPr lang="en-US"/>
              <a:pPr>
                <a:defRPr/>
              </a:pPr>
              <a:t>1/9/20</a:t>
            </a:fld>
            <a:endParaRPr lang="en-US" dirty="0"/>
          </a:p>
        </p:txBody>
      </p:sp>
      <p:sp>
        <p:nvSpPr>
          <p:cNvPr id="5" name="Footer Placeholder 4">
            <a:extLst>
              <a:ext uri="{FF2B5EF4-FFF2-40B4-BE49-F238E27FC236}">
                <a16:creationId xmlns:a16="http://schemas.microsoft.com/office/drawing/2014/main" id="{D690F8B7-5B5F-43AD-8323-15C454FAF99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9AE33BB-8D77-44B4-A81E-45AF7EE20DFB}"/>
              </a:ext>
            </a:extLst>
          </p:cNvPr>
          <p:cNvSpPr>
            <a:spLocks noGrp="1"/>
          </p:cNvSpPr>
          <p:nvPr>
            <p:ph type="sldNum" sz="quarter" idx="12"/>
          </p:nvPr>
        </p:nvSpPr>
        <p:spPr/>
        <p:txBody>
          <a:bodyPr/>
          <a:lstStyle>
            <a:lvl1pPr>
              <a:defRPr/>
            </a:lvl1pPr>
          </a:lstStyle>
          <a:p>
            <a:pPr>
              <a:defRPr/>
            </a:pPr>
            <a:fld id="{D335504D-BBF9-424F-B21A-7A58198B1354}" type="slidenum">
              <a:rPr lang="en-US"/>
              <a:pPr>
                <a:defRPr/>
              </a:pPr>
              <a:t>‹#›</a:t>
            </a:fld>
            <a:endParaRPr lang="en-US" dirty="0"/>
          </a:p>
        </p:txBody>
      </p:sp>
    </p:spTree>
    <p:extLst>
      <p:ext uri="{BB962C8B-B14F-4D97-AF65-F5344CB8AC3E}">
        <p14:creationId xmlns:p14="http://schemas.microsoft.com/office/powerpoint/2010/main" val="1595885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546D95-B39F-4639-AF73-43B31C876BBC}"/>
              </a:ext>
            </a:extLst>
          </p:cNvPr>
          <p:cNvSpPr txBox="1">
            <a:spLocks noChangeArrowheads="1"/>
          </p:cNvSpPr>
          <p:nvPr/>
        </p:nvSpPr>
        <p:spPr bwMode="auto">
          <a:xfrm>
            <a:off x="642938" y="790575"/>
            <a:ext cx="611187" cy="58420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a:solidFill>
                  <a:srgbClr val="90A2CF"/>
                </a:solidFill>
              </a:rPr>
              <a:t>“</a:t>
            </a:r>
          </a:p>
        </p:txBody>
      </p:sp>
      <p:sp>
        <p:nvSpPr>
          <p:cNvPr id="6" name="TextBox 5">
            <a:extLst>
              <a:ext uri="{FF2B5EF4-FFF2-40B4-BE49-F238E27FC236}">
                <a16:creationId xmlns:a16="http://schemas.microsoft.com/office/drawing/2014/main" id="{2E654267-EB85-4B37-A56F-1D39C1228478}"/>
              </a:ext>
            </a:extLst>
          </p:cNvPr>
          <p:cNvSpPr txBox="1">
            <a:spLocks noChangeArrowheads="1"/>
          </p:cNvSpPr>
          <p:nvPr/>
        </p:nvSpPr>
        <p:spPr bwMode="auto">
          <a:xfrm>
            <a:off x="8996363" y="2886075"/>
            <a:ext cx="609600" cy="585788"/>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3A1C360E-F984-4C83-9722-39C636C66BB7}"/>
              </a:ext>
            </a:extLst>
          </p:cNvPr>
          <p:cNvSpPr>
            <a:spLocks noGrp="1"/>
          </p:cNvSpPr>
          <p:nvPr>
            <p:ph type="dt" sz="half" idx="14"/>
          </p:nvPr>
        </p:nvSpPr>
        <p:spPr/>
        <p:txBody>
          <a:bodyPr/>
          <a:lstStyle>
            <a:lvl1pPr>
              <a:defRPr/>
            </a:lvl1pPr>
          </a:lstStyle>
          <a:p>
            <a:pPr>
              <a:defRPr/>
            </a:pPr>
            <a:fld id="{62077382-E739-40AA-A40F-677BE84CFAEE}" type="datetimeFigureOut">
              <a:rPr lang="en-US"/>
              <a:pPr>
                <a:defRPr/>
              </a:pPr>
              <a:t>1/9/20</a:t>
            </a:fld>
            <a:endParaRPr lang="en-US" dirty="0"/>
          </a:p>
        </p:txBody>
      </p:sp>
      <p:sp>
        <p:nvSpPr>
          <p:cNvPr id="8" name="Footer Placeholder 4">
            <a:extLst>
              <a:ext uri="{FF2B5EF4-FFF2-40B4-BE49-F238E27FC236}">
                <a16:creationId xmlns:a16="http://schemas.microsoft.com/office/drawing/2014/main" id="{B03F6B63-0214-4969-B417-7F1C79580501}"/>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E064150-A368-480F-ADB9-61CA7A84CBAD}"/>
              </a:ext>
            </a:extLst>
          </p:cNvPr>
          <p:cNvSpPr>
            <a:spLocks noGrp="1"/>
          </p:cNvSpPr>
          <p:nvPr>
            <p:ph type="sldNum" sz="quarter" idx="16"/>
          </p:nvPr>
        </p:nvSpPr>
        <p:spPr/>
        <p:txBody>
          <a:bodyPr/>
          <a:lstStyle>
            <a:lvl1pPr>
              <a:defRPr/>
            </a:lvl1pPr>
          </a:lstStyle>
          <a:p>
            <a:pPr>
              <a:defRPr/>
            </a:pPr>
            <a:fld id="{0C21D81C-A3FD-45B2-B7E6-2A8D52025780}" type="slidenum">
              <a:rPr lang="en-US"/>
              <a:pPr>
                <a:defRPr/>
              </a:pPr>
              <a:t>‹#›</a:t>
            </a:fld>
            <a:endParaRPr lang="en-US" dirty="0"/>
          </a:p>
        </p:txBody>
      </p:sp>
    </p:spTree>
    <p:extLst>
      <p:ext uri="{BB962C8B-B14F-4D97-AF65-F5344CB8AC3E}">
        <p14:creationId xmlns:p14="http://schemas.microsoft.com/office/powerpoint/2010/main" val="15685779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51007FE7-68E8-4273-9981-BF2D3204B2FD}"/>
              </a:ext>
            </a:extLst>
          </p:cNvPr>
          <p:cNvSpPr>
            <a:spLocks noGrp="1"/>
          </p:cNvSpPr>
          <p:nvPr>
            <p:ph type="dt" sz="half" idx="14"/>
          </p:nvPr>
        </p:nvSpPr>
        <p:spPr/>
        <p:txBody>
          <a:bodyPr/>
          <a:lstStyle>
            <a:lvl1pPr>
              <a:defRPr/>
            </a:lvl1pPr>
          </a:lstStyle>
          <a:p>
            <a:pPr>
              <a:defRPr/>
            </a:pPr>
            <a:fld id="{8324BBC5-8491-459A-A9E1-08534ABBEFAC}" type="datetimeFigureOut">
              <a:rPr lang="en-US"/>
              <a:pPr>
                <a:defRPr/>
              </a:pPr>
              <a:t>1/9/20</a:t>
            </a:fld>
            <a:endParaRPr lang="en-US" dirty="0"/>
          </a:p>
        </p:txBody>
      </p:sp>
      <p:sp>
        <p:nvSpPr>
          <p:cNvPr id="6" name="Footer Placeholder 4">
            <a:extLst>
              <a:ext uri="{FF2B5EF4-FFF2-40B4-BE49-F238E27FC236}">
                <a16:creationId xmlns:a16="http://schemas.microsoft.com/office/drawing/2014/main" id="{758CA2D1-0915-4058-93C9-1B2B67D19673}"/>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59A9D17-F303-4278-8CE5-D18A62657A2D}"/>
              </a:ext>
            </a:extLst>
          </p:cNvPr>
          <p:cNvSpPr>
            <a:spLocks noGrp="1"/>
          </p:cNvSpPr>
          <p:nvPr>
            <p:ph type="sldNum" sz="quarter" idx="16"/>
          </p:nvPr>
        </p:nvSpPr>
        <p:spPr/>
        <p:txBody>
          <a:bodyPr/>
          <a:lstStyle>
            <a:lvl1pPr>
              <a:defRPr/>
            </a:lvl1pPr>
          </a:lstStyle>
          <a:p>
            <a:pPr>
              <a:defRPr/>
            </a:pPr>
            <a:fld id="{9150F230-03F3-421E-87C6-BC4BEBBD5B68}" type="slidenum">
              <a:rPr lang="en-US"/>
              <a:pPr>
                <a:defRPr/>
              </a:pPr>
              <a:t>‹#›</a:t>
            </a:fld>
            <a:endParaRPr lang="en-US" dirty="0"/>
          </a:p>
        </p:txBody>
      </p:sp>
    </p:spTree>
    <p:extLst>
      <p:ext uri="{BB962C8B-B14F-4D97-AF65-F5344CB8AC3E}">
        <p14:creationId xmlns:p14="http://schemas.microsoft.com/office/powerpoint/2010/main" val="2040987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43AB971-EE2E-41CB-BE35-3C29AB4342F1}"/>
              </a:ext>
            </a:extLst>
          </p:cNvPr>
          <p:cNvSpPr>
            <a:spLocks noGrp="1"/>
          </p:cNvSpPr>
          <p:nvPr>
            <p:ph type="dt" sz="half" idx="10"/>
          </p:nvPr>
        </p:nvSpPr>
        <p:spPr/>
        <p:txBody>
          <a:bodyPr/>
          <a:lstStyle>
            <a:lvl1pPr>
              <a:defRPr/>
            </a:lvl1pPr>
          </a:lstStyle>
          <a:p>
            <a:pPr>
              <a:defRPr/>
            </a:pPr>
            <a:fld id="{1DEECABD-4474-489C-9BF8-7EB625BCCC34}" type="datetimeFigureOut">
              <a:rPr lang="en-US"/>
              <a:pPr>
                <a:defRPr/>
              </a:pPr>
              <a:t>1/9/20</a:t>
            </a:fld>
            <a:endParaRPr lang="en-US" dirty="0"/>
          </a:p>
        </p:txBody>
      </p:sp>
      <p:sp>
        <p:nvSpPr>
          <p:cNvPr id="5" name="Footer Placeholder 4">
            <a:extLst>
              <a:ext uri="{FF2B5EF4-FFF2-40B4-BE49-F238E27FC236}">
                <a16:creationId xmlns:a16="http://schemas.microsoft.com/office/drawing/2014/main" id="{74EE95D6-B22D-4AEC-96A5-ECADA72770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D561E4-3DCB-47FC-A55C-95A2F2BC007C}"/>
              </a:ext>
            </a:extLst>
          </p:cNvPr>
          <p:cNvSpPr>
            <a:spLocks noGrp="1"/>
          </p:cNvSpPr>
          <p:nvPr>
            <p:ph type="sldNum" sz="quarter" idx="12"/>
          </p:nvPr>
        </p:nvSpPr>
        <p:spPr/>
        <p:txBody>
          <a:bodyPr/>
          <a:lstStyle>
            <a:lvl1pPr>
              <a:defRPr/>
            </a:lvl1pPr>
          </a:lstStyle>
          <a:p>
            <a:pPr>
              <a:defRPr/>
            </a:pPr>
            <a:fld id="{D06EBBEB-1DE7-4242-93D2-ADBD3484D029}" type="slidenum">
              <a:rPr lang="en-US"/>
              <a:pPr>
                <a:defRPr/>
              </a:pPr>
              <a:t>‹#›</a:t>
            </a:fld>
            <a:endParaRPr lang="en-US" dirty="0"/>
          </a:p>
        </p:txBody>
      </p:sp>
    </p:spTree>
    <p:extLst>
      <p:ext uri="{BB962C8B-B14F-4D97-AF65-F5344CB8AC3E}">
        <p14:creationId xmlns:p14="http://schemas.microsoft.com/office/powerpoint/2010/main" val="157283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DDC211D-0DC2-4268-BB8E-53576204BFB8}"/>
              </a:ext>
            </a:extLst>
          </p:cNvPr>
          <p:cNvSpPr>
            <a:spLocks noGrp="1"/>
          </p:cNvSpPr>
          <p:nvPr>
            <p:ph type="dt" sz="half" idx="10"/>
          </p:nvPr>
        </p:nvSpPr>
        <p:spPr/>
        <p:txBody>
          <a:bodyPr/>
          <a:lstStyle>
            <a:lvl1pPr>
              <a:defRPr/>
            </a:lvl1pPr>
          </a:lstStyle>
          <a:p>
            <a:pPr>
              <a:defRPr/>
            </a:pPr>
            <a:fld id="{675C7234-7E30-47B8-99BE-1E6E400B001C}" type="datetimeFigureOut">
              <a:rPr lang="en-US"/>
              <a:pPr>
                <a:defRPr/>
              </a:pPr>
              <a:t>1/9/20</a:t>
            </a:fld>
            <a:endParaRPr lang="en-US" dirty="0"/>
          </a:p>
        </p:txBody>
      </p:sp>
      <p:sp>
        <p:nvSpPr>
          <p:cNvPr id="5" name="Footer Placeholder 4">
            <a:extLst>
              <a:ext uri="{FF2B5EF4-FFF2-40B4-BE49-F238E27FC236}">
                <a16:creationId xmlns:a16="http://schemas.microsoft.com/office/drawing/2014/main" id="{D276C104-1E1A-49D6-AF5D-67B63594A2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93DCDEC-7A3C-484E-8A0C-B6BA1E9E5963}"/>
              </a:ext>
            </a:extLst>
          </p:cNvPr>
          <p:cNvSpPr>
            <a:spLocks noGrp="1"/>
          </p:cNvSpPr>
          <p:nvPr>
            <p:ph type="sldNum" sz="quarter" idx="12"/>
          </p:nvPr>
        </p:nvSpPr>
        <p:spPr/>
        <p:txBody>
          <a:bodyPr/>
          <a:lstStyle>
            <a:lvl1pPr>
              <a:defRPr/>
            </a:lvl1pPr>
          </a:lstStyle>
          <a:p>
            <a:pPr>
              <a:defRPr/>
            </a:pPr>
            <a:fld id="{31E13D49-337C-4D13-AE1F-A0560212888D}" type="slidenum">
              <a:rPr lang="en-US"/>
              <a:pPr>
                <a:defRPr/>
              </a:pPr>
              <a:t>‹#›</a:t>
            </a:fld>
            <a:endParaRPr lang="en-US" dirty="0"/>
          </a:p>
        </p:txBody>
      </p:sp>
    </p:spTree>
    <p:extLst>
      <p:ext uri="{BB962C8B-B14F-4D97-AF65-F5344CB8AC3E}">
        <p14:creationId xmlns:p14="http://schemas.microsoft.com/office/powerpoint/2010/main" val="1172445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7940C642-A7C4-644F-A0D9-3A6B169E1FBD}"/>
              </a:ext>
            </a:extLst>
          </p:cNvPr>
          <p:cNvGrpSpPr>
            <a:grpSpLocks/>
          </p:cNvGrpSpPr>
          <p:nvPr/>
        </p:nvGrpSpPr>
        <p:grpSpPr bwMode="auto">
          <a:xfrm>
            <a:off x="-11113" y="-7938"/>
            <a:ext cx="12228513" cy="6873876"/>
            <a:chOff x="-8466" y="-8468"/>
            <a:chExt cx="9171316" cy="6874935"/>
          </a:xfrm>
        </p:grpSpPr>
        <p:cxnSp>
          <p:nvCxnSpPr>
            <p:cNvPr id="5" name="Straight Connector 4">
              <a:extLst>
                <a:ext uri="{FF2B5EF4-FFF2-40B4-BE49-F238E27FC236}">
                  <a16:creationId xmlns:a16="http://schemas.microsoft.com/office/drawing/2014/main" id="{FCD6E0E2-A400-B24F-8B4E-FD862FF9067D}"/>
                </a:ext>
              </a:extLst>
            </p:cNvPr>
            <p:cNvCxnSpPr/>
            <p:nvPr/>
          </p:nvCxnSpPr>
          <p:spPr>
            <a:xfrm flipV="1">
              <a:off x="5131424" y="4175239"/>
              <a:ext cx="4021901"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6D7FD4A-8260-EF49-867F-A4FE13FEED11}"/>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6">
              <a:extLst>
                <a:ext uri="{FF2B5EF4-FFF2-40B4-BE49-F238E27FC236}">
                  <a16:creationId xmlns:a16="http://schemas.microsoft.com/office/drawing/2014/main" id="{83157634-424A-6C4E-845B-D58C6B9B968E}"/>
                </a:ext>
              </a:extLst>
            </p:cNvPr>
            <p:cNvSpPr/>
            <p:nvPr/>
          </p:nvSpPr>
          <p:spPr>
            <a:xfrm>
              <a:off x="6892346"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a:extLst>
                <a:ext uri="{FF2B5EF4-FFF2-40B4-BE49-F238E27FC236}">
                  <a16:creationId xmlns:a16="http://schemas.microsoft.com/office/drawing/2014/main" id="{DED20B69-348D-334B-8A0A-FCCF2A3141AD}"/>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a:extLst>
                <a:ext uri="{FF2B5EF4-FFF2-40B4-BE49-F238E27FC236}">
                  <a16:creationId xmlns:a16="http://schemas.microsoft.com/office/drawing/2014/main" id="{E84466F1-C45B-5545-9D18-294A52AC51D3}"/>
                </a:ext>
              </a:extLst>
            </p:cNvPr>
            <p:cNvSpPr/>
            <p:nvPr/>
          </p:nvSpPr>
          <p:spPr>
            <a:xfrm>
              <a:off x="6637554"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a:extLst>
                <a:ext uri="{FF2B5EF4-FFF2-40B4-BE49-F238E27FC236}">
                  <a16:creationId xmlns:a16="http://schemas.microsoft.com/office/drawing/2014/main" id="{09FD59E0-0305-154B-B9B7-F3D36BC79367}"/>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887F79CD-B417-EA41-BC86-94BC12348DF5}"/>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3C5E60D4-05F7-F44E-849A-047072B9D31C}"/>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C44C867B-AD04-BE4A-BA0A-1F17AC82797D}"/>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21062B55-75B6-674A-8907-8EA5BAB157B2}"/>
                </a:ext>
              </a:extLst>
            </p:cNvPr>
            <p:cNvSpPr/>
            <p:nvPr/>
          </p:nvSpPr>
          <p:spPr>
            <a:xfrm>
              <a:off x="-8466" y="-8468"/>
              <a:ext cx="863197"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462" y="4050837"/>
            <a:ext cx="7768959" cy="1096899"/>
          </a:xfrm>
        </p:spPr>
        <p:txBody>
          <a:bodyPr/>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B08F4CDD-782A-7E4D-B33A-AD06926FF40C}"/>
              </a:ext>
            </a:extLst>
          </p:cNvPr>
          <p:cNvSpPr>
            <a:spLocks noGrp="1"/>
          </p:cNvSpPr>
          <p:nvPr>
            <p:ph type="dt" sz="half" idx="10"/>
          </p:nvPr>
        </p:nvSpPr>
        <p:spPr/>
        <p:txBody>
          <a:bodyPr/>
          <a:lstStyle>
            <a:lvl1pPr>
              <a:defRPr/>
            </a:lvl1pPr>
          </a:lstStyle>
          <a:p>
            <a:pPr>
              <a:defRPr/>
            </a:pPr>
            <a:fld id="{0ECA7A41-9D21-E641-A12E-025AF1F1DDBD}" type="datetimeFigureOut">
              <a:rPr lang="en-US"/>
              <a:pPr>
                <a:defRPr/>
              </a:pPr>
              <a:t>1/9/20</a:t>
            </a:fld>
            <a:endParaRPr lang="en-US" dirty="0"/>
          </a:p>
        </p:txBody>
      </p:sp>
      <p:sp>
        <p:nvSpPr>
          <p:cNvPr id="16" name="Footer Placeholder 4">
            <a:extLst>
              <a:ext uri="{FF2B5EF4-FFF2-40B4-BE49-F238E27FC236}">
                <a16:creationId xmlns:a16="http://schemas.microsoft.com/office/drawing/2014/main" id="{B1BF7AC2-201B-8C47-8129-854149D0FAB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924BDE92-9AE5-1549-AF99-4923EA501223}"/>
              </a:ext>
            </a:extLst>
          </p:cNvPr>
          <p:cNvSpPr>
            <a:spLocks noGrp="1"/>
          </p:cNvSpPr>
          <p:nvPr>
            <p:ph type="sldNum" sz="quarter" idx="12"/>
          </p:nvPr>
        </p:nvSpPr>
        <p:spPr/>
        <p:txBody>
          <a:bodyPr/>
          <a:lstStyle>
            <a:lvl1pPr>
              <a:defRPr/>
            </a:lvl1pPr>
          </a:lstStyle>
          <a:p>
            <a:pPr>
              <a:defRPr/>
            </a:pPr>
            <a:fld id="{039C0417-4226-4749-9137-39E13162C51D}" type="slidenum">
              <a:rPr lang="en-US"/>
              <a:pPr>
                <a:defRPr/>
              </a:pPr>
              <a:t>‹#›</a:t>
            </a:fld>
            <a:endParaRPr lang="en-US" dirty="0"/>
          </a:p>
        </p:txBody>
      </p:sp>
    </p:spTree>
    <p:extLst>
      <p:ext uri="{BB962C8B-B14F-4D97-AF65-F5344CB8AC3E}">
        <p14:creationId xmlns:p14="http://schemas.microsoft.com/office/powerpoint/2010/main" val="25552837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FD4F30-718A-C94E-9E6D-801CECDC5B3F}"/>
              </a:ext>
            </a:extLst>
          </p:cNvPr>
          <p:cNvSpPr>
            <a:spLocks noGrp="1"/>
          </p:cNvSpPr>
          <p:nvPr>
            <p:ph type="dt" sz="half" idx="10"/>
          </p:nvPr>
        </p:nvSpPr>
        <p:spPr/>
        <p:txBody>
          <a:bodyPr/>
          <a:lstStyle>
            <a:lvl1pPr>
              <a:defRPr/>
            </a:lvl1pPr>
          </a:lstStyle>
          <a:p>
            <a:pPr>
              <a:defRPr/>
            </a:pPr>
            <a:fld id="{3E717825-78E9-4142-AAB4-4CB23558EB19}" type="datetimeFigureOut">
              <a:rPr lang="en-US"/>
              <a:pPr>
                <a:defRPr/>
              </a:pPr>
              <a:t>1/9/20</a:t>
            </a:fld>
            <a:endParaRPr lang="en-US" dirty="0"/>
          </a:p>
        </p:txBody>
      </p:sp>
      <p:sp>
        <p:nvSpPr>
          <p:cNvPr id="5" name="Footer Placeholder 4">
            <a:extLst>
              <a:ext uri="{FF2B5EF4-FFF2-40B4-BE49-F238E27FC236}">
                <a16:creationId xmlns:a16="http://schemas.microsoft.com/office/drawing/2014/main" id="{5D20FAFD-0299-7340-A1D3-5BFD959B83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BFFEB3-FF1A-3942-AB4F-0445F473DA1C}"/>
              </a:ext>
            </a:extLst>
          </p:cNvPr>
          <p:cNvSpPr>
            <a:spLocks noGrp="1"/>
          </p:cNvSpPr>
          <p:nvPr>
            <p:ph type="sldNum" sz="quarter" idx="12"/>
          </p:nvPr>
        </p:nvSpPr>
        <p:spPr/>
        <p:txBody>
          <a:bodyPr/>
          <a:lstStyle>
            <a:lvl1pPr>
              <a:defRPr/>
            </a:lvl1pPr>
          </a:lstStyle>
          <a:p>
            <a:pPr>
              <a:defRPr/>
            </a:pPr>
            <a:fld id="{CD30D0C1-C0B5-7346-B8C4-7B8282B9AAD9}" type="slidenum">
              <a:rPr lang="en-US"/>
              <a:pPr>
                <a:defRPr/>
              </a:pPr>
              <a:t>‹#›</a:t>
            </a:fld>
            <a:endParaRPr lang="en-US" dirty="0"/>
          </a:p>
        </p:txBody>
      </p:sp>
    </p:spTree>
    <p:extLst>
      <p:ext uri="{BB962C8B-B14F-4D97-AF65-F5344CB8AC3E}">
        <p14:creationId xmlns:p14="http://schemas.microsoft.com/office/powerpoint/2010/main" val="1915361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860400"/>
          </a:xfrm>
        </p:spPr>
        <p:txBody>
          <a:bodyPr/>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6183DA-4FEC-D64A-BDD2-788E1451D6EF}"/>
              </a:ext>
            </a:extLst>
          </p:cNvPr>
          <p:cNvSpPr>
            <a:spLocks noGrp="1"/>
          </p:cNvSpPr>
          <p:nvPr>
            <p:ph type="dt" sz="half" idx="10"/>
          </p:nvPr>
        </p:nvSpPr>
        <p:spPr/>
        <p:txBody>
          <a:bodyPr/>
          <a:lstStyle>
            <a:lvl1pPr>
              <a:defRPr/>
            </a:lvl1pPr>
          </a:lstStyle>
          <a:p>
            <a:pPr>
              <a:defRPr/>
            </a:pPr>
            <a:fld id="{E59331B1-C90B-044E-9A05-3ACC96A129CD}" type="datetimeFigureOut">
              <a:rPr lang="en-US"/>
              <a:pPr>
                <a:defRPr/>
              </a:pPr>
              <a:t>1/9/20</a:t>
            </a:fld>
            <a:endParaRPr lang="en-US" dirty="0"/>
          </a:p>
        </p:txBody>
      </p:sp>
      <p:sp>
        <p:nvSpPr>
          <p:cNvPr id="5" name="Footer Placeholder 4">
            <a:extLst>
              <a:ext uri="{FF2B5EF4-FFF2-40B4-BE49-F238E27FC236}">
                <a16:creationId xmlns:a16="http://schemas.microsoft.com/office/drawing/2014/main" id="{CB95FEF6-D94F-6642-A504-0B04C9BB3C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DE872B-1588-2343-A09A-4CFC955CD48B}"/>
              </a:ext>
            </a:extLst>
          </p:cNvPr>
          <p:cNvSpPr>
            <a:spLocks noGrp="1"/>
          </p:cNvSpPr>
          <p:nvPr>
            <p:ph type="sldNum" sz="quarter" idx="12"/>
          </p:nvPr>
        </p:nvSpPr>
        <p:spPr/>
        <p:txBody>
          <a:bodyPr/>
          <a:lstStyle>
            <a:lvl1pPr>
              <a:defRPr/>
            </a:lvl1pPr>
          </a:lstStyle>
          <a:p>
            <a:pPr>
              <a:defRPr/>
            </a:pPr>
            <a:fld id="{F0B1B715-AF4D-6148-8650-DBD0E87ADE71}" type="slidenum">
              <a:rPr lang="en-US"/>
              <a:pPr>
                <a:defRPr/>
              </a:pPr>
              <a:t>‹#›</a:t>
            </a:fld>
            <a:endParaRPr lang="en-US" dirty="0"/>
          </a:p>
        </p:txBody>
      </p:sp>
    </p:spTree>
    <p:extLst>
      <p:ext uri="{BB962C8B-B14F-4D97-AF65-F5344CB8AC3E}">
        <p14:creationId xmlns:p14="http://schemas.microsoft.com/office/powerpoint/2010/main" val="4184424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BA9B13E-CA3B-2143-95DE-BCF2A78A9D9F}"/>
              </a:ext>
            </a:extLst>
          </p:cNvPr>
          <p:cNvSpPr>
            <a:spLocks noGrp="1"/>
          </p:cNvSpPr>
          <p:nvPr>
            <p:ph type="dt" sz="half" idx="10"/>
          </p:nvPr>
        </p:nvSpPr>
        <p:spPr/>
        <p:txBody>
          <a:bodyPr/>
          <a:lstStyle>
            <a:lvl1pPr>
              <a:defRPr/>
            </a:lvl1pPr>
          </a:lstStyle>
          <a:p>
            <a:pPr>
              <a:defRPr/>
            </a:pPr>
            <a:fld id="{A2335856-FCC5-4D40-8890-BF621EA3D656}" type="datetimeFigureOut">
              <a:rPr lang="en-US"/>
              <a:pPr>
                <a:defRPr/>
              </a:pPr>
              <a:t>1/9/20</a:t>
            </a:fld>
            <a:endParaRPr lang="en-US" dirty="0"/>
          </a:p>
        </p:txBody>
      </p:sp>
      <p:sp>
        <p:nvSpPr>
          <p:cNvPr id="6" name="Footer Placeholder 4">
            <a:extLst>
              <a:ext uri="{FF2B5EF4-FFF2-40B4-BE49-F238E27FC236}">
                <a16:creationId xmlns:a16="http://schemas.microsoft.com/office/drawing/2014/main" id="{14855493-9C8A-434F-9401-CE980548F7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A2A5D8-BA41-E648-91F6-8E8053962A8C}"/>
              </a:ext>
            </a:extLst>
          </p:cNvPr>
          <p:cNvSpPr>
            <a:spLocks noGrp="1"/>
          </p:cNvSpPr>
          <p:nvPr>
            <p:ph type="sldNum" sz="quarter" idx="12"/>
          </p:nvPr>
        </p:nvSpPr>
        <p:spPr/>
        <p:txBody>
          <a:bodyPr/>
          <a:lstStyle>
            <a:lvl1pPr>
              <a:defRPr/>
            </a:lvl1pPr>
          </a:lstStyle>
          <a:p>
            <a:pPr>
              <a:defRPr/>
            </a:pPr>
            <a:fld id="{F47B1B32-99FE-5246-86BD-B63086CADCFD}" type="slidenum">
              <a:rPr lang="en-US"/>
              <a:pPr>
                <a:defRPr/>
              </a:pPr>
              <a:t>‹#›</a:t>
            </a:fld>
            <a:endParaRPr lang="en-US" dirty="0"/>
          </a:p>
        </p:txBody>
      </p:sp>
    </p:spTree>
    <p:extLst>
      <p:ext uri="{BB962C8B-B14F-4D97-AF65-F5344CB8AC3E}">
        <p14:creationId xmlns:p14="http://schemas.microsoft.com/office/powerpoint/2010/main" val="236118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86A2621-9193-C043-9480-E8A96C9C7FF4}"/>
              </a:ext>
            </a:extLst>
          </p:cNvPr>
          <p:cNvSpPr>
            <a:spLocks noGrp="1"/>
          </p:cNvSpPr>
          <p:nvPr>
            <p:ph type="dt" sz="half" idx="10"/>
          </p:nvPr>
        </p:nvSpPr>
        <p:spPr/>
        <p:txBody>
          <a:bodyPr/>
          <a:lstStyle>
            <a:lvl1pPr>
              <a:defRPr/>
            </a:lvl1pPr>
          </a:lstStyle>
          <a:p>
            <a:pPr>
              <a:defRPr/>
            </a:pPr>
            <a:fld id="{5389E5B2-A261-994D-875E-B446BD50C7C6}" type="datetimeFigureOut">
              <a:rPr lang="en-US"/>
              <a:pPr>
                <a:defRPr/>
              </a:pPr>
              <a:t>1/9/20</a:t>
            </a:fld>
            <a:endParaRPr lang="en-US" dirty="0"/>
          </a:p>
        </p:txBody>
      </p:sp>
      <p:sp>
        <p:nvSpPr>
          <p:cNvPr id="8" name="Footer Placeholder 4">
            <a:extLst>
              <a:ext uri="{FF2B5EF4-FFF2-40B4-BE49-F238E27FC236}">
                <a16:creationId xmlns:a16="http://schemas.microsoft.com/office/drawing/2014/main" id="{95E5A64A-7E01-F34D-B3EE-6EA617A8F63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442213F-D0BB-3A4E-91F0-C408B132BC17}"/>
              </a:ext>
            </a:extLst>
          </p:cNvPr>
          <p:cNvSpPr>
            <a:spLocks noGrp="1"/>
          </p:cNvSpPr>
          <p:nvPr>
            <p:ph type="sldNum" sz="quarter" idx="12"/>
          </p:nvPr>
        </p:nvSpPr>
        <p:spPr/>
        <p:txBody>
          <a:bodyPr/>
          <a:lstStyle>
            <a:lvl1pPr>
              <a:defRPr/>
            </a:lvl1pPr>
          </a:lstStyle>
          <a:p>
            <a:pPr>
              <a:defRPr/>
            </a:pPr>
            <a:fld id="{6542DFB2-B56F-5F4C-9710-2BBC19980CDF}" type="slidenum">
              <a:rPr lang="en-US"/>
              <a:pPr>
                <a:defRPr/>
              </a:pPr>
              <a:t>‹#›</a:t>
            </a:fld>
            <a:endParaRPr lang="en-US" dirty="0"/>
          </a:p>
        </p:txBody>
      </p:sp>
    </p:spTree>
    <p:extLst>
      <p:ext uri="{BB962C8B-B14F-4D97-AF65-F5344CB8AC3E}">
        <p14:creationId xmlns:p14="http://schemas.microsoft.com/office/powerpoint/2010/main" val="2914253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9C9A3CE-83D9-9C47-B1DF-E4DFD1711887}"/>
              </a:ext>
            </a:extLst>
          </p:cNvPr>
          <p:cNvSpPr>
            <a:spLocks noGrp="1"/>
          </p:cNvSpPr>
          <p:nvPr>
            <p:ph type="dt" sz="half" idx="10"/>
          </p:nvPr>
        </p:nvSpPr>
        <p:spPr/>
        <p:txBody>
          <a:bodyPr/>
          <a:lstStyle>
            <a:lvl1pPr>
              <a:defRPr/>
            </a:lvl1pPr>
          </a:lstStyle>
          <a:p>
            <a:pPr>
              <a:defRPr/>
            </a:pPr>
            <a:fld id="{462F9DC9-2393-8D4D-9AE1-5A386193A2C4}" type="datetimeFigureOut">
              <a:rPr lang="en-US"/>
              <a:pPr>
                <a:defRPr/>
              </a:pPr>
              <a:t>1/9/20</a:t>
            </a:fld>
            <a:endParaRPr lang="en-US" dirty="0"/>
          </a:p>
        </p:txBody>
      </p:sp>
      <p:sp>
        <p:nvSpPr>
          <p:cNvPr id="4" name="Footer Placeholder 4">
            <a:extLst>
              <a:ext uri="{FF2B5EF4-FFF2-40B4-BE49-F238E27FC236}">
                <a16:creationId xmlns:a16="http://schemas.microsoft.com/office/drawing/2014/main" id="{E498AE1D-FB3D-6743-BCEE-07415A2D8A3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0F5300F-0E6B-E44D-B598-005BAC0D056F}"/>
              </a:ext>
            </a:extLst>
          </p:cNvPr>
          <p:cNvSpPr>
            <a:spLocks noGrp="1"/>
          </p:cNvSpPr>
          <p:nvPr>
            <p:ph type="sldNum" sz="quarter" idx="12"/>
          </p:nvPr>
        </p:nvSpPr>
        <p:spPr/>
        <p:txBody>
          <a:bodyPr/>
          <a:lstStyle>
            <a:lvl1pPr>
              <a:defRPr/>
            </a:lvl1pPr>
          </a:lstStyle>
          <a:p>
            <a:pPr>
              <a:defRPr/>
            </a:pPr>
            <a:fld id="{42E7E140-0940-A444-9E2B-7561FBA92A7A}" type="slidenum">
              <a:rPr lang="en-US"/>
              <a:pPr>
                <a:defRPr/>
              </a:pPr>
              <a:t>‹#›</a:t>
            </a:fld>
            <a:endParaRPr lang="en-US" dirty="0"/>
          </a:p>
        </p:txBody>
      </p:sp>
    </p:spTree>
    <p:extLst>
      <p:ext uri="{BB962C8B-B14F-4D97-AF65-F5344CB8AC3E}">
        <p14:creationId xmlns:p14="http://schemas.microsoft.com/office/powerpoint/2010/main" val="30370880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73B75D7-68F0-D240-ADE9-E2B08F2DA28E}"/>
              </a:ext>
            </a:extLst>
          </p:cNvPr>
          <p:cNvSpPr>
            <a:spLocks noGrp="1"/>
          </p:cNvSpPr>
          <p:nvPr>
            <p:ph type="dt" sz="half" idx="10"/>
          </p:nvPr>
        </p:nvSpPr>
        <p:spPr/>
        <p:txBody>
          <a:bodyPr/>
          <a:lstStyle>
            <a:lvl1pPr>
              <a:defRPr/>
            </a:lvl1pPr>
          </a:lstStyle>
          <a:p>
            <a:pPr>
              <a:defRPr/>
            </a:pPr>
            <a:fld id="{41DB6CBD-93C5-D541-93E9-812C90E222ED}" type="datetimeFigureOut">
              <a:rPr lang="en-US"/>
              <a:pPr>
                <a:defRPr/>
              </a:pPr>
              <a:t>1/9/20</a:t>
            </a:fld>
            <a:endParaRPr lang="en-US" dirty="0"/>
          </a:p>
        </p:txBody>
      </p:sp>
      <p:sp>
        <p:nvSpPr>
          <p:cNvPr id="3" name="Footer Placeholder 4">
            <a:extLst>
              <a:ext uri="{FF2B5EF4-FFF2-40B4-BE49-F238E27FC236}">
                <a16:creationId xmlns:a16="http://schemas.microsoft.com/office/drawing/2014/main" id="{683C5221-39FD-9348-9B76-CC9E6D12A9E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379F10B-BF15-334E-8E2E-1B7FBF1D1BD0}"/>
              </a:ext>
            </a:extLst>
          </p:cNvPr>
          <p:cNvSpPr>
            <a:spLocks noGrp="1"/>
          </p:cNvSpPr>
          <p:nvPr>
            <p:ph type="sldNum" sz="quarter" idx="12"/>
          </p:nvPr>
        </p:nvSpPr>
        <p:spPr/>
        <p:txBody>
          <a:bodyPr/>
          <a:lstStyle>
            <a:lvl1pPr>
              <a:defRPr/>
            </a:lvl1pPr>
          </a:lstStyle>
          <a:p>
            <a:pPr>
              <a:defRPr/>
            </a:pPr>
            <a:fld id="{A989BFB4-6EC7-A84B-9963-9797F90A1FB5}" type="slidenum">
              <a:rPr lang="en-US"/>
              <a:pPr>
                <a:defRPr/>
              </a:pPr>
              <a:t>‹#›</a:t>
            </a:fld>
            <a:endParaRPr lang="en-US" dirty="0"/>
          </a:p>
        </p:txBody>
      </p:sp>
    </p:spTree>
    <p:extLst>
      <p:ext uri="{BB962C8B-B14F-4D97-AF65-F5344CB8AC3E}">
        <p14:creationId xmlns:p14="http://schemas.microsoft.com/office/powerpoint/2010/main" val="23696284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05EF8EBD-A816-0442-ADF6-8721CC488C78}"/>
              </a:ext>
            </a:extLst>
          </p:cNvPr>
          <p:cNvSpPr>
            <a:spLocks noGrp="1"/>
          </p:cNvSpPr>
          <p:nvPr>
            <p:ph type="dt" sz="half" idx="10"/>
          </p:nvPr>
        </p:nvSpPr>
        <p:spPr/>
        <p:txBody>
          <a:bodyPr/>
          <a:lstStyle>
            <a:lvl1pPr>
              <a:defRPr/>
            </a:lvl1pPr>
          </a:lstStyle>
          <a:p>
            <a:pPr>
              <a:defRPr/>
            </a:pPr>
            <a:fld id="{1DC86F16-4566-3C47-8A4A-97A49F747500}" type="datetimeFigureOut">
              <a:rPr lang="en-US"/>
              <a:pPr>
                <a:defRPr/>
              </a:pPr>
              <a:t>1/9/20</a:t>
            </a:fld>
            <a:endParaRPr lang="en-US" dirty="0"/>
          </a:p>
        </p:txBody>
      </p:sp>
      <p:sp>
        <p:nvSpPr>
          <p:cNvPr id="6" name="Footer Placeholder 4">
            <a:extLst>
              <a:ext uri="{FF2B5EF4-FFF2-40B4-BE49-F238E27FC236}">
                <a16:creationId xmlns:a16="http://schemas.microsoft.com/office/drawing/2014/main" id="{62505DB7-6EB3-B543-A0A0-FF9EC93A82F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AE6CCF-A7CE-7349-8CBE-A6029D30DB88}"/>
              </a:ext>
            </a:extLst>
          </p:cNvPr>
          <p:cNvSpPr>
            <a:spLocks noGrp="1"/>
          </p:cNvSpPr>
          <p:nvPr>
            <p:ph type="sldNum" sz="quarter" idx="12"/>
          </p:nvPr>
        </p:nvSpPr>
        <p:spPr/>
        <p:txBody>
          <a:bodyPr/>
          <a:lstStyle>
            <a:lvl1pPr>
              <a:defRPr/>
            </a:lvl1pPr>
          </a:lstStyle>
          <a:p>
            <a:pPr>
              <a:defRPr/>
            </a:pPr>
            <a:fld id="{1B292E9C-2FDD-3247-93A5-ED8BEEAD7FB4}" type="slidenum">
              <a:rPr lang="en-US"/>
              <a:pPr>
                <a:defRPr/>
              </a:pPr>
              <a:t>‹#›</a:t>
            </a:fld>
            <a:endParaRPr lang="en-US" dirty="0"/>
          </a:p>
        </p:txBody>
      </p:sp>
    </p:spTree>
    <p:extLst>
      <p:ext uri="{BB962C8B-B14F-4D97-AF65-F5344CB8AC3E}">
        <p14:creationId xmlns:p14="http://schemas.microsoft.com/office/powerpoint/2010/main" val="23505088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800" y="609600"/>
            <a:ext cx="8463619" cy="3845718"/>
          </a:xfrm>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D28E46B-051F-AB48-B7DD-AAC2B3AF45AB}"/>
              </a:ext>
            </a:extLst>
          </p:cNvPr>
          <p:cNvSpPr>
            <a:spLocks noGrp="1"/>
          </p:cNvSpPr>
          <p:nvPr>
            <p:ph type="dt" sz="half" idx="10"/>
          </p:nvPr>
        </p:nvSpPr>
        <p:spPr/>
        <p:txBody>
          <a:bodyPr/>
          <a:lstStyle>
            <a:lvl1pPr>
              <a:defRPr/>
            </a:lvl1pPr>
          </a:lstStyle>
          <a:p>
            <a:pPr>
              <a:defRPr/>
            </a:pPr>
            <a:fld id="{12399D41-E404-7748-80A9-9A867602C229}" type="datetimeFigureOut">
              <a:rPr lang="en-US"/>
              <a:pPr>
                <a:defRPr/>
              </a:pPr>
              <a:t>1/9/20</a:t>
            </a:fld>
            <a:endParaRPr lang="en-US" dirty="0"/>
          </a:p>
        </p:txBody>
      </p:sp>
      <p:sp>
        <p:nvSpPr>
          <p:cNvPr id="6" name="Footer Placeholder 4">
            <a:extLst>
              <a:ext uri="{FF2B5EF4-FFF2-40B4-BE49-F238E27FC236}">
                <a16:creationId xmlns:a16="http://schemas.microsoft.com/office/drawing/2014/main" id="{85585B39-75EA-5D47-A9A3-23F9013D8A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6ED69FD-570D-AE4E-9A8B-A5769A0087C5}"/>
              </a:ext>
            </a:extLst>
          </p:cNvPr>
          <p:cNvSpPr>
            <a:spLocks noGrp="1"/>
          </p:cNvSpPr>
          <p:nvPr>
            <p:ph type="sldNum" sz="quarter" idx="12"/>
          </p:nvPr>
        </p:nvSpPr>
        <p:spPr/>
        <p:txBody>
          <a:bodyPr/>
          <a:lstStyle>
            <a:lvl1pPr>
              <a:defRPr/>
            </a:lvl1pPr>
          </a:lstStyle>
          <a:p>
            <a:pPr>
              <a:defRPr/>
            </a:pPr>
            <a:fld id="{0E8E1285-3B76-1C4A-ADD8-3EBA65FFE8ED}" type="slidenum">
              <a:rPr lang="en-US"/>
              <a:pPr>
                <a:defRPr/>
              </a:pPr>
              <a:t>‹#›</a:t>
            </a:fld>
            <a:endParaRPr lang="en-US" dirty="0"/>
          </a:p>
        </p:txBody>
      </p:sp>
    </p:spTree>
    <p:extLst>
      <p:ext uri="{BB962C8B-B14F-4D97-AF65-F5344CB8AC3E}">
        <p14:creationId xmlns:p14="http://schemas.microsoft.com/office/powerpoint/2010/main" val="2178296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7CC2D5-FFC6-CD46-AF73-400B1A0EC1CD}"/>
              </a:ext>
            </a:extLst>
          </p:cNvPr>
          <p:cNvSpPr>
            <a:spLocks noGrp="1"/>
          </p:cNvSpPr>
          <p:nvPr>
            <p:ph type="dt" sz="half" idx="10"/>
          </p:nvPr>
        </p:nvSpPr>
        <p:spPr/>
        <p:txBody>
          <a:bodyPr/>
          <a:lstStyle>
            <a:lvl1pPr>
              <a:defRPr/>
            </a:lvl1pPr>
          </a:lstStyle>
          <a:p>
            <a:pPr>
              <a:defRPr/>
            </a:pPr>
            <a:fld id="{F6D49901-C268-DA4B-B98B-47959F4378C2}" type="datetimeFigureOut">
              <a:rPr lang="en-US"/>
              <a:pPr>
                <a:defRPr/>
              </a:pPr>
              <a:t>1/9/20</a:t>
            </a:fld>
            <a:endParaRPr lang="en-US" dirty="0"/>
          </a:p>
        </p:txBody>
      </p:sp>
      <p:sp>
        <p:nvSpPr>
          <p:cNvPr id="5" name="Footer Placeholder 4">
            <a:extLst>
              <a:ext uri="{FF2B5EF4-FFF2-40B4-BE49-F238E27FC236}">
                <a16:creationId xmlns:a16="http://schemas.microsoft.com/office/drawing/2014/main" id="{107CED29-FC06-3A4A-A2DB-75207348B0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8AE96DD-C3E4-AD49-BD62-E8D2858A9E86}"/>
              </a:ext>
            </a:extLst>
          </p:cNvPr>
          <p:cNvSpPr>
            <a:spLocks noGrp="1"/>
          </p:cNvSpPr>
          <p:nvPr>
            <p:ph type="sldNum" sz="quarter" idx="12"/>
          </p:nvPr>
        </p:nvSpPr>
        <p:spPr/>
        <p:txBody>
          <a:bodyPr/>
          <a:lstStyle>
            <a:lvl1pPr>
              <a:defRPr/>
            </a:lvl1pPr>
          </a:lstStyle>
          <a:p>
            <a:pPr>
              <a:defRPr/>
            </a:pPr>
            <a:fld id="{A2270D84-8D10-6247-9778-6C3196D1C111}" type="slidenum">
              <a:rPr lang="en-US"/>
              <a:pPr>
                <a:defRPr/>
              </a:pPr>
              <a:t>‹#›</a:t>
            </a:fld>
            <a:endParaRPr lang="en-US" dirty="0"/>
          </a:p>
        </p:txBody>
      </p:sp>
    </p:spTree>
    <p:extLst>
      <p:ext uri="{BB962C8B-B14F-4D97-AF65-F5344CB8AC3E}">
        <p14:creationId xmlns:p14="http://schemas.microsoft.com/office/powerpoint/2010/main" val="20062482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AE8CB97E-8B44-F144-ACDA-EBA8F06E8DEE}"/>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38B5F136-F02A-E84A-90FA-76F2D2BF212A}"/>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A14A6FA4-4F38-9747-92FF-3C186714DA6A}"/>
              </a:ext>
            </a:extLst>
          </p:cNvPr>
          <p:cNvSpPr>
            <a:spLocks noGrp="1"/>
          </p:cNvSpPr>
          <p:nvPr>
            <p:ph type="dt" sz="half" idx="14"/>
          </p:nvPr>
        </p:nvSpPr>
        <p:spPr/>
        <p:txBody>
          <a:bodyPr/>
          <a:lstStyle>
            <a:lvl1pPr>
              <a:defRPr/>
            </a:lvl1pPr>
          </a:lstStyle>
          <a:p>
            <a:pPr>
              <a:defRPr/>
            </a:pPr>
            <a:fld id="{200BDA84-5DBD-9D45-9103-DB7CB95E01CC}" type="datetimeFigureOut">
              <a:rPr lang="en-US"/>
              <a:pPr>
                <a:defRPr/>
              </a:pPr>
              <a:t>1/9/20</a:t>
            </a:fld>
            <a:endParaRPr lang="en-US" dirty="0"/>
          </a:p>
        </p:txBody>
      </p:sp>
      <p:sp>
        <p:nvSpPr>
          <p:cNvPr id="8" name="Footer Placeholder 4">
            <a:extLst>
              <a:ext uri="{FF2B5EF4-FFF2-40B4-BE49-F238E27FC236}">
                <a16:creationId xmlns:a16="http://schemas.microsoft.com/office/drawing/2014/main" id="{6E099E31-3A82-A747-AF94-838E843DE1BD}"/>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00076AF-7037-0C4B-A940-A63B9F3858A6}"/>
              </a:ext>
            </a:extLst>
          </p:cNvPr>
          <p:cNvSpPr>
            <a:spLocks noGrp="1"/>
          </p:cNvSpPr>
          <p:nvPr>
            <p:ph type="sldNum" sz="quarter" idx="16"/>
          </p:nvPr>
        </p:nvSpPr>
        <p:spPr/>
        <p:txBody>
          <a:bodyPr/>
          <a:lstStyle>
            <a:lvl1pPr>
              <a:defRPr/>
            </a:lvl1pPr>
          </a:lstStyle>
          <a:p>
            <a:pPr>
              <a:defRPr/>
            </a:pPr>
            <a:fld id="{919B8966-85F2-B540-8A16-0FF1364684F5}" type="slidenum">
              <a:rPr lang="en-US"/>
              <a:pPr>
                <a:defRPr/>
              </a:pPr>
              <a:t>‹#›</a:t>
            </a:fld>
            <a:endParaRPr lang="en-US" dirty="0"/>
          </a:p>
        </p:txBody>
      </p:sp>
    </p:spTree>
    <p:extLst>
      <p:ext uri="{BB962C8B-B14F-4D97-AF65-F5344CB8AC3E}">
        <p14:creationId xmlns:p14="http://schemas.microsoft.com/office/powerpoint/2010/main" val="1200264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D70B1A-3E3D-9944-A8E5-6008EB4330F2}"/>
              </a:ext>
            </a:extLst>
          </p:cNvPr>
          <p:cNvSpPr>
            <a:spLocks noGrp="1"/>
          </p:cNvSpPr>
          <p:nvPr>
            <p:ph type="dt" sz="half" idx="10"/>
          </p:nvPr>
        </p:nvSpPr>
        <p:spPr/>
        <p:txBody>
          <a:bodyPr/>
          <a:lstStyle>
            <a:lvl1pPr>
              <a:defRPr/>
            </a:lvl1pPr>
          </a:lstStyle>
          <a:p>
            <a:pPr>
              <a:defRPr/>
            </a:pPr>
            <a:fld id="{AD007B63-AEC4-614D-B31B-25CD87D088E9}" type="datetimeFigureOut">
              <a:rPr lang="en-US"/>
              <a:pPr>
                <a:defRPr/>
              </a:pPr>
              <a:t>1/9/20</a:t>
            </a:fld>
            <a:endParaRPr lang="en-US" dirty="0"/>
          </a:p>
        </p:txBody>
      </p:sp>
      <p:sp>
        <p:nvSpPr>
          <p:cNvPr id="5" name="Footer Placeholder 4">
            <a:extLst>
              <a:ext uri="{FF2B5EF4-FFF2-40B4-BE49-F238E27FC236}">
                <a16:creationId xmlns:a16="http://schemas.microsoft.com/office/drawing/2014/main" id="{A3134A92-8F08-3B47-A0C9-B4AC213589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104BD2-27B9-4944-BFEA-8021F2693046}"/>
              </a:ext>
            </a:extLst>
          </p:cNvPr>
          <p:cNvSpPr>
            <a:spLocks noGrp="1"/>
          </p:cNvSpPr>
          <p:nvPr>
            <p:ph type="sldNum" sz="quarter" idx="12"/>
          </p:nvPr>
        </p:nvSpPr>
        <p:spPr/>
        <p:txBody>
          <a:bodyPr/>
          <a:lstStyle>
            <a:lvl1pPr>
              <a:defRPr/>
            </a:lvl1pPr>
          </a:lstStyle>
          <a:p>
            <a:pPr>
              <a:defRPr/>
            </a:pPr>
            <a:fld id="{0CAC87E0-F040-1742-A670-43CE556082EC}" type="slidenum">
              <a:rPr lang="en-US"/>
              <a:pPr>
                <a:defRPr/>
              </a:pPr>
              <a:t>‹#›</a:t>
            </a:fld>
            <a:endParaRPr lang="en-US" dirty="0"/>
          </a:p>
        </p:txBody>
      </p:sp>
    </p:spTree>
    <p:extLst>
      <p:ext uri="{BB962C8B-B14F-4D97-AF65-F5344CB8AC3E}">
        <p14:creationId xmlns:p14="http://schemas.microsoft.com/office/powerpoint/2010/main" val="5875561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3AB9F126-3E1A-F74C-B0D0-3FFB2AADEE4C}"/>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0B22AF21-A999-C346-AB7F-D19E03A76D17}"/>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2C0620D3-3B22-D14C-AF03-ADBB8C312371}"/>
              </a:ext>
            </a:extLst>
          </p:cNvPr>
          <p:cNvSpPr>
            <a:spLocks noGrp="1"/>
          </p:cNvSpPr>
          <p:nvPr>
            <p:ph type="dt" sz="half" idx="14"/>
          </p:nvPr>
        </p:nvSpPr>
        <p:spPr/>
        <p:txBody>
          <a:bodyPr/>
          <a:lstStyle>
            <a:lvl1pPr>
              <a:defRPr/>
            </a:lvl1pPr>
          </a:lstStyle>
          <a:p>
            <a:pPr>
              <a:defRPr/>
            </a:pPr>
            <a:fld id="{688E7B7B-2F34-0441-9EBE-88D25B40F42F}" type="datetimeFigureOut">
              <a:rPr lang="en-US"/>
              <a:pPr>
                <a:defRPr/>
              </a:pPr>
              <a:t>1/9/20</a:t>
            </a:fld>
            <a:endParaRPr lang="en-US" dirty="0"/>
          </a:p>
        </p:txBody>
      </p:sp>
      <p:sp>
        <p:nvSpPr>
          <p:cNvPr id="8" name="Footer Placeholder 4">
            <a:extLst>
              <a:ext uri="{FF2B5EF4-FFF2-40B4-BE49-F238E27FC236}">
                <a16:creationId xmlns:a16="http://schemas.microsoft.com/office/drawing/2014/main" id="{C9720ED9-8E02-8A46-A55E-A3B54D2CBB11}"/>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304C5B7-6960-B040-9C51-A40A26CD2078}"/>
              </a:ext>
            </a:extLst>
          </p:cNvPr>
          <p:cNvSpPr>
            <a:spLocks noGrp="1"/>
          </p:cNvSpPr>
          <p:nvPr>
            <p:ph type="sldNum" sz="quarter" idx="16"/>
          </p:nvPr>
        </p:nvSpPr>
        <p:spPr/>
        <p:txBody>
          <a:bodyPr/>
          <a:lstStyle>
            <a:lvl1pPr>
              <a:defRPr/>
            </a:lvl1pPr>
          </a:lstStyle>
          <a:p>
            <a:pPr>
              <a:defRPr/>
            </a:pPr>
            <a:fld id="{C17F538D-3514-6344-A946-B6E602C8D34A}" type="slidenum">
              <a:rPr lang="en-US"/>
              <a:pPr>
                <a:defRPr/>
              </a:pPr>
              <a:t>‹#›</a:t>
            </a:fld>
            <a:endParaRPr lang="en-US" dirty="0"/>
          </a:p>
        </p:txBody>
      </p:sp>
    </p:spTree>
    <p:extLst>
      <p:ext uri="{BB962C8B-B14F-4D97-AF65-F5344CB8AC3E}">
        <p14:creationId xmlns:p14="http://schemas.microsoft.com/office/powerpoint/2010/main" val="15004034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1C0D4B9B-A864-D246-9482-7F02AE6D4935}"/>
              </a:ext>
            </a:extLst>
          </p:cNvPr>
          <p:cNvSpPr>
            <a:spLocks noGrp="1"/>
          </p:cNvSpPr>
          <p:nvPr>
            <p:ph type="dt" sz="half" idx="14"/>
          </p:nvPr>
        </p:nvSpPr>
        <p:spPr/>
        <p:txBody>
          <a:bodyPr/>
          <a:lstStyle>
            <a:lvl1pPr>
              <a:defRPr/>
            </a:lvl1pPr>
          </a:lstStyle>
          <a:p>
            <a:pPr>
              <a:defRPr/>
            </a:pPr>
            <a:fld id="{E1D62D5F-D9F4-C74F-92C0-BE7898A1F53E}" type="datetimeFigureOut">
              <a:rPr lang="en-US"/>
              <a:pPr>
                <a:defRPr/>
              </a:pPr>
              <a:t>1/9/20</a:t>
            </a:fld>
            <a:endParaRPr lang="en-US" dirty="0"/>
          </a:p>
        </p:txBody>
      </p:sp>
      <p:sp>
        <p:nvSpPr>
          <p:cNvPr id="6" name="Footer Placeholder 4">
            <a:extLst>
              <a:ext uri="{FF2B5EF4-FFF2-40B4-BE49-F238E27FC236}">
                <a16:creationId xmlns:a16="http://schemas.microsoft.com/office/drawing/2014/main" id="{ECC8C75B-2DA8-CD4D-AAA4-0C5A67D14B3C}"/>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B643AAC-2382-BB44-9636-1C84732BB92D}"/>
              </a:ext>
            </a:extLst>
          </p:cNvPr>
          <p:cNvSpPr>
            <a:spLocks noGrp="1"/>
          </p:cNvSpPr>
          <p:nvPr>
            <p:ph type="sldNum" sz="quarter" idx="16"/>
          </p:nvPr>
        </p:nvSpPr>
        <p:spPr/>
        <p:txBody>
          <a:bodyPr/>
          <a:lstStyle>
            <a:lvl1pPr>
              <a:defRPr/>
            </a:lvl1pPr>
          </a:lstStyle>
          <a:p>
            <a:pPr>
              <a:defRPr/>
            </a:pPr>
            <a:fld id="{5BAA745B-E7D5-5242-9E8D-2A98975B010E}" type="slidenum">
              <a:rPr lang="en-US"/>
              <a:pPr>
                <a:defRPr/>
              </a:pPr>
              <a:t>‹#›</a:t>
            </a:fld>
            <a:endParaRPr lang="en-US" dirty="0"/>
          </a:p>
        </p:txBody>
      </p:sp>
    </p:spTree>
    <p:extLst>
      <p:ext uri="{BB962C8B-B14F-4D97-AF65-F5344CB8AC3E}">
        <p14:creationId xmlns:p14="http://schemas.microsoft.com/office/powerpoint/2010/main" val="36779188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58B5C43-BBD7-1E4C-A666-DE48D2E4C336}"/>
              </a:ext>
            </a:extLst>
          </p:cNvPr>
          <p:cNvSpPr>
            <a:spLocks noGrp="1"/>
          </p:cNvSpPr>
          <p:nvPr>
            <p:ph type="dt" sz="half" idx="10"/>
          </p:nvPr>
        </p:nvSpPr>
        <p:spPr/>
        <p:txBody>
          <a:bodyPr/>
          <a:lstStyle>
            <a:lvl1pPr>
              <a:defRPr/>
            </a:lvl1pPr>
          </a:lstStyle>
          <a:p>
            <a:pPr>
              <a:defRPr/>
            </a:pPr>
            <a:fld id="{EE2B7DF4-86E5-644D-82D4-16DC73CBEBDC}" type="datetimeFigureOut">
              <a:rPr lang="en-US"/>
              <a:pPr>
                <a:defRPr/>
              </a:pPr>
              <a:t>1/9/20</a:t>
            </a:fld>
            <a:endParaRPr lang="en-US" dirty="0"/>
          </a:p>
        </p:txBody>
      </p:sp>
      <p:sp>
        <p:nvSpPr>
          <p:cNvPr id="5" name="Footer Placeholder 4">
            <a:extLst>
              <a:ext uri="{FF2B5EF4-FFF2-40B4-BE49-F238E27FC236}">
                <a16:creationId xmlns:a16="http://schemas.microsoft.com/office/drawing/2014/main" id="{094C0975-0F71-8E43-ACCC-289F351573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FD267A-FEF4-DA4F-A6B4-A21F5CC3E314}"/>
              </a:ext>
            </a:extLst>
          </p:cNvPr>
          <p:cNvSpPr>
            <a:spLocks noGrp="1"/>
          </p:cNvSpPr>
          <p:nvPr>
            <p:ph type="sldNum" sz="quarter" idx="12"/>
          </p:nvPr>
        </p:nvSpPr>
        <p:spPr/>
        <p:txBody>
          <a:bodyPr/>
          <a:lstStyle>
            <a:lvl1pPr>
              <a:defRPr/>
            </a:lvl1pPr>
          </a:lstStyle>
          <a:p>
            <a:pPr>
              <a:defRPr/>
            </a:pPr>
            <a:fld id="{9755C672-23F5-CE43-98FB-B14A03B9F55E}" type="slidenum">
              <a:rPr lang="en-US"/>
              <a:pPr>
                <a:defRPr/>
              </a:pPr>
              <a:t>‹#›</a:t>
            </a:fld>
            <a:endParaRPr lang="en-US" dirty="0"/>
          </a:p>
        </p:txBody>
      </p:sp>
    </p:spTree>
    <p:extLst>
      <p:ext uri="{BB962C8B-B14F-4D97-AF65-F5344CB8AC3E}">
        <p14:creationId xmlns:p14="http://schemas.microsoft.com/office/powerpoint/2010/main" val="2744129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3FD096-D345-6249-BDD0-76D938DFFB79}"/>
              </a:ext>
            </a:extLst>
          </p:cNvPr>
          <p:cNvSpPr>
            <a:spLocks noGrp="1"/>
          </p:cNvSpPr>
          <p:nvPr>
            <p:ph type="dt" sz="half" idx="10"/>
          </p:nvPr>
        </p:nvSpPr>
        <p:spPr/>
        <p:txBody>
          <a:bodyPr/>
          <a:lstStyle>
            <a:lvl1pPr>
              <a:defRPr/>
            </a:lvl1pPr>
          </a:lstStyle>
          <a:p>
            <a:pPr>
              <a:defRPr/>
            </a:pPr>
            <a:fld id="{D73B789B-AEBD-C146-B49E-CCBD71CC496C}" type="datetimeFigureOut">
              <a:rPr lang="en-US"/>
              <a:pPr>
                <a:defRPr/>
              </a:pPr>
              <a:t>1/9/20</a:t>
            </a:fld>
            <a:endParaRPr lang="en-US" dirty="0"/>
          </a:p>
        </p:txBody>
      </p:sp>
      <p:sp>
        <p:nvSpPr>
          <p:cNvPr id="5" name="Footer Placeholder 4">
            <a:extLst>
              <a:ext uri="{FF2B5EF4-FFF2-40B4-BE49-F238E27FC236}">
                <a16:creationId xmlns:a16="http://schemas.microsoft.com/office/drawing/2014/main" id="{CA752A29-33A0-374A-85F2-9044790AA3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6C3B30-10E0-A748-A61A-12B1FEA887FB}"/>
              </a:ext>
            </a:extLst>
          </p:cNvPr>
          <p:cNvSpPr>
            <a:spLocks noGrp="1"/>
          </p:cNvSpPr>
          <p:nvPr>
            <p:ph type="sldNum" sz="quarter" idx="12"/>
          </p:nvPr>
        </p:nvSpPr>
        <p:spPr/>
        <p:txBody>
          <a:bodyPr/>
          <a:lstStyle>
            <a:lvl1pPr>
              <a:defRPr/>
            </a:lvl1pPr>
          </a:lstStyle>
          <a:p>
            <a:pPr>
              <a:defRPr/>
            </a:pPr>
            <a:fld id="{CD1B5C3C-4847-D242-B8D8-9A7502F6E47C}" type="slidenum">
              <a:rPr lang="en-US"/>
              <a:pPr>
                <a:defRPr/>
              </a:pPr>
              <a:t>‹#›</a:t>
            </a:fld>
            <a:endParaRPr lang="en-US" dirty="0"/>
          </a:p>
        </p:txBody>
      </p:sp>
    </p:spTree>
    <p:extLst>
      <p:ext uri="{BB962C8B-B14F-4D97-AF65-F5344CB8AC3E}">
        <p14:creationId xmlns:p14="http://schemas.microsoft.com/office/powerpoint/2010/main" val="2624277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1/9/20</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picture containing tree, stop, sky, road&#10;&#10;Description generated with high confidence">
            <a:extLst>
              <a:ext uri="{FF2B5EF4-FFF2-40B4-BE49-F238E27FC236}">
                <a16:creationId xmlns:a16="http://schemas.microsoft.com/office/drawing/2014/main" id="{430C26C4-853B-4C32-A9E1-108CCE7F783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49398" y="5815794"/>
            <a:ext cx="645337" cy="942698"/>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16">
            <a:extLst>
              <a:ext uri="{FF2B5EF4-FFF2-40B4-BE49-F238E27FC236}">
                <a16:creationId xmlns:a16="http://schemas.microsoft.com/office/drawing/2014/main" id="{C227F5C4-C128-463D-B416-3037AEEAB56D}"/>
              </a:ext>
            </a:extLst>
          </p:cNvPr>
          <p:cNvGrpSpPr>
            <a:grpSpLocks/>
          </p:cNvGrpSpPr>
          <p:nvPr/>
        </p:nvGrpSpPr>
        <p:grpSpPr bwMode="auto">
          <a:xfrm>
            <a:off x="-11113" y="-7938"/>
            <a:ext cx="12228513" cy="6873876"/>
            <a:chOff x="-8467" y="-8468"/>
            <a:chExt cx="9171317" cy="6874935"/>
          </a:xfrm>
        </p:grpSpPr>
        <p:sp>
          <p:nvSpPr>
            <p:cNvPr id="7" name="Freeform 6">
              <a:extLst>
                <a:ext uri="{FF2B5EF4-FFF2-40B4-BE49-F238E27FC236}">
                  <a16:creationId xmlns:a16="http://schemas.microsoft.com/office/drawing/2014/main" id="{C2A231B6-BE4D-49B0-97BB-6C896223CC25}"/>
                </a:ext>
              </a:extLst>
            </p:cNvPr>
            <p:cNvSpPr/>
            <p:nvPr/>
          </p:nvSpPr>
          <p:spPr>
            <a:xfrm>
              <a:off x="-8467" y="4013290"/>
              <a:ext cx="45719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39EF093F-F7E9-4FBC-8D8C-0DB9AE596A59}"/>
                </a:ext>
              </a:extLst>
            </p:cNvPr>
            <p:cNvCxnSpPr/>
            <p:nvPr/>
          </p:nvCxnSpPr>
          <p:spPr>
            <a:xfrm flipV="1">
              <a:off x="5131424" y="4175239"/>
              <a:ext cx="4021902"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FB2E80A-6D94-44D7-8AE9-9BF87220AE8E}"/>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7DCD3AF4-CD83-4243-874B-958DBF209437}"/>
                </a:ext>
              </a:extLst>
            </p:cNvPr>
            <p:cNvSpPr/>
            <p:nvPr/>
          </p:nvSpPr>
          <p:spPr>
            <a:xfrm>
              <a:off x="6892345"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855CCB19-DBE3-4F13-8A82-9CCA30325CBD}"/>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7C3DC240-3043-4547-86FF-F37C3A0D07B0}"/>
                </a:ext>
              </a:extLst>
            </p:cNvPr>
            <p:cNvSpPr/>
            <p:nvPr/>
          </p:nvSpPr>
          <p:spPr>
            <a:xfrm>
              <a:off x="6637553"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5BB0760E-DFCE-4468-B82A-3215448E4C83}"/>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3AF72F95-9718-4286-94FC-20FC1A026AA4}"/>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74CD4166-BB3A-4571-9024-99055E30BC2B}"/>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75B04B19-D355-4EE5-8215-7F85E9DD1FD2}"/>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099" name="Title Placeholder 1">
            <a:extLst>
              <a:ext uri="{FF2B5EF4-FFF2-40B4-BE49-F238E27FC236}">
                <a16:creationId xmlns:a16="http://schemas.microsoft.com/office/drawing/2014/main" id="{C58001EC-0DA8-4EE9-8641-49883454C961}"/>
              </a:ext>
            </a:extLst>
          </p:cNvPr>
          <p:cNvSpPr>
            <a:spLocks noGrp="1" noChangeArrowheads="1"/>
          </p:cNvSpPr>
          <p:nvPr>
            <p:ph type="title"/>
          </p:nvPr>
        </p:nvSpPr>
        <p:spPr bwMode="auto">
          <a:xfrm>
            <a:off x="812800" y="609600"/>
            <a:ext cx="846296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4100" name="Text Placeholder 2">
            <a:extLst>
              <a:ext uri="{FF2B5EF4-FFF2-40B4-BE49-F238E27FC236}">
                <a16:creationId xmlns:a16="http://schemas.microsoft.com/office/drawing/2014/main" id="{6E95B710-5B3F-4D0E-94F4-B2018AB89B3C}"/>
              </a:ext>
            </a:extLst>
          </p:cNvPr>
          <p:cNvSpPr>
            <a:spLocks noGrp="1" noChangeArrowheads="1"/>
          </p:cNvSpPr>
          <p:nvPr>
            <p:ph type="body" idx="1"/>
          </p:nvPr>
        </p:nvSpPr>
        <p:spPr bwMode="auto">
          <a:xfrm>
            <a:off x="812800" y="2160588"/>
            <a:ext cx="846296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0530855-DA3E-4CAE-934A-229E4B0B527C}"/>
              </a:ext>
            </a:extLst>
          </p:cNvPr>
          <p:cNvSpPr>
            <a:spLocks noGrp="1"/>
          </p:cNvSpPr>
          <p:nvPr>
            <p:ph type="dt" sz="half" idx="2"/>
          </p:nvPr>
        </p:nvSpPr>
        <p:spPr>
          <a:xfrm>
            <a:off x="7207250" y="6042025"/>
            <a:ext cx="911225"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C62B05D-E976-4C0D-B7E6-BDD48CDF727E}" type="datetimeFigureOut">
              <a:rPr lang="en-US"/>
              <a:pPr>
                <a:defRPr/>
              </a:pPr>
              <a:t>1/9/20</a:t>
            </a:fld>
            <a:endParaRPr lang="en-US" dirty="0"/>
          </a:p>
        </p:txBody>
      </p:sp>
      <p:sp>
        <p:nvSpPr>
          <p:cNvPr id="5" name="Footer Placeholder 4">
            <a:extLst>
              <a:ext uri="{FF2B5EF4-FFF2-40B4-BE49-F238E27FC236}">
                <a16:creationId xmlns:a16="http://schemas.microsoft.com/office/drawing/2014/main" id="{65E2B8F0-6FD4-4820-BBC1-9C2C3D9CEED3}"/>
              </a:ext>
            </a:extLst>
          </p:cNvPr>
          <p:cNvSpPr>
            <a:spLocks noGrp="1"/>
          </p:cNvSpPr>
          <p:nvPr>
            <p:ph type="ftr" sz="quarter" idx="3"/>
          </p:nvPr>
        </p:nvSpPr>
        <p:spPr>
          <a:xfrm>
            <a:off x="812800" y="6042025"/>
            <a:ext cx="616426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25854944-AA17-4EF2-A25D-48A82E8518A0}"/>
              </a:ext>
            </a:extLst>
          </p:cNvPr>
          <p:cNvSpPr>
            <a:spLocks noGrp="1"/>
          </p:cNvSpPr>
          <p:nvPr>
            <p:ph type="sldNum" sz="quarter" idx="4"/>
          </p:nvPr>
        </p:nvSpPr>
        <p:spPr>
          <a:xfrm>
            <a:off x="8593138" y="6042025"/>
            <a:ext cx="682625" cy="365125"/>
          </a:xfrm>
          <a:prstGeom prst="rect">
            <a:avLst/>
          </a:prstGeom>
        </p:spPr>
        <p:txBody>
          <a:bodyPr vert="horz" lIns="91440" tIns="45720" rIns="91440" bIns="45720" rtlCol="0" anchor="ctr"/>
          <a:lstStyle>
            <a:lvl1pPr algn="r">
              <a:defRPr sz="900">
                <a:solidFill>
                  <a:schemeClr val="accent1"/>
                </a:solidFill>
              </a:defRPr>
            </a:lvl1pPr>
          </a:lstStyle>
          <a:p>
            <a:pPr>
              <a:defRPr/>
            </a:pPr>
            <a:fld id="{7BC86726-64FB-475C-8DA4-BB3CF03349A7}" type="slidenum">
              <a:rPr lang="en-US"/>
              <a:pPr>
                <a:defRPr/>
              </a:pPr>
              <a:t>‹#›</a:t>
            </a:fld>
            <a:endParaRPr lang="en-US" dirty="0"/>
          </a:p>
        </p:txBody>
      </p:sp>
    </p:spTree>
    <p:extLst>
      <p:ext uri="{BB962C8B-B14F-4D97-AF65-F5344CB8AC3E}">
        <p14:creationId xmlns:p14="http://schemas.microsoft.com/office/powerpoint/2010/main" val="49495963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txStyles>
    <p:titleStyle>
      <a:lvl1pPr algn="l" defTabSz="455613" rtl="0" eaLnBrk="0" fontAlgn="base" hangingPunct="0">
        <a:spcBef>
          <a:spcPct val="0"/>
        </a:spcBef>
        <a:spcAft>
          <a:spcPct val="0"/>
        </a:spcAft>
        <a:defRPr sz="3600" kern="1200">
          <a:solidFill>
            <a:schemeClr val="accent1"/>
          </a:solidFill>
          <a:latin typeface="+mj-lt"/>
          <a:ea typeface="+mj-ea"/>
          <a:cs typeface="+mj-cs"/>
        </a:defRPr>
      </a:lvl1pPr>
      <a:lvl2pPr algn="l" defTabSz="455613" rtl="0" eaLnBrk="0" fontAlgn="base" hangingPunct="0">
        <a:spcBef>
          <a:spcPct val="0"/>
        </a:spcBef>
        <a:spcAft>
          <a:spcPct val="0"/>
        </a:spcAft>
        <a:defRPr sz="3600">
          <a:solidFill>
            <a:schemeClr val="accent1"/>
          </a:solidFill>
          <a:latin typeface="Trebuchet MS" panose="020B0703020202090204" pitchFamily="34" charset="0"/>
        </a:defRPr>
      </a:lvl2pPr>
      <a:lvl3pPr algn="l" defTabSz="455613" rtl="0" eaLnBrk="0" fontAlgn="base" hangingPunct="0">
        <a:spcBef>
          <a:spcPct val="0"/>
        </a:spcBef>
        <a:spcAft>
          <a:spcPct val="0"/>
        </a:spcAft>
        <a:defRPr sz="3600">
          <a:solidFill>
            <a:schemeClr val="accent1"/>
          </a:solidFill>
          <a:latin typeface="Trebuchet MS" panose="020B0703020202090204" pitchFamily="34" charset="0"/>
        </a:defRPr>
      </a:lvl3pPr>
      <a:lvl4pPr algn="l" defTabSz="455613" rtl="0" eaLnBrk="0" fontAlgn="base" hangingPunct="0">
        <a:spcBef>
          <a:spcPct val="0"/>
        </a:spcBef>
        <a:spcAft>
          <a:spcPct val="0"/>
        </a:spcAft>
        <a:defRPr sz="3600">
          <a:solidFill>
            <a:schemeClr val="accent1"/>
          </a:solidFill>
          <a:latin typeface="Trebuchet MS" panose="020B0703020202090204" pitchFamily="34" charset="0"/>
        </a:defRPr>
      </a:lvl4pPr>
      <a:lvl5pPr algn="l" defTabSz="455613" rtl="0" eaLnBrk="0" fontAlgn="base" hangingPunct="0">
        <a:spcBef>
          <a:spcPct val="0"/>
        </a:spcBef>
        <a:spcAft>
          <a:spcPct val="0"/>
        </a:spcAft>
        <a:defRPr sz="3600">
          <a:solidFill>
            <a:schemeClr val="accent1"/>
          </a:solidFill>
          <a:latin typeface="Trebuchet MS" panose="020B070302020209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1313" indent="-341313" algn="l" defTabSz="455613" rtl="0" eaLnBrk="0" fontAlgn="base" hangingPunct="0">
        <a:spcBef>
          <a:spcPts val="1000"/>
        </a:spcBef>
        <a:spcAft>
          <a:spcPct val="0"/>
        </a:spcAft>
        <a:buClr>
          <a:schemeClr val="accent1"/>
        </a:buClr>
        <a:buSzPct val="80000"/>
        <a:buFont typeface="Wingdings 3" panose="05040102010807070707" pitchFamily="82" charset="2"/>
        <a:buChar char=""/>
        <a:defRPr kern="1200">
          <a:solidFill>
            <a:srgbClr val="404040"/>
          </a:solidFill>
          <a:latin typeface="+mn-lt"/>
          <a:ea typeface="+mn-ea"/>
          <a:cs typeface="+mn-cs"/>
        </a:defRPr>
      </a:lvl1pPr>
      <a:lvl2pPr marL="741363" indent="-284163" algn="l" defTabSz="455613" rtl="0" eaLnBrk="0" fontAlgn="base" hangingPunct="0">
        <a:spcBef>
          <a:spcPts val="1000"/>
        </a:spcBef>
        <a:spcAft>
          <a:spcPct val="0"/>
        </a:spcAft>
        <a:buClr>
          <a:schemeClr val="accent1"/>
        </a:buClr>
        <a:buSzPct val="80000"/>
        <a:buFont typeface="Wingdings 3" panose="05040102010807070707" pitchFamily="82" charset="2"/>
        <a:buChar char=""/>
        <a:defRPr sz="1600" kern="1200">
          <a:solidFill>
            <a:srgbClr val="404040"/>
          </a:solidFill>
          <a:latin typeface="+mn-lt"/>
          <a:ea typeface="+mn-ea"/>
          <a:cs typeface="+mn-cs"/>
        </a:defRPr>
      </a:lvl2pPr>
      <a:lvl3pPr marL="1141413" indent="-227013" algn="l" defTabSz="455613" rtl="0" eaLnBrk="0" fontAlgn="base" hangingPunct="0">
        <a:spcBef>
          <a:spcPts val="1000"/>
        </a:spcBef>
        <a:spcAft>
          <a:spcPct val="0"/>
        </a:spcAft>
        <a:buClr>
          <a:schemeClr val="accent1"/>
        </a:buClr>
        <a:buSzPct val="80000"/>
        <a:buFont typeface="Wingdings 3" panose="05040102010807070707" pitchFamily="82" charset="2"/>
        <a:buChar char=""/>
        <a:defRPr sz="1400" kern="1200">
          <a:solidFill>
            <a:srgbClr val="404040"/>
          </a:solidFill>
          <a:latin typeface="+mn-lt"/>
          <a:ea typeface="+mn-ea"/>
          <a:cs typeface="+mn-cs"/>
        </a:defRPr>
      </a:lvl3pPr>
      <a:lvl4pPr marL="1598613" indent="-227013" algn="l" defTabSz="455613" rtl="0" eaLnBrk="0" fontAlgn="base" hangingPunct="0">
        <a:spcBef>
          <a:spcPts val="1000"/>
        </a:spcBef>
        <a:spcAft>
          <a:spcPct val="0"/>
        </a:spcAft>
        <a:buClr>
          <a:schemeClr val="accent1"/>
        </a:buClr>
        <a:buSzPct val="80000"/>
        <a:buFont typeface="Wingdings 3" panose="05040102010807070707" pitchFamily="82" charset="2"/>
        <a:buChar char=""/>
        <a:defRPr sz="1200" kern="1200">
          <a:solidFill>
            <a:srgbClr val="404040"/>
          </a:solidFill>
          <a:latin typeface="+mn-lt"/>
          <a:ea typeface="+mn-ea"/>
          <a:cs typeface="+mn-cs"/>
        </a:defRPr>
      </a:lvl4pPr>
      <a:lvl5pPr marL="2055813" indent="-227013" algn="l" defTabSz="455613" rtl="0" eaLnBrk="0" fontAlgn="base" hangingPunct="0">
        <a:spcBef>
          <a:spcPts val="1000"/>
        </a:spcBef>
        <a:spcAft>
          <a:spcPct val="0"/>
        </a:spcAft>
        <a:buClr>
          <a:schemeClr val="accent1"/>
        </a:buClr>
        <a:buSzPct val="80000"/>
        <a:buFont typeface="Wingdings 3" panose="05040102010807070707" pitchFamily="82" charset="2"/>
        <a:buChar char=""/>
        <a:defRPr sz="1200" kern="1200">
          <a:solidFill>
            <a:srgbClr val="404040"/>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8594" name="Group 16">
            <a:extLst>
              <a:ext uri="{FF2B5EF4-FFF2-40B4-BE49-F238E27FC236}">
                <a16:creationId xmlns:a16="http://schemas.microsoft.com/office/drawing/2014/main" id="{47524A4B-5BC7-BE43-8EF4-EE4A4D863CF2}"/>
              </a:ext>
            </a:extLst>
          </p:cNvPr>
          <p:cNvGrpSpPr>
            <a:grpSpLocks/>
          </p:cNvGrpSpPr>
          <p:nvPr/>
        </p:nvGrpSpPr>
        <p:grpSpPr bwMode="auto">
          <a:xfrm>
            <a:off x="-11113" y="-7938"/>
            <a:ext cx="12228513" cy="6873876"/>
            <a:chOff x="-8467" y="-8468"/>
            <a:chExt cx="9171317" cy="6874935"/>
          </a:xfrm>
        </p:grpSpPr>
        <p:sp>
          <p:nvSpPr>
            <p:cNvPr id="7" name="Freeform 6">
              <a:extLst>
                <a:ext uri="{FF2B5EF4-FFF2-40B4-BE49-F238E27FC236}">
                  <a16:creationId xmlns:a16="http://schemas.microsoft.com/office/drawing/2014/main" id="{51136ED5-AB46-914A-93D9-C2947F2642D9}"/>
                </a:ext>
              </a:extLst>
            </p:cNvPr>
            <p:cNvSpPr/>
            <p:nvPr/>
          </p:nvSpPr>
          <p:spPr>
            <a:xfrm>
              <a:off x="-8467" y="4013290"/>
              <a:ext cx="45719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C0B3D5BB-FEA3-3242-AB9D-53D418EEDFC0}"/>
                </a:ext>
              </a:extLst>
            </p:cNvPr>
            <p:cNvCxnSpPr/>
            <p:nvPr/>
          </p:nvCxnSpPr>
          <p:spPr>
            <a:xfrm flipV="1">
              <a:off x="5131424" y="4175239"/>
              <a:ext cx="4021902"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79AF605-8D1D-CA49-BDFB-B990313602E9}"/>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7EE53AB5-7E36-694A-B79A-857DE8B8C9E0}"/>
                </a:ext>
              </a:extLst>
            </p:cNvPr>
            <p:cNvSpPr/>
            <p:nvPr/>
          </p:nvSpPr>
          <p:spPr>
            <a:xfrm>
              <a:off x="6892345"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9AB13178-72CA-8048-BEAF-428A94D9DCF4}"/>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41E15A61-A2F5-CE4E-8FC2-8E8C76FDAB80}"/>
                </a:ext>
              </a:extLst>
            </p:cNvPr>
            <p:cNvSpPr/>
            <p:nvPr/>
          </p:nvSpPr>
          <p:spPr>
            <a:xfrm>
              <a:off x="6637553"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FC417CDF-11CF-EB4A-950B-42D97895A27A}"/>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63D45DC9-7A2D-3F46-B477-ECECD58605FD}"/>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A525BF8A-A089-AC46-9131-DDECB121D0B0}"/>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944CF35A-1EE6-244D-84F7-CE65DC3CD70E}"/>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8595" name="Title Placeholder 1">
            <a:extLst>
              <a:ext uri="{FF2B5EF4-FFF2-40B4-BE49-F238E27FC236}">
                <a16:creationId xmlns:a16="http://schemas.microsoft.com/office/drawing/2014/main" id="{D264BE17-DC71-744D-8972-DEEC5D456FEE}"/>
              </a:ext>
            </a:extLst>
          </p:cNvPr>
          <p:cNvSpPr>
            <a:spLocks noGrp="1" noChangeArrowheads="1"/>
          </p:cNvSpPr>
          <p:nvPr>
            <p:ph type="title"/>
          </p:nvPr>
        </p:nvSpPr>
        <p:spPr bwMode="auto">
          <a:xfrm>
            <a:off x="812800" y="609600"/>
            <a:ext cx="846296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38596" name="Text Placeholder 2">
            <a:extLst>
              <a:ext uri="{FF2B5EF4-FFF2-40B4-BE49-F238E27FC236}">
                <a16:creationId xmlns:a16="http://schemas.microsoft.com/office/drawing/2014/main" id="{3A348BEB-95F0-E94E-B30B-3DBAAC7BD81D}"/>
              </a:ext>
            </a:extLst>
          </p:cNvPr>
          <p:cNvSpPr>
            <a:spLocks noGrp="1" noChangeArrowheads="1"/>
          </p:cNvSpPr>
          <p:nvPr>
            <p:ph type="body" idx="1"/>
          </p:nvPr>
        </p:nvSpPr>
        <p:spPr bwMode="auto">
          <a:xfrm>
            <a:off x="812800" y="2160588"/>
            <a:ext cx="846296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589F613-A146-EB4E-B986-498D00570DC6}"/>
              </a:ext>
            </a:extLst>
          </p:cNvPr>
          <p:cNvSpPr>
            <a:spLocks noGrp="1"/>
          </p:cNvSpPr>
          <p:nvPr>
            <p:ph type="dt" sz="half" idx="2"/>
          </p:nvPr>
        </p:nvSpPr>
        <p:spPr>
          <a:xfrm>
            <a:off x="7207250" y="6042025"/>
            <a:ext cx="911225" cy="365125"/>
          </a:xfrm>
          <a:prstGeom prst="rect">
            <a:avLst/>
          </a:prstGeom>
        </p:spPr>
        <p:txBody>
          <a:bodyPr vert="horz" lIns="91440" tIns="45720" rIns="91440" bIns="45720" rtlCol="0" anchor="ctr"/>
          <a:lstStyle>
            <a:lvl1pPr algn="r">
              <a:defRPr sz="900" smtClean="0">
                <a:solidFill>
                  <a:schemeClr val="tx1">
                    <a:tint val="75000"/>
                  </a:schemeClr>
                </a:solidFill>
              </a:defRPr>
            </a:lvl1pPr>
          </a:lstStyle>
          <a:p>
            <a:pPr>
              <a:defRPr/>
            </a:pPr>
            <a:fld id="{2E98514B-55AE-4542-8689-83A16683E79C}" type="datetimeFigureOut">
              <a:rPr lang="en-US"/>
              <a:pPr>
                <a:defRPr/>
              </a:pPr>
              <a:t>1/9/20</a:t>
            </a:fld>
            <a:endParaRPr lang="en-US" dirty="0"/>
          </a:p>
        </p:txBody>
      </p:sp>
      <p:sp>
        <p:nvSpPr>
          <p:cNvPr id="5" name="Footer Placeholder 4">
            <a:extLst>
              <a:ext uri="{FF2B5EF4-FFF2-40B4-BE49-F238E27FC236}">
                <a16:creationId xmlns:a16="http://schemas.microsoft.com/office/drawing/2014/main" id="{D775DD3C-CA31-A445-9D04-7A7BC0446EC2}"/>
              </a:ext>
            </a:extLst>
          </p:cNvPr>
          <p:cNvSpPr>
            <a:spLocks noGrp="1"/>
          </p:cNvSpPr>
          <p:nvPr>
            <p:ph type="ftr" sz="quarter" idx="3"/>
          </p:nvPr>
        </p:nvSpPr>
        <p:spPr>
          <a:xfrm>
            <a:off x="812800" y="6042025"/>
            <a:ext cx="6164263" cy="365125"/>
          </a:xfrm>
          <a:prstGeom prst="rect">
            <a:avLst/>
          </a:prstGeom>
        </p:spPr>
        <p:txBody>
          <a:bodyPr vert="horz" lIns="91440" tIns="45720" rIns="91440" bIns="45720" rtlCol="0" anchor="ctr"/>
          <a:lstStyle>
            <a:lvl1pPr algn="l">
              <a:defRPr sz="900" dirty="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F95C20E0-DEE0-0149-881F-346759D2FDAD}"/>
              </a:ext>
            </a:extLst>
          </p:cNvPr>
          <p:cNvSpPr>
            <a:spLocks noGrp="1"/>
          </p:cNvSpPr>
          <p:nvPr>
            <p:ph type="sldNum" sz="quarter" idx="4"/>
          </p:nvPr>
        </p:nvSpPr>
        <p:spPr>
          <a:xfrm>
            <a:off x="8593138" y="6042025"/>
            <a:ext cx="682625" cy="365125"/>
          </a:xfrm>
          <a:prstGeom prst="rect">
            <a:avLst/>
          </a:prstGeom>
        </p:spPr>
        <p:txBody>
          <a:bodyPr vert="horz" lIns="91440" tIns="45720" rIns="91440" bIns="45720" rtlCol="0" anchor="ctr"/>
          <a:lstStyle>
            <a:lvl1pPr algn="r">
              <a:defRPr sz="900" smtClean="0">
                <a:solidFill>
                  <a:schemeClr val="accent1"/>
                </a:solidFill>
              </a:defRPr>
            </a:lvl1pPr>
          </a:lstStyle>
          <a:p>
            <a:pPr>
              <a:defRPr/>
            </a:pPr>
            <a:fld id="{0D5C6480-1603-E54F-A2B8-14943D252A87}" type="slidenum">
              <a:rPr lang="en-US"/>
              <a:pPr>
                <a:defRPr/>
              </a:pPr>
              <a:t>‹#›</a:t>
            </a:fld>
            <a:endParaRPr lang="en-US" dirty="0"/>
          </a:p>
        </p:txBody>
      </p:sp>
    </p:spTree>
    <p:extLst>
      <p:ext uri="{BB962C8B-B14F-4D97-AF65-F5344CB8AC3E}">
        <p14:creationId xmlns:p14="http://schemas.microsoft.com/office/powerpoint/2010/main" val="136025450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xStyles>
    <p:titleStyle>
      <a:lvl1pPr algn="l" defTabSz="455613" rtl="0" fontAlgn="base">
        <a:spcBef>
          <a:spcPct val="0"/>
        </a:spcBef>
        <a:spcAft>
          <a:spcPct val="0"/>
        </a:spcAft>
        <a:defRPr sz="3600" kern="1200">
          <a:solidFill>
            <a:schemeClr val="accent1"/>
          </a:solidFill>
          <a:latin typeface="+mj-lt"/>
          <a:ea typeface="+mj-ea"/>
          <a:cs typeface="+mj-cs"/>
        </a:defRPr>
      </a:lvl1pPr>
      <a:lvl2pPr algn="l" defTabSz="455613" rtl="0" fontAlgn="base">
        <a:spcBef>
          <a:spcPct val="0"/>
        </a:spcBef>
        <a:spcAft>
          <a:spcPct val="0"/>
        </a:spcAft>
        <a:defRPr sz="3600">
          <a:solidFill>
            <a:schemeClr val="accent1"/>
          </a:solidFill>
          <a:latin typeface="Trebuchet MS" panose="020B0703020202090204" pitchFamily="34" charset="0"/>
        </a:defRPr>
      </a:lvl2pPr>
      <a:lvl3pPr algn="l" defTabSz="455613" rtl="0" fontAlgn="base">
        <a:spcBef>
          <a:spcPct val="0"/>
        </a:spcBef>
        <a:spcAft>
          <a:spcPct val="0"/>
        </a:spcAft>
        <a:defRPr sz="3600">
          <a:solidFill>
            <a:schemeClr val="accent1"/>
          </a:solidFill>
          <a:latin typeface="Trebuchet MS" panose="020B0703020202090204" pitchFamily="34" charset="0"/>
        </a:defRPr>
      </a:lvl3pPr>
      <a:lvl4pPr algn="l" defTabSz="455613" rtl="0" fontAlgn="base">
        <a:spcBef>
          <a:spcPct val="0"/>
        </a:spcBef>
        <a:spcAft>
          <a:spcPct val="0"/>
        </a:spcAft>
        <a:defRPr sz="3600">
          <a:solidFill>
            <a:schemeClr val="accent1"/>
          </a:solidFill>
          <a:latin typeface="Trebuchet MS" panose="020B0703020202090204" pitchFamily="34" charset="0"/>
        </a:defRPr>
      </a:lvl4pPr>
      <a:lvl5pPr algn="l" defTabSz="455613" rtl="0" fontAlgn="base">
        <a:spcBef>
          <a:spcPct val="0"/>
        </a:spcBef>
        <a:spcAft>
          <a:spcPct val="0"/>
        </a:spcAft>
        <a:defRPr sz="3600">
          <a:solidFill>
            <a:schemeClr val="accent1"/>
          </a:solidFill>
          <a:latin typeface="Trebuchet MS" panose="020B070302020209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1313" indent="-341313" algn="l" defTabSz="455613" rtl="0" fontAlgn="base">
        <a:spcBef>
          <a:spcPts val="1000"/>
        </a:spcBef>
        <a:spcAft>
          <a:spcPct val="0"/>
        </a:spcAft>
        <a:buClr>
          <a:schemeClr val="accent1"/>
        </a:buClr>
        <a:buSzPct val="80000"/>
        <a:buFont typeface="Wingdings 3" pitchFamily="2" charset="2"/>
        <a:buChar char=""/>
        <a:defRPr kern="1200">
          <a:solidFill>
            <a:srgbClr val="404040"/>
          </a:solidFill>
          <a:latin typeface="+mn-lt"/>
          <a:ea typeface="+mn-ea"/>
          <a:cs typeface="+mn-cs"/>
        </a:defRPr>
      </a:lvl1pPr>
      <a:lvl2pPr marL="741363" indent="-284163" algn="l" defTabSz="455613" rtl="0" fontAlgn="base">
        <a:spcBef>
          <a:spcPts val="1000"/>
        </a:spcBef>
        <a:spcAft>
          <a:spcPct val="0"/>
        </a:spcAft>
        <a:buClr>
          <a:schemeClr val="accent1"/>
        </a:buClr>
        <a:buSzPct val="80000"/>
        <a:buFont typeface="Wingdings 3" pitchFamily="2" charset="2"/>
        <a:buChar char=""/>
        <a:defRPr sz="1600" kern="1200">
          <a:solidFill>
            <a:srgbClr val="404040"/>
          </a:solidFill>
          <a:latin typeface="+mn-lt"/>
          <a:ea typeface="+mn-ea"/>
          <a:cs typeface="+mn-cs"/>
        </a:defRPr>
      </a:lvl2pPr>
      <a:lvl3pPr marL="1141413" indent="-227013" algn="l" defTabSz="455613" rtl="0" fontAlgn="base">
        <a:spcBef>
          <a:spcPts val="1000"/>
        </a:spcBef>
        <a:spcAft>
          <a:spcPct val="0"/>
        </a:spcAft>
        <a:buClr>
          <a:schemeClr val="accent1"/>
        </a:buClr>
        <a:buSzPct val="80000"/>
        <a:buFont typeface="Wingdings 3" pitchFamily="2" charset="2"/>
        <a:buChar char=""/>
        <a:defRPr sz="1400" kern="1200">
          <a:solidFill>
            <a:srgbClr val="404040"/>
          </a:solidFill>
          <a:latin typeface="+mn-lt"/>
          <a:ea typeface="+mn-ea"/>
          <a:cs typeface="+mn-cs"/>
        </a:defRPr>
      </a:lvl3pPr>
      <a:lvl4pPr marL="15986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4pPr>
      <a:lvl5pPr marL="20558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hyperlink" Target="http://www.nfhslearn.com/" TargetMode="Externa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9.xml"/><Relationship Id="rId5" Type="http://schemas.openxmlformats.org/officeDocument/2006/relationships/image" Target="../media/image6.png"/><Relationship Id="rId4" Type="http://schemas.openxmlformats.org/officeDocument/2006/relationships/image" Target="../media/image35.png"/></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A8998-7583-44B5-9BFD-13327D5DA271}"/>
              </a:ext>
            </a:extLst>
          </p:cNvPr>
          <p:cNvSpPr>
            <a:spLocks noGrp="1"/>
          </p:cNvSpPr>
          <p:nvPr>
            <p:ph type="ctrTitle"/>
          </p:nvPr>
        </p:nvSpPr>
        <p:spPr/>
        <p:txBody>
          <a:bodyPr/>
          <a:lstStyle/>
          <a:p>
            <a:r>
              <a:rPr lang="en-US" dirty="0"/>
              <a:t>2020 NFHS Baseball Rules </a:t>
            </a:r>
            <a:r>
              <a:rPr lang="en-US" dirty="0" err="1"/>
              <a:t>Powerpoint</a:t>
            </a:r>
            <a:endParaRPr lang="en-US" dirty="0"/>
          </a:p>
        </p:txBody>
      </p:sp>
      <p:sp>
        <p:nvSpPr>
          <p:cNvPr id="3" name="Subtitle 2">
            <a:extLst>
              <a:ext uri="{FF2B5EF4-FFF2-40B4-BE49-F238E27FC236}">
                <a16:creationId xmlns:a16="http://schemas.microsoft.com/office/drawing/2014/main" id="{6A76149A-5694-443A-B813-24C9CFADE697}"/>
              </a:ext>
            </a:extLst>
          </p:cNvPr>
          <p:cNvSpPr>
            <a:spLocks noGrp="1"/>
          </p:cNvSpPr>
          <p:nvPr>
            <p:ph type="subTitle" idx="1"/>
          </p:nvPr>
        </p:nvSpPr>
        <p:spPr/>
        <p:txBody>
          <a:bodyPr/>
          <a:lstStyle/>
          <a:p>
            <a:r>
              <a:rPr lang="en-US" dirty="0"/>
              <a:t>B. Elliot Hopkins, MLD, CAA</a:t>
            </a:r>
          </a:p>
          <a:p>
            <a:r>
              <a:rPr lang="en-US" dirty="0"/>
              <a:t>NFHS Director of Sports, Sanctioning and Student Services</a:t>
            </a:r>
          </a:p>
          <a:p>
            <a:endParaRPr lang="en-US" dirty="0"/>
          </a:p>
        </p:txBody>
      </p:sp>
    </p:spTree>
    <p:extLst>
      <p:ext uri="{BB962C8B-B14F-4D97-AF65-F5344CB8AC3E}">
        <p14:creationId xmlns:p14="http://schemas.microsoft.com/office/powerpoint/2010/main" val="420595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330B3-709D-446C-84BD-9C33E8C54443}"/>
              </a:ext>
            </a:extLst>
          </p:cNvPr>
          <p:cNvSpPr>
            <a:spLocks noGrp="1"/>
          </p:cNvSpPr>
          <p:nvPr>
            <p:ph type="title"/>
          </p:nvPr>
        </p:nvSpPr>
        <p:spPr/>
        <p:txBody>
          <a:bodyPr/>
          <a:lstStyle/>
          <a:p>
            <a:r>
              <a:rPr lang="en-US" dirty="0"/>
              <a:t>NFHS Rules Book as e-Books </a:t>
            </a:r>
          </a:p>
        </p:txBody>
      </p:sp>
      <p:sp>
        <p:nvSpPr>
          <p:cNvPr id="3" name="Content Placeholder 2">
            <a:extLst>
              <a:ext uri="{FF2B5EF4-FFF2-40B4-BE49-F238E27FC236}">
                <a16:creationId xmlns:a16="http://schemas.microsoft.com/office/drawing/2014/main" id="{679F1D31-8747-4061-AF74-B4A5DF1C10D0}"/>
              </a:ext>
            </a:extLst>
          </p:cNvPr>
          <p:cNvSpPr>
            <a:spLocks noGrp="1"/>
          </p:cNvSpPr>
          <p:nvPr>
            <p:ph idx="1"/>
          </p:nvPr>
        </p:nvSpPr>
        <p:spPr>
          <a:xfrm>
            <a:off x="6096000" y="1989139"/>
            <a:ext cx="5871634" cy="4338637"/>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a:extLst>
              <a:ext uri="{FF2B5EF4-FFF2-40B4-BE49-F238E27FC236}">
                <a16:creationId xmlns:a16="http://schemas.microsoft.com/office/drawing/2014/main" id="{58A47E54-B990-446E-9912-7619FA6A1301}"/>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generated with high confidence">
            <a:extLst>
              <a:ext uri="{FF2B5EF4-FFF2-40B4-BE49-F238E27FC236}">
                <a16:creationId xmlns:a16="http://schemas.microsoft.com/office/drawing/2014/main" id="{6CE84013-1DFF-495A-995C-79DFAE7B92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1281" y="1860722"/>
            <a:ext cx="3584510" cy="4655208"/>
          </a:xfrm>
          <a:prstGeom prst="rect">
            <a:avLst/>
          </a:prstGeom>
        </p:spPr>
      </p:pic>
    </p:spTree>
    <p:extLst>
      <p:ext uri="{BB962C8B-B14F-4D97-AF65-F5344CB8AC3E}">
        <p14:creationId xmlns:p14="http://schemas.microsoft.com/office/powerpoint/2010/main" val="499859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F5C2C-FF2F-4349-B016-F0A3255BB736}"/>
              </a:ext>
            </a:extLst>
          </p:cNvPr>
          <p:cNvSpPr>
            <a:spLocks noGrp="1"/>
          </p:cNvSpPr>
          <p:nvPr>
            <p:ph type="title"/>
          </p:nvPr>
        </p:nvSpPr>
        <p:spPr/>
        <p:txBody>
          <a:bodyPr/>
          <a:lstStyle/>
          <a:p>
            <a:r>
              <a:rPr lang="en-US" dirty="0"/>
              <a:t>NEW NFHS Rules App</a:t>
            </a:r>
          </a:p>
        </p:txBody>
      </p:sp>
      <p:sp>
        <p:nvSpPr>
          <p:cNvPr id="3" name="Content Placeholder 2">
            <a:extLst>
              <a:ext uri="{FF2B5EF4-FFF2-40B4-BE49-F238E27FC236}">
                <a16:creationId xmlns:a16="http://schemas.microsoft.com/office/drawing/2014/main" id="{87878C79-37AF-4424-BE3E-A332969CA269}"/>
              </a:ext>
            </a:extLst>
          </p:cNvPr>
          <p:cNvSpPr>
            <a:spLocks noGrp="1"/>
          </p:cNvSpPr>
          <p:nvPr>
            <p:ph idx="1"/>
          </p:nvPr>
        </p:nvSpPr>
        <p:spPr>
          <a:xfrm>
            <a:off x="5067300" y="1989139"/>
            <a:ext cx="6900334" cy="4338637"/>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t>
            </a:r>
            <a:br>
              <a:rPr lang="en-US" dirty="0"/>
            </a:br>
            <a:r>
              <a:rPr lang="en-US" dirty="0"/>
              <a:t>and Officials Associations</a:t>
            </a:r>
          </a:p>
          <a:p>
            <a:pPr lvl="1"/>
            <a:r>
              <a:rPr lang="en-US" dirty="0">
                <a:hlinkClick r:id="rId3"/>
              </a:rPr>
              <a:t>www.nfhs.org/erules</a:t>
            </a:r>
            <a:r>
              <a:rPr lang="en-US" dirty="0"/>
              <a:t> for more information</a:t>
            </a:r>
          </a:p>
        </p:txBody>
      </p:sp>
      <p:sp>
        <p:nvSpPr>
          <p:cNvPr id="4" name="Footer Placeholder 3">
            <a:extLst>
              <a:ext uri="{FF2B5EF4-FFF2-40B4-BE49-F238E27FC236}">
                <a16:creationId xmlns:a16="http://schemas.microsoft.com/office/drawing/2014/main" id="{5D8FA7EE-1E51-4C08-81DE-D03D70177F7D}"/>
              </a:ext>
            </a:extLst>
          </p:cNvPr>
          <p:cNvSpPr>
            <a:spLocks noGrp="1"/>
          </p:cNvSpPr>
          <p:nvPr>
            <p:ph type="ftr" sz="quarter" idx="11"/>
          </p:nvPr>
        </p:nvSpPr>
        <p:spPr/>
        <p:txBody>
          <a:bodyPr/>
          <a:lstStyle/>
          <a:p>
            <a:pPr>
              <a:defRPr/>
            </a:pPr>
            <a:r>
              <a:rPr lang="en-US"/>
              <a:t>www.nfhs.org</a:t>
            </a:r>
          </a:p>
        </p:txBody>
      </p:sp>
      <p:pic>
        <p:nvPicPr>
          <p:cNvPr id="5" name="Content Placeholder 7">
            <a:extLst>
              <a:ext uri="{FF2B5EF4-FFF2-40B4-BE49-F238E27FC236}">
                <a16:creationId xmlns:a16="http://schemas.microsoft.com/office/drawing/2014/main" id="{F1FBF074-E816-4B43-8A24-5937896123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2040664" y="1976935"/>
            <a:ext cx="2509025" cy="4462692"/>
          </a:xfrm>
          <a:prstGeom prst="rect">
            <a:avLst/>
          </a:prstGeom>
          <a:noFill/>
          <a:ln w="9525">
            <a:noFill/>
            <a:miter lim="800000"/>
            <a:headEnd/>
            <a:tailEnd/>
          </a:ln>
        </p:spPr>
      </p:pic>
    </p:spTree>
    <p:extLst>
      <p:ext uri="{BB962C8B-B14F-4D97-AF65-F5344CB8AC3E}">
        <p14:creationId xmlns:p14="http://schemas.microsoft.com/office/powerpoint/2010/main" val="298197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628260AB-246A-4DEA-BEBE-E8E405F70169}"/>
              </a:ext>
            </a:extLst>
          </p:cNvPr>
          <p:cNvSpPr txBox="1">
            <a:spLocks noChangeArrowheads="1"/>
          </p:cNvSpPr>
          <p:nvPr/>
        </p:nvSpPr>
        <p:spPr bwMode="auto">
          <a:xfrm>
            <a:off x="1290638" y="762000"/>
            <a:ext cx="73437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82" charset="2"/>
              <a:buChar char=""/>
              <a:defRPr>
                <a:solidFill>
                  <a:srgbClr val="404040"/>
                </a:solidFill>
                <a:latin typeface="Trebuchet MS" panose="020B0603020202020204" pitchFamily="34" charset="0"/>
              </a:defRPr>
            </a:lvl1pPr>
            <a:lvl2pPr marL="741363" indent="-284163" defTabSz="457200">
              <a:spcBef>
                <a:spcPts val="1000"/>
              </a:spcBef>
              <a:buClr>
                <a:schemeClr val="accent1"/>
              </a:buClr>
              <a:buSzPct val="80000"/>
              <a:buFont typeface="Wingdings 3" panose="05040102010807070707" pitchFamily="82" charset="2"/>
              <a:buChar char=""/>
              <a:defRPr sz="1600">
                <a:solidFill>
                  <a:srgbClr val="404040"/>
                </a:solidFill>
                <a:latin typeface="Trebuchet MS" panose="020B0603020202020204" pitchFamily="34" charset="0"/>
              </a:defRPr>
            </a:lvl2pPr>
            <a:lvl3pPr marL="1141413" indent="-227013" defTabSz="457200">
              <a:spcBef>
                <a:spcPts val="1000"/>
              </a:spcBef>
              <a:buClr>
                <a:schemeClr val="accent1"/>
              </a:buClr>
              <a:buSzPct val="80000"/>
              <a:buFont typeface="Wingdings 3" panose="05040102010807070707" pitchFamily="82" charset="2"/>
              <a:buChar char=""/>
              <a:defRPr sz="1400">
                <a:solidFill>
                  <a:srgbClr val="404040"/>
                </a:solidFill>
                <a:latin typeface="Trebuchet MS" panose="020B0603020202020204" pitchFamily="34" charset="0"/>
              </a:defRPr>
            </a:lvl3pPr>
            <a:lvl4pPr marL="15986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4pPr>
            <a:lvl5pPr marL="20558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5pPr>
            <a:lvl6pPr marL="25130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6pPr>
            <a:lvl7pPr marL="29702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7pPr>
            <a:lvl8pPr marL="34274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8pPr>
            <a:lvl9pPr marL="38846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603020202020204" pitchFamily="34" charset="0"/>
                <a:ea typeface="+mn-ea"/>
                <a:cs typeface="Arial" panose="020B0604020202020204" pitchFamily="34" charset="0"/>
              </a:rPr>
              <a:t>Pre-Game EAP Review</a:t>
            </a:r>
          </a:p>
        </p:txBody>
      </p:sp>
      <p:sp>
        <p:nvSpPr>
          <p:cNvPr id="8" name="Content Placeholder 2">
            <a:extLst>
              <a:ext uri="{FF2B5EF4-FFF2-40B4-BE49-F238E27FC236}">
                <a16:creationId xmlns:a16="http://schemas.microsoft.com/office/drawing/2014/main" id="{E3ED9832-A811-46FE-BE6B-1A2F5457D7CC}"/>
              </a:ext>
            </a:extLst>
          </p:cNvPr>
          <p:cNvSpPr txBox="1">
            <a:spLocks/>
          </p:cNvSpPr>
          <p:nvPr/>
        </p:nvSpPr>
        <p:spPr>
          <a:xfrm>
            <a:off x="1176338" y="1600200"/>
            <a:ext cx="8539162" cy="52578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Purpose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Effective communication of Emergency Action Plan</a:t>
            </a:r>
          </a:p>
          <a:p>
            <a:pPr marL="1143000" marR="0" lvl="2" indent="-2286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EAP is required by Law (Gfeller-Waller)</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Guide for administrators, coaches, officials and LAT/FR</a:t>
            </a: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Conducted by the Game Day Administrator or Designee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The NCHSAA recommends that a hard copy or electronic copy of the venue specific EAP be provided to both the lead official and visiting team personnel.  </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457189" marR="0" lvl="1" indent="0" algn="l" defTabSz="457200" rtl="0" eaLnBrk="1" fontAlgn="auto" latinLnBrk="0" hangingPunct="1">
              <a:lnSpc>
                <a:spcPct val="100000"/>
              </a:lnSpc>
              <a:spcBef>
                <a:spcPts val="1000"/>
              </a:spcBef>
              <a:spcAft>
                <a:spcPts val="0"/>
              </a:spcAft>
              <a:buClr>
                <a:srgbClr val="4A66AC"/>
              </a:buClr>
              <a:buSzPct val="80000"/>
              <a:buFont typeface="Wingdings 3" charset="2"/>
              <a:buNone/>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pic>
        <p:nvPicPr>
          <p:cNvPr id="141316" name="Picture 4">
            <a:extLst>
              <a:ext uri="{FF2B5EF4-FFF2-40B4-BE49-F238E27FC236}">
                <a16:creationId xmlns:a16="http://schemas.microsoft.com/office/drawing/2014/main" id="{518F78F2-E224-49D6-9946-E1DB2F178CF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CD20F-21E7-4EDD-BE3F-77FEAE0CB890}"/>
              </a:ext>
            </a:extLst>
          </p:cNvPr>
          <p:cNvSpPr>
            <a:spLocks noGrp="1"/>
          </p:cNvSpPr>
          <p:nvPr>
            <p:ph idx="1"/>
          </p:nvPr>
        </p:nvSpPr>
        <p:spPr>
          <a:xfrm>
            <a:off x="650875" y="1754188"/>
            <a:ext cx="8588375" cy="5103812"/>
          </a:xfrm>
        </p:spPr>
        <p:txBody>
          <a:bodyPr rtlCol="0">
            <a:normAutofit/>
          </a:bodyPr>
          <a:lstStyle/>
          <a:p>
            <a:pPr marL="0" indent="0" defTabSz="457189" eaLnBrk="1" fontAlgn="auto" hangingPunct="1">
              <a:spcAft>
                <a:spcPts val="0"/>
              </a:spcAft>
              <a:buFont typeface="Wingdings 3" charset="2"/>
              <a:buNone/>
              <a:defRPr/>
            </a:pPr>
            <a:r>
              <a:rPr lang="en-US" sz="2000" b="1" dirty="0">
                <a:solidFill>
                  <a:schemeClr val="tx1"/>
                </a:solidFill>
              </a:rPr>
              <a:t>All Events </a:t>
            </a:r>
          </a:p>
          <a:p>
            <a:pPr marL="342891" indent="-342891" defTabSz="457189" eaLnBrk="1" fontAlgn="auto" hangingPunct="1">
              <a:spcAft>
                <a:spcPts val="0"/>
              </a:spcAft>
              <a:buFont typeface="Wingdings 3" charset="2"/>
              <a:buChar char=""/>
              <a:defRPr/>
            </a:pPr>
            <a:r>
              <a:rPr lang="en-US" sz="2000" dirty="0">
                <a:solidFill>
                  <a:schemeClr val="tx1"/>
                </a:solidFill>
              </a:rPr>
              <a:t>Who is the gameday administrator and what is their contact information?</a:t>
            </a:r>
          </a:p>
          <a:p>
            <a:pPr marL="342891" indent="-342891" defTabSz="457189" eaLnBrk="1" fontAlgn="auto" hangingPunct="1">
              <a:spcAft>
                <a:spcPts val="0"/>
              </a:spcAft>
              <a:buFont typeface="Wingdings 3" charset="2"/>
              <a:buChar char=""/>
              <a:defRPr/>
            </a:pPr>
            <a:r>
              <a:rPr lang="en-US" sz="2000" dirty="0">
                <a:solidFill>
                  <a:schemeClr val="tx1"/>
                </a:solidFill>
              </a:rPr>
              <a:t>Is there a Licensed Athletic Trainer (LAT) and/or First Responder (FR) on site and what is their contact information?   If a LAT or FR is not on site who is the most qualified person to provide CPR and first aid care?</a:t>
            </a:r>
          </a:p>
          <a:p>
            <a:pPr marL="342891" indent="-342891" defTabSz="457189" eaLnBrk="1" fontAlgn="auto" hangingPunct="1">
              <a:spcAft>
                <a:spcPts val="0"/>
              </a:spcAft>
              <a:buFont typeface="Wingdings 3" charset="2"/>
              <a:buChar char=""/>
              <a:defRPr/>
            </a:pPr>
            <a:r>
              <a:rPr lang="en-US" sz="2000" dirty="0">
                <a:solidFill>
                  <a:schemeClr val="tx1"/>
                </a:solidFill>
              </a:rPr>
              <a:t>Has the Emergency Action Plan (EAP) been reviewed and where is the posted venue specific EAP located?</a:t>
            </a:r>
          </a:p>
          <a:p>
            <a:pPr marL="342891" indent="-342891" defTabSz="457189" eaLnBrk="1" fontAlgn="auto" hangingPunct="1">
              <a:spcAft>
                <a:spcPts val="0"/>
              </a:spcAft>
              <a:buFont typeface="Wingdings 3" charset="2"/>
              <a:buChar char=""/>
              <a:defRPr/>
            </a:pPr>
            <a:r>
              <a:rPr lang="en-US" sz="2000" dirty="0">
                <a:solidFill>
                  <a:schemeClr val="tx1"/>
                </a:solidFill>
              </a:rPr>
              <a:t>What first aid and emergency equipment is available at the venue and where is it located? (e.g., first aid kit, AED/CPR equipment, spinal injury stabilization equipment, exertional heat illness management equipment, etc.)</a:t>
            </a:r>
          </a:p>
          <a:p>
            <a:pPr marL="0" indent="0" defTabSz="457189" eaLnBrk="1" fontAlgn="auto" hangingPunct="1">
              <a:spcAft>
                <a:spcPts val="0"/>
              </a:spcAft>
              <a:buFont typeface="Wingdings 3" charset="2"/>
              <a:buNone/>
              <a:defRPr/>
            </a:pPr>
            <a:r>
              <a:rPr lang="en-US" sz="2175" dirty="0">
                <a:solidFill>
                  <a:schemeClr val="tx1">
                    <a:lumMod val="75000"/>
                    <a:lumOff val="25000"/>
                  </a:schemeClr>
                </a:solidFill>
              </a:rPr>
              <a:t> </a:t>
            </a:r>
          </a:p>
          <a:p>
            <a:pPr marL="0" indent="0" defTabSz="457189" eaLnBrk="1" fontAlgn="auto" hangingPunct="1">
              <a:spcAft>
                <a:spcPts val="0"/>
              </a:spcAft>
              <a:buFont typeface="Wingdings 3" charset="2"/>
              <a:buNone/>
              <a:defRPr/>
            </a:pPr>
            <a:endParaRPr lang="en-US" dirty="0">
              <a:solidFill>
                <a:schemeClr val="tx1">
                  <a:lumMod val="75000"/>
                  <a:lumOff val="25000"/>
                </a:schemeClr>
              </a:solidFill>
            </a:endParaRPr>
          </a:p>
        </p:txBody>
      </p:sp>
      <p:sp>
        <p:nvSpPr>
          <p:cNvPr id="142339" name="Title 1">
            <a:extLst>
              <a:ext uri="{FF2B5EF4-FFF2-40B4-BE49-F238E27FC236}">
                <a16:creationId xmlns:a16="http://schemas.microsoft.com/office/drawing/2014/main" id="{3D45C28B-1928-4CDA-AD10-461BD59AEC72}"/>
              </a:ext>
            </a:extLst>
          </p:cNvPr>
          <p:cNvSpPr txBox="1">
            <a:spLocks noChangeArrowheads="1"/>
          </p:cNvSpPr>
          <p:nvPr/>
        </p:nvSpPr>
        <p:spPr bwMode="auto">
          <a:xfrm>
            <a:off x="1257300" y="762000"/>
            <a:ext cx="73771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82" charset="2"/>
              <a:buChar char=""/>
              <a:defRPr>
                <a:solidFill>
                  <a:srgbClr val="404040"/>
                </a:solidFill>
                <a:latin typeface="Trebuchet MS" panose="020B0603020202020204" pitchFamily="34" charset="0"/>
              </a:defRPr>
            </a:lvl1pPr>
            <a:lvl2pPr marL="741363" indent="-284163" defTabSz="457200">
              <a:spcBef>
                <a:spcPts val="1000"/>
              </a:spcBef>
              <a:buClr>
                <a:schemeClr val="accent1"/>
              </a:buClr>
              <a:buSzPct val="80000"/>
              <a:buFont typeface="Wingdings 3" panose="05040102010807070707" pitchFamily="82" charset="2"/>
              <a:buChar char=""/>
              <a:defRPr sz="1600">
                <a:solidFill>
                  <a:srgbClr val="404040"/>
                </a:solidFill>
                <a:latin typeface="Trebuchet MS" panose="020B0603020202020204" pitchFamily="34" charset="0"/>
              </a:defRPr>
            </a:lvl2pPr>
            <a:lvl3pPr marL="1141413" indent="-227013" defTabSz="457200">
              <a:spcBef>
                <a:spcPts val="1000"/>
              </a:spcBef>
              <a:buClr>
                <a:schemeClr val="accent1"/>
              </a:buClr>
              <a:buSzPct val="80000"/>
              <a:buFont typeface="Wingdings 3" panose="05040102010807070707" pitchFamily="82" charset="2"/>
              <a:buChar char=""/>
              <a:defRPr sz="1400">
                <a:solidFill>
                  <a:srgbClr val="404040"/>
                </a:solidFill>
                <a:latin typeface="Trebuchet MS" panose="020B0603020202020204" pitchFamily="34" charset="0"/>
              </a:defRPr>
            </a:lvl3pPr>
            <a:lvl4pPr marL="15986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4pPr>
            <a:lvl5pPr marL="20558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5pPr>
            <a:lvl6pPr marL="25130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6pPr>
            <a:lvl7pPr marL="29702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7pPr>
            <a:lvl8pPr marL="34274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8pPr>
            <a:lvl9pPr marL="38846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603020202020204" pitchFamily="34" charset="0"/>
                <a:ea typeface="+mn-ea"/>
                <a:cs typeface="Arial" panose="020B0604020202020204" pitchFamily="34" charset="0"/>
              </a:rPr>
              <a:t>Pre-Game EAP Review Card</a:t>
            </a:r>
          </a:p>
        </p:txBody>
      </p:sp>
      <p:pic>
        <p:nvPicPr>
          <p:cNvPr id="142340" name="Picture 4">
            <a:extLst>
              <a:ext uri="{FF2B5EF4-FFF2-40B4-BE49-F238E27FC236}">
                <a16:creationId xmlns:a16="http://schemas.microsoft.com/office/drawing/2014/main" id="{C0CD9AFE-7B8A-43F8-80FD-98F4BBA279C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9D0052-465D-4D1A-899A-995AF42474B3}"/>
              </a:ext>
            </a:extLst>
          </p:cNvPr>
          <p:cNvSpPr>
            <a:spLocks noGrp="1"/>
          </p:cNvSpPr>
          <p:nvPr>
            <p:ph idx="1"/>
          </p:nvPr>
        </p:nvSpPr>
        <p:spPr>
          <a:xfrm>
            <a:off x="830263" y="1819275"/>
            <a:ext cx="8408987" cy="4659313"/>
          </a:xfrm>
        </p:spPr>
        <p:txBody>
          <a:bodyPr rtlCol="0">
            <a:normAutofit/>
          </a:bodyPr>
          <a:lstStyle/>
          <a:p>
            <a:pPr marL="0" indent="0" defTabSz="457189" eaLnBrk="1" fontAlgn="auto" hangingPunct="1">
              <a:spcAft>
                <a:spcPts val="0"/>
              </a:spcAft>
              <a:buFont typeface="Wingdings 3" charset="2"/>
              <a:buNone/>
              <a:defRPr/>
            </a:pPr>
            <a:r>
              <a:rPr lang="en-US" sz="2400" b="1" dirty="0">
                <a:solidFill>
                  <a:schemeClr val="tx1"/>
                </a:solidFill>
              </a:rPr>
              <a:t>Outdoor Events </a:t>
            </a:r>
          </a:p>
          <a:p>
            <a:pPr marL="342891" indent="-342891" defTabSz="457189" eaLnBrk="1" fontAlgn="auto" hangingPunct="1">
              <a:spcAft>
                <a:spcPts val="0"/>
              </a:spcAft>
              <a:buFont typeface="Wingdings 3" charset="2"/>
              <a:buChar char=""/>
              <a:defRPr/>
            </a:pPr>
            <a:r>
              <a:rPr lang="en-US" sz="2400" dirty="0">
                <a:solidFill>
                  <a:schemeClr val="tx1"/>
                </a:solidFill>
              </a:rPr>
              <a:t>Who will be monitoring environmental and field/facility conditions during the event? (e.g., thunder and lightning, Wet Bulb Globe Temperature) </a:t>
            </a:r>
          </a:p>
          <a:p>
            <a:pPr marL="342891" indent="-342891" defTabSz="457189" eaLnBrk="1" fontAlgn="auto" hangingPunct="1">
              <a:spcAft>
                <a:spcPts val="0"/>
              </a:spcAft>
              <a:buFont typeface="Wingdings 3" charset="2"/>
              <a:buChar char=""/>
              <a:defRPr/>
            </a:pPr>
            <a:r>
              <a:rPr lang="en-US" sz="2400" dirty="0">
                <a:solidFill>
                  <a:schemeClr val="tx1"/>
                </a:solidFill>
              </a:rPr>
              <a:t>Who will notify officials of unsafe environmental or field/facility conditions? </a:t>
            </a:r>
          </a:p>
          <a:p>
            <a:pPr marL="342891" indent="-342891" defTabSz="457189" eaLnBrk="1" fontAlgn="auto" hangingPunct="1">
              <a:spcAft>
                <a:spcPts val="0"/>
              </a:spcAft>
              <a:buFont typeface="Wingdings 3" charset="2"/>
              <a:buChar char=""/>
              <a:defRPr/>
            </a:pPr>
            <a:r>
              <a:rPr lang="en-US" sz="2400" dirty="0">
                <a:solidFill>
                  <a:schemeClr val="tx1"/>
                </a:solidFill>
              </a:rPr>
              <a:t>Has the lightning or thunder disturbances safe shelter and evacuation route been identified?</a:t>
            </a:r>
          </a:p>
          <a:p>
            <a:pPr marL="342891" indent="-342891" defTabSz="457189" eaLnBrk="1" fontAlgn="auto" hangingPunct="1">
              <a:spcAft>
                <a:spcPts val="0"/>
              </a:spcAft>
              <a:buFont typeface="Wingdings 3" charset="2"/>
              <a:buChar char=""/>
              <a:defRPr/>
            </a:pPr>
            <a:r>
              <a:rPr lang="en-US" sz="2400" dirty="0">
                <a:solidFill>
                  <a:schemeClr val="tx1"/>
                </a:solidFill>
              </a:rPr>
              <a:t>What is the Wet Bulb Globe Temperature, if available, at the beginning of the contest?</a:t>
            </a:r>
          </a:p>
          <a:p>
            <a:pPr marL="0" indent="0" defTabSz="457189" eaLnBrk="1" fontAlgn="auto" hangingPunct="1">
              <a:spcAft>
                <a:spcPts val="0"/>
              </a:spcAft>
              <a:buFont typeface="Wingdings 3" charset="2"/>
              <a:buNone/>
              <a:defRPr/>
            </a:pPr>
            <a:endParaRPr lang="en-US" dirty="0">
              <a:solidFill>
                <a:schemeClr val="tx1">
                  <a:lumMod val="75000"/>
                  <a:lumOff val="25000"/>
                </a:schemeClr>
              </a:solidFill>
            </a:endParaRPr>
          </a:p>
        </p:txBody>
      </p:sp>
      <p:sp>
        <p:nvSpPr>
          <p:cNvPr id="143363" name="Title 1">
            <a:extLst>
              <a:ext uri="{FF2B5EF4-FFF2-40B4-BE49-F238E27FC236}">
                <a16:creationId xmlns:a16="http://schemas.microsoft.com/office/drawing/2014/main" id="{65618722-FDA9-4C23-9196-15D5E917CDF5}"/>
              </a:ext>
            </a:extLst>
          </p:cNvPr>
          <p:cNvSpPr txBox="1">
            <a:spLocks noChangeArrowheads="1"/>
          </p:cNvSpPr>
          <p:nvPr/>
        </p:nvSpPr>
        <p:spPr bwMode="auto">
          <a:xfrm>
            <a:off x="1436688" y="762000"/>
            <a:ext cx="71977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82" charset="2"/>
              <a:buChar char=""/>
              <a:defRPr>
                <a:solidFill>
                  <a:srgbClr val="404040"/>
                </a:solidFill>
                <a:latin typeface="Trebuchet MS" panose="020B0603020202020204" pitchFamily="34" charset="0"/>
              </a:defRPr>
            </a:lvl1pPr>
            <a:lvl2pPr marL="741363" indent="-284163" defTabSz="457200">
              <a:spcBef>
                <a:spcPts val="1000"/>
              </a:spcBef>
              <a:buClr>
                <a:schemeClr val="accent1"/>
              </a:buClr>
              <a:buSzPct val="80000"/>
              <a:buFont typeface="Wingdings 3" panose="05040102010807070707" pitchFamily="82" charset="2"/>
              <a:buChar char=""/>
              <a:defRPr sz="1600">
                <a:solidFill>
                  <a:srgbClr val="404040"/>
                </a:solidFill>
                <a:latin typeface="Trebuchet MS" panose="020B0603020202020204" pitchFamily="34" charset="0"/>
              </a:defRPr>
            </a:lvl2pPr>
            <a:lvl3pPr marL="1141413" indent="-227013" defTabSz="457200">
              <a:spcBef>
                <a:spcPts val="1000"/>
              </a:spcBef>
              <a:buClr>
                <a:schemeClr val="accent1"/>
              </a:buClr>
              <a:buSzPct val="80000"/>
              <a:buFont typeface="Wingdings 3" panose="05040102010807070707" pitchFamily="82" charset="2"/>
              <a:buChar char=""/>
              <a:defRPr sz="1400">
                <a:solidFill>
                  <a:srgbClr val="404040"/>
                </a:solidFill>
                <a:latin typeface="Trebuchet MS" panose="020B0603020202020204" pitchFamily="34" charset="0"/>
              </a:defRPr>
            </a:lvl3pPr>
            <a:lvl4pPr marL="15986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4pPr>
            <a:lvl5pPr marL="20558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5pPr>
            <a:lvl6pPr marL="25130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6pPr>
            <a:lvl7pPr marL="29702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7pPr>
            <a:lvl8pPr marL="34274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8pPr>
            <a:lvl9pPr marL="38846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603020202020204" pitchFamily="34" charset="0"/>
                <a:ea typeface="+mn-ea"/>
                <a:cs typeface="Arial" panose="020B0604020202020204" pitchFamily="34" charset="0"/>
              </a:rPr>
              <a:t>Pre-Game EAP Review Card</a:t>
            </a:r>
          </a:p>
        </p:txBody>
      </p:sp>
      <p:pic>
        <p:nvPicPr>
          <p:cNvPr id="143364" name="Picture 4">
            <a:extLst>
              <a:ext uri="{FF2B5EF4-FFF2-40B4-BE49-F238E27FC236}">
                <a16:creationId xmlns:a16="http://schemas.microsoft.com/office/drawing/2014/main" id="{36021023-2C33-487B-BE11-DDB7911DC7B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9D0052-465D-4D1A-899A-995AF42474B3}"/>
              </a:ext>
            </a:extLst>
          </p:cNvPr>
          <p:cNvSpPr>
            <a:spLocks noGrp="1"/>
          </p:cNvSpPr>
          <p:nvPr>
            <p:ph idx="1"/>
          </p:nvPr>
        </p:nvSpPr>
        <p:spPr>
          <a:xfrm>
            <a:off x="134113" y="1819275"/>
            <a:ext cx="9711562" cy="5038725"/>
          </a:xfrm>
        </p:spPr>
        <p:txBody>
          <a:bodyPr rtlCol="0">
            <a:normAutofit/>
          </a:bodyPr>
          <a:lstStyle/>
          <a:p>
            <a:r>
              <a:rPr lang="en-US" dirty="0"/>
              <a:t>Game Day Tracking Forms must be signed by opposing coaches, or designee, and kept on file.</a:t>
            </a:r>
          </a:p>
          <a:p>
            <a:r>
              <a:rPr lang="en-US" dirty="0"/>
              <a:t>Counts must be updated on the team's MaxPreps page before 11:00 a.m. on the day following the contest.</a:t>
            </a:r>
          </a:p>
          <a:p>
            <a:pPr lvl="1"/>
            <a:r>
              <a:rPr lang="en-US" u="sng" dirty="0">
                <a:solidFill>
                  <a:srgbClr val="FF0000"/>
                </a:solidFill>
              </a:rPr>
              <a:t>Head Coaches, or their designee, must communicate pitch counts between each inning</a:t>
            </a:r>
            <a:r>
              <a:rPr lang="en-US" u="sng" dirty="0"/>
              <a:t>. </a:t>
            </a:r>
            <a:r>
              <a:rPr lang="en-US" u="sng" dirty="0">
                <a:highlight>
                  <a:srgbClr val="FFFF00"/>
                </a:highlight>
              </a:rPr>
              <a:t>Failure to communicate between innings could result in a fine for unsporting behavior if discrepancies arise.</a:t>
            </a:r>
          </a:p>
          <a:p>
            <a:pPr lvl="1"/>
            <a:r>
              <a:rPr lang="en-US" u="sng" dirty="0">
                <a:solidFill>
                  <a:srgbClr val="FF0000"/>
                </a:solidFill>
              </a:rPr>
              <a:t>In cases where there is a discrepancy between the home and visiting teams, the home team book will be used for official tracking</a:t>
            </a:r>
            <a:r>
              <a:rPr lang="en-US" u="sng" dirty="0"/>
              <a:t>.  </a:t>
            </a:r>
            <a:r>
              <a:rPr lang="en-US" u="sng" dirty="0">
                <a:highlight>
                  <a:srgbClr val="FFFF00"/>
                </a:highlight>
              </a:rPr>
              <a:t>Intentional discrepancies in pitch records will be deemed unsporting, evaluated on a per instance basis, and could result in penalties.</a:t>
            </a:r>
          </a:p>
          <a:p>
            <a:pPr marL="0" indent="0" defTabSz="457189" eaLnBrk="1" fontAlgn="auto" hangingPunct="1">
              <a:spcAft>
                <a:spcPts val="0"/>
              </a:spcAft>
              <a:buFont typeface="Wingdings 3" charset="2"/>
              <a:buNone/>
              <a:defRPr/>
            </a:pPr>
            <a:endParaRPr lang="en-US" dirty="0">
              <a:solidFill>
                <a:schemeClr val="tx1">
                  <a:lumMod val="75000"/>
                  <a:lumOff val="25000"/>
                </a:schemeClr>
              </a:solidFill>
            </a:endParaRPr>
          </a:p>
        </p:txBody>
      </p:sp>
      <p:sp>
        <p:nvSpPr>
          <p:cNvPr id="143363" name="Title 1">
            <a:extLst>
              <a:ext uri="{FF2B5EF4-FFF2-40B4-BE49-F238E27FC236}">
                <a16:creationId xmlns:a16="http://schemas.microsoft.com/office/drawing/2014/main" id="{65618722-FDA9-4C23-9196-15D5E917CDF5}"/>
              </a:ext>
            </a:extLst>
          </p:cNvPr>
          <p:cNvSpPr txBox="1">
            <a:spLocks noChangeArrowheads="1"/>
          </p:cNvSpPr>
          <p:nvPr/>
        </p:nvSpPr>
        <p:spPr bwMode="auto">
          <a:xfrm>
            <a:off x="1436688" y="762000"/>
            <a:ext cx="71977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82" charset="2"/>
              <a:buChar char=""/>
              <a:defRPr>
                <a:solidFill>
                  <a:srgbClr val="404040"/>
                </a:solidFill>
                <a:latin typeface="Trebuchet MS" panose="020B0603020202020204" pitchFamily="34" charset="0"/>
              </a:defRPr>
            </a:lvl1pPr>
            <a:lvl2pPr marL="741363" indent="-284163" defTabSz="457200">
              <a:spcBef>
                <a:spcPts val="1000"/>
              </a:spcBef>
              <a:buClr>
                <a:schemeClr val="accent1"/>
              </a:buClr>
              <a:buSzPct val="80000"/>
              <a:buFont typeface="Wingdings 3" panose="05040102010807070707" pitchFamily="82" charset="2"/>
              <a:buChar char=""/>
              <a:defRPr sz="1600">
                <a:solidFill>
                  <a:srgbClr val="404040"/>
                </a:solidFill>
                <a:latin typeface="Trebuchet MS" panose="020B0603020202020204" pitchFamily="34" charset="0"/>
              </a:defRPr>
            </a:lvl2pPr>
            <a:lvl3pPr marL="1141413" indent="-227013" defTabSz="457200">
              <a:spcBef>
                <a:spcPts val="1000"/>
              </a:spcBef>
              <a:buClr>
                <a:schemeClr val="accent1"/>
              </a:buClr>
              <a:buSzPct val="80000"/>
              <a:buFont typeface="Wingdings 3" panose="05040102010807070707" pitchFamily="82" charset="2"/>
              <a:buChar char=""/>
              <a:defRPr sz="1400">
                <a:solidFill>
                  <a:srgbClr val="404040"/>
                </a:solidFill>
                <a:latin typeface="Trebuchet MS" panose="020B0603020202020204" pitchFamily="34" charset="0"/>
              </a:defRPr>
            </a:lvl3pPr>
            <a:lvl4pPr marL="15986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4pPr>
            <a:lvl5pPr marL="2055813" indent="-227013" defTabSz="457200">
              <a:spcBef>
                <a:spcPts val="1000"/>
              </a:spcBef>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5pPr>
            <a:lvl6pPr marL="25130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6pPr>
            <a:lvl7pPr marL="29702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7pPr>
            <a:lvl8pPr marL="34274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8pPr>
            <a:lvl9pPr marL="3884613" indent="-227013" defTabSz="457200" eaLnBrk="0" fontAlgn="base" hangingPunct="0">
              <a:spcBef>
                <a:spcPts val="1000"/>
              </a:spcBef>
              <a:spcAft>
                <a:spcPct val="0"/>
              </a:spcAft>
              <a:buClr>
                <a:schemeClr val="accent1"/>
              </a:buClr>
              <a:buSzPct val="80000"/>
              <a:buFont typeface="Wingdings 3" panose="05040102010807070707" pitchFamily="82" charset="2"/>
              <a:buChar char=""/>
              <a:defRPr sz="12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4A66AC"/>
                </a:solidFill>
                <a:effectLst/>
                <a:uLnTx/>
                <a:uFillTx/>
                <a:latin typeface="Trebuchet MS" panose="020B0603020202020204" pitchFamily="34" charset="0"/>
                <a:ea typeface="+mn-ea"/>
                <a:cs typeface="Arial" panose="020B0604020202020204" pitchFamily="34" charset="0"/>
              </a:rPr>
              <a:t>Pitch Count Protocol</a:t>
            </a:r>
          </a:p>
        </p:txBody>
      </p:sp>
      <p:pic>
        <p:nvPicPr>
          <p:cNvPr id="143364" name="Picture 4">
            <a:extLst>
              <a:ext uri="{FF2B5EF4-FFF2-40B4-BE49-F238E27FC236}">
                <a16:creationId xmlns:a16="http://schemas.microsoft.com/office/drawing/2014/main" id="{36021023-2C33-487B-BE11-DDB7911DC7B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549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A1F1-BB47-43CC-858E-161352B72587}"/>
              </a:ext>
            </a:extLst>
          </p:cNvPr>
          <p:cNvSpPr>
            <a:spLocks noGrp="1"/>
          </p:cNvSpPr>
          <p:nvPr>
            <p:ph type="title"/>
          </p:nvPr>
        </p:nvSpPr>
        <p:spPr/>
        <p:txBody>
          <a:bodyPr/>
          <a:lstStyle/>
          <a:p>
            <a:r>
              <a:rPr lang="en-US" dirty="0"/>
              <a:t>2020 </a:t>
            </a:r>
            <a:r>
              <a:rPr lang="en-US" dirty="0" err="1"/>
              <a:t>NFhs</a:t>
            </a:r>
            <a:r>
              <a:rPr lang="en-US" dirty="0"/>
              <a:t> baseball rule changes</a:t>
            </a:r>
          </a:p>
        </p:txBody>
      </p:sp>
      <p:sp>
        <p:nvSpPr>
          <p:cNvPr id="3" name="Text Placeholder 2">
            <a:extLst>
              <a:ext uri="{FF2B5EF4-FFF2-40B4-BE49-F238E27FC236}">
                <a16:creationId xmlns:a16="http://schemas.microsoft.com/office/drawing/2014/main" id="{7DEE91B7-9CE3-4344-8442-EF1467ED59B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1822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749D-74DD-468C-BC4E-863DC63B19C6}"/>
              </a:ext>
            </a:extLst>
          </p:cNvPr>
          <p:cNvSpPr>
            <a:spLocks noGrp="1"/>
          </p:cNvSpPr>
          <p:nvPr>
            <p:ph type="title"/>
          </p:nvPr>
        </p:nvSpPr>
        <p:spPr/>
        <p:txBody>
          <a:bodyPr/>
          <a:lstStyle/>
          <a:p>
            <a:r>
              <a:rPr lang="en-US" dirty="0"/>
              <a:t>Designated hitter</a:t>
            </a:r>
            <a:br>
              <a:rPr lang="en-US" dirty="0"/>
            </a:br>
            <a:r>
              <a:rPr lang="en-US" dirty="0"/>
              <a:t>Rule 3-1-4</a:t>
            </a:r>
          </a:p>
        </p:txBody>
      </p:sp>
      <p:pic>
        <p:nvPicPr>
          <p:cNvPr id="6" name="Content Placeholder 5" descr="A close up of a piece of paper&#10;&#10;Description automatically generated">
            <a:extLst>
              <a:ext uri="{FF2B5EF4-FFF2-40B4-BE49-F238E27FC236}">
                <a16:creationId xmlns:a16="http://schemas.microsoft.com/office/drawing/2014/main" id="{9AE627DD-3AAD-41B9-B25A-9305E9D4D2D9}"/>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357840" y="2047921"/>
            <a:ext cx="4610316" cy="4338637"/>
          </a:xfrm>
        </p:spPr>
      </p:pic>
      <p:sp>
        <p:nvSpPr>
          <p:cNvPr id="4" name="Footer Placeholder 3">
            <a:extLst>
              <a:ext uri="{FF2B5EF4-FFF2-40B4-BE49-F238E27FC236}">
                <a16:creationId xmlns:a16="http://schemas.microsoft.com/office/drawing/2014/main" id="{B7B9394A-24A2-4794-91B6-5F3193A14814}"/>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2FA0E5F7-79AB-4F98-8F34-5725C17E98ED}"/>
              </a:ext>
            </a:extLst>
          </p:cNvPr>
          <p:cNvSpPr/>
          <p:nvPr/>
        </p:nvSpPr>
        <p:spPr>
          <a:xfrm>
            <a:off x="6245013" y="3429000"/>
            <a:ext cx="5743788" cy="1200329"/>
          </a:xfrm>
          <a:prstGeom prst="rect">
            <a:avLst/>
          </a:prstGeom>
        </p:spPr>
        <p:txBody>
          <a:bodyPr wrap="square">
            <a:spAutoFit/>
          </a:bodyPr>
          <a:lstStyle/>
          <a:p>
            <a:r>
              <a:rPr lang="en-US" sz="2400" dirty="0"/>
              <a:t>The DH may still be a 10</a:t>
            </a:r>
            <a:r>
              <a:rPr lang="en-US" sz="2400" baseline="30000" dirty="0"/>
              <a:t>th</a:t>
            </a:r>
            <a:r>
              <a:rPr lang="en-US" sz="2400" dirty="0"/>
              <a:t> starter hitting for any one of the nine starting defensive players.</a:t>
            </a:r>
          </a:p>
        </p:txBody>
      </p:sp>
    </p:spTree>
    <p:extLst>
      <p:ext uri="{BB962C8B-B14F-4D97-AF65-F5344CB8AC3E}">
        <p14:creationId xmlns:p14="http://schemas.microsoft.com/office/powerpoint/2010/main" val="3912400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4C26B-4D09-486B-90E4-C6CAFF0AC9EA}"/>
              </a:ext>
            </a:extLst>
          </p:cNvPr>
          <p:cNvSpPr>
            <a:spLocks noGrp="1"/>
          </p:cNvSpPr>
          <p:nvPr>
            <p:ph type="title"/>
          </p:nvPr>
        </p:nvSpPr>
        <p:spPr/>
        <p:txBody>
          <a:bodyPr/>
          <a:lstStyle/>
          <a:p>
            <a:r>
              <a:rPr lang="en-US" dirty="0"/>
              <a:t>Designated hitter</a:t>
            </a:r>
            <a:br>
              <a:rPr lang="en-US" dirty="0"/>
            </a:br>
            <a:r>
              <a:rPr lang="en-US" dirty="0"/>
              <a:t>Rule 3-1-4</a:t>
            </a:r>
            <a:r>
              <a:rPr lang="en-US" cap="none" dirty="0"/>
              <a:t>a1</a:t>
            </a:r>
            <a:endParaRPr lang="en-US" dirty="0"/>
          </a:p>
        </p:txBody>
      </p:sp>
      <p:sp>
        <p:nvSpPr>
          <p:cNvPr id="4" name="Footer Placeholder 3">
            <a:extLst>
              <a:ext uri="{FF2B5EF4-FFF2-40B4-BE49-F238E27FC236}">
                <a16:creationId xmlns:a16="http://schemas.microsoft.com/office/drawing/2014/main" id="{9659F3E6-8AE6-43AA-9D45-654CBFD443F8}"/>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A25C8C05-635D-4E99-AD09-EF8979128E01}"/>
              </a:ext>
            </a:extLst>
          </p:cNvPr>
          <p:cNvSpPr/>
          <p:nvPr/>
        </p:nvSpPr>
        <p:spPr>
          <a:xfrm>
            <a:off x="6245244" y="2819302"/>
            <a:ext cx="5722390" cy="3046988"/>
          </a:xfrm>
          <a:prstGeom prst="rect">
            <a:avLst/>
          </a:prstGeom>
        </p:spPr>
        <p:txBody>
          <a:bodyPr wrap="square">
            <a:spAutoFit/>
          </a:bodyPr>
          <a:lstStyle/>
          <a:p>
            <a:pPr marL="342900" indent="-342900">
              <a:buFont typeface="Arial" panose="020B0604020202020204" pitchFamily="34" charset="0"/>
              <a:buChar char="•"/>
            </a:pPr>
            <a:r>
              <a:rPr lang="en-US" sz="2400" dirty="0"/>
              <a:t>While there is no change from the previous DH rule.</a:t>
            </a:r>
          </a:p>
          <a:p>
            <a:pPr marL="342900" indent="-342900">
              <a:buFont typeface="Arial" panose="020B0604020202020204" pitchFamily="34" charset="0"/>
              <a:buChar char="•"/>
            </a:pPr>
            <a:r>
              <a:rPr lang="en-US" sz="2400" dirty="0"/>
              <a:t>When using a standard designated hitter, the role of the DH is still terminated for the remainder of the game when the defensive player for whom the DH batted, subsequently bats, pinch-hits or pinch-runs.</a:t>
            </a:r>
          </a:p>
        </p:txBody>
      </p:sp>
      <p:pic>
        <p:nvPicPr>
          <p:cNvPr id="9" name="Picture 8" descr="A close up of a piece of paper&#10;&#10;Description automatically generated">
            <a:extLst>
              <a:ext uri="{FF2B5EF4-FFF2-40B4-BE49-F238E27FC236}">
                <a16:creationId xmlns:a16="http://schemas.microsoft.com/office/drawing/2014/main" id="{C493D4C3-B877-44BA-8499-7654A47696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2021" y="2032986"/>
            <a:ext cx="4604736" cy="4320544"/>
          </a:xfrm>
          <a:prstGeom prst="rect">
            <a:avLst/>
          </a:prstGeom>
        </p:spPr>
      </p:pic>
    </p:spTree>
    <p:extLst>
      <p:ext uri="{BB962C8B-B14F-4D97-AF65-F5344CB8AC3E}">
        <p14:creationId xmlns:p14="http://schemas.microsoft.com/office/powerpoint/2010/main" val="2455582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411E-FB46-4594-8C8C-5894E2A419AC}"/>
              </a:ext>
            </a:extLst>
          </p:cNvPr>
          <p:cNvSpPr>
            <a:spLocks noGrp="1"/>
          </p:cNvSpPr>
          <p:nvPr>
            <p:ph type="title"/>
          </p:nvPr>
        </p:nvSpPr>
        <p:spPr/>
        <p:txBody>
          <a:bodyPr/>
          <a:lstStyle/>
          <a:p>
            <a:r>
              <a:rPr lang="en-US" dirty="0"/>
              <a:t>Designated hitter</a:t>
            </a:r>
            <a:br>
              <a:rPr lang="en-US" dirty="0"/>
            </a:br>
            <a:r>
              <a:rPr lang="en-US" dirty="0"/>
              <a:t>Rule 3-1-4</a:t>
            </a:r>
            <a:r>
              <a:rPr lang="en-US" cap="none" dirty="0"/>
              <a:t>a2</a:t>
            </a:r>
            <a:endParaRPr lang="en-US" dirty="0"/>
          </a:p>
        </p:txBody>
      </p:sp>
      <p:sp>
        <p:nvSpPr>
          <p:cNvPr id="4" name="Footer Placeholder 3">
            <a:extLst>
              <a:ext uri="{FF2B5EF4-FFF2-40B4-BE49-F238E27FC236}">
                <a16:creationId xmlns:a16="http://schemas.microsoft.com/office/drawing/2014/main" id="{4FCFC1DE-DAD5-43E0-BA9F-823C5B147819}"/>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89044DD0-1984-476D-9352-9D7427646DF3}"/>
              </a:ext>
            </a:extLst>
          </p:cNvPr>
          <p:cNvSpPr/>
          <p:nvPr/>
        </p:nvSpPr>
        <p:spPr>
          <a:xfrm>
            <a:off x="6261864" y="3014572"/>
            <a:ext cx="5705770" cy="2677656"/>
          </a:xfrm>
          <a:prstGeom prst="rect">
            <a:avLst/>
          </a:prstGeom>
        </p:spPr>
        <p:txBody>
          <a:bodyPr wrap="square">
            <a:spAutoFit/>
          </a:bodyPr>
          <a:lstStyle/>
          <a:p>
            <a:pPr marL="342900" indent="-342900">
              <a:buFont typeface="Arial" panose="020B0604020202020204" pitchFamily="34" charset="0"/>
              <a:buChar char="•"/>
            </a:pPr>
            <a:r>
              <a:rPr lang="en-US" sz="2400" dirty="0"/>
              <a:t>While there is no change from the previous DH rule.</a:t>
            </a:r>
          </a:p>
          <a:p>
            <a:pPr marL="342900" indent="-342900">
              <a:buFont typeface="Arial" panose="020B0604020202020204" pitchFamily="34" charset="0"/>
              <a:buChar char="•"/>
            </a:pPr>
            <a:r>
              <a:rPr lang="en-US" sz="2400" dirty="0"/>
              <a:t>The role of a standard DH is still  terminated for the remainder of the game when the designated hitter or any previous designated hitter assumes a defensive position.</a:t>
            </a:r>
          </a:p>
        </p:txBody>
      </p:sp>
      <p:pic>
        <p:nvPicPr>
          <p:cNvPr id="9" name="Content Placeholder 8" descr="A close up of text on a white background&#10;&#10;Description automatically generated">
            <a:extLst>
              <a:ext uri="{FF2B5EF4-FFF2-40B4-BE49-F238E27FC236}">
                <a16:creationId xmlns:a16="http://schemas.microsoft.com/office/drawing/2014/main" id="{623186B4-EBBE-4AA1-AEDD-D8C8BA2F8F2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87579" y="2054452"/>
            <a:ext cx="4603087" cy="4338637"/>
          </a:xfrm>
        </p:spPr>
      </p:pic>
    </p:spTree>
    <p:extLst>
      <p:ext uri="{BB962C8B-B14F-4D97-AF65-F5344CB8AC3E}">
        <p14:creationId xmlns:p14="http://schemas.microsoft.com/office/powerpoint/2010/main" val="2324431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24BAF-99BA-4CCA-9D0F-BA40777CB534}"/>
              </a:ext>
            </a:extLst>
          </p:cNvPr>
          <p:cNvSpPr>
            <a:spLocks noGrp="1"/>
          </p:cNvSpPr>
          <p:nvPr>
            <p:ph type="title"/>
          </p:nvPr>
        </p:nvSpPr>
        <p:spPr/>
        <p:txBody>
          <a:bodyPr/>
          <a:lstStyle/>
          <a:p>
            <a:r>
              <a:rPr lang="en-US" dirty="0"/>
              <a:t>Designated hitter</a:t>
            </a:r>
            <a:br>
              <a:rPr lang="en-US" dirty="0"/>
            </a:br>
            <a:r>
              <a:rPr lang="en-US" dirty="0"/>
              <a:t>Rule 3-1-4</a:t>
            </a:r>
            <a:r>
              <a:rPr lang="en-US" cap="none" dirty="0"/>
              <a:t>b</a:t>
            </a:r>
            <a:endParaRPr lang="en-US" dirty="0"/>
          </a:p>
        </p:txBody>
      </p:sp>
      <p:pic>
        <p:nvPicPr>
          <p:cNvPr id="6" name="Content Placeholder 5" descr="A close up of text on a white background&#10;&#10;Description automatically generated">
            <a:extLst>
              <a:ext uri="{FF2B5EF4-FFF2-40B4-BE49-F238E27FC236}">
                <a16:creationId xmlns:a16="http://schemas.microsoft.com/office/drawing/2014/main" id="{2DA3D296-EF36-4101-8051-E252892AE1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31640" y="2078911"/>
            <a:ext cx="4514136" cy="4253626"/>
          </a:xfrm>
        </p:spPr>
      </p:pic>
      <p:sp>
        <p:nvSpPr>
          <p:cNvPr id="4" name="Footer Placeholder 3">
            <a:extLst>
              <a:ext uri="{FF2B5EF4-FFF2-40B4-BE49-F238E27FC236}">
                <a16:creationId xmlns:a16="http://schemas.microsoft.com/office/drawing/2014/main" id="{960BB065-7041-4547-BA3B-816C92427727}"/>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B6D17ABE-66DF-482B-B6B9-813C8465D433}"/>
              </a:ext>
            </a:extLst>
          </p:cNvPr>
          <p:cNvSpPr txBox="1"/>
          <p:nvPr/>
        </p:nvSpPr>
        <p:spPr>
          <a:xfrm>
            <a:off x="6440519" y="2973337"/>
            <a:ext cx="5079335"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starting designated hitter (DH) may now be any one of the starting defensive players, including the pitcher. </a:t>
            </a:r>
          </a:p>
          <a:p>
            <a:pPr marL="342900" indent="-342900">
              <a:buFont typeface="Arial" panose="020B0604020202020204" pitchFamily="34" charset="0"/>
              <a:buChar char="•"/>
            </a:pPr>
            <a:r>
              <a:rPr lang="en-US" sz="2400" dirty="0"/>
              <a:t>A Player/DH then holds two positions: defensive player and designated hitter.</a:t>
            </a:r>
          </a:p>
        </p:txBody>
      </p:sp>
    </p:spTree>
    <p:extLst>
      <p:ext uri="{BB962C8B-B14F-4D97-AF65-F5344CB8AC3E}">
        <p14:creationId xmlns:p14="http://schemas.microsoft.com/office/powerpoint/2010/main" val="81842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EFC9-27A6-4F68-A81A-DAD64569E5EA}"/>
              </a:ext>
            </a:extLst>
          </p:cNvPr>
          <p:cNvSpPr>
            <a:spLocks noGrp="1"/>
          </p:cNvSpPr>
          <p:nvPr>
            <p:ph type="title"/>
          </p:nvPr>
        </p:nvSpPr>
        <p:spPr/>
        <p:txBody>
          <a:bodyPr/>
          <a:lstStyle/>
          <a:p>
            <a:r>
              <a:rPr lang="en-US" dirty="0"/>
              <a:t>Designated hitter</a:t>
            </a:r>
            <a:br>
              <a:rPr lang="en-US" dirty="0"/>
            </a:br>
            <a:r>
              <a:rPr lang="en-US" dirty="0"/>
              <a:t>Rule 3-1-4</a:t>
            </a:r>
            <a:r>
              <a:rPr lang="en-US" cap="none" dirty="0"/>
              <a:t>b</a:t>
            </a:r>
            <a:endParaRPr lang="en-US" dirty="0"/>
          </a:p>
        </p:txBody>
      </p:sp>
      <p:sp>
        <p:nvSpPr>
          <p:cNvPr id="4" name="Footer Placeholder 3">
            <a:extLst>
              <a:ext uri="{FF2B5EF4-FFF2-40B4-BE49-F238E27FC236}">
                <a16:creationId xmlns:a16="http://schemas.microsoft.com/office/drawing/2014/main" id="{DC5BAC46-CC95-405A-B6E2-202B3FF3FE6C}"/>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1868BFF5-D584-481E-A805-78B3E059EF27}"/>
              </a:ext>
            </a:extLst>
          </p:cNvPr>
          <p:cNvSpPr txBox="1"/>
          <p:nvPr/>
        </p:nvSpPr>
        <p:spPr>
          <a:xfrm>
            <a:off x="6316197" y="2604005"/>
            <a:ext cx="5079335"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t>In the case where one player is listed as a starting DH and a starting defensive player in the lineup, the role of the defensive player may be substituted for by any legal substitute. </a:t>
            </a:r>
          </a:p>
          <a:p>
            <a:pPr marL="342900" indent="-342900">
              <a:buFont typeface="Arial" panose="020B0604020202020204" pitchFamily="34" charset="0"/>
              <a:buChar char="•"/>
            </a:pPr>
            <a:r>
              <a:rPr lang="en-US" sz="2400" dirty="0"/>
              <a:t>The original player/DH may re-enter defensively one time.</a:t>
            </a:r>
          </a:p>
        </p:txBody>
      </p:sp>
      <p:pic>
        <p:nvPicPr>
          <p:cNvPr id="9" name="Content Placeholder 8" descr="A close up of text on a white background&#10;&#10;Description automatically generated">
            <a:extLst>
              <a:ext uri="{FF2B5EF4-FFF2-40B4-BE49-F238E27FC236}">
                <a16:creationId xmlns:a16="http://schemas.microsoft.com/office/drawing/2014/main" id="{B8639A26-2286-4EA0-BA47-2FC2E11A52E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81439" y="2054452"/>
            <a:ext cx="4628431" cy="4338637"/>
          </a:xfrm>
        </p:spPr>
      </p:pic>
    </p:spTree>
    <p:extLst>
      <p:ext uri="{BB962C8B-B14F-4D97-AF65-F5344CB8AC3E}">
        <p14:creationId xmlns:p14="http://schemas.microsoft.com/office/powerpoint/2010/main" val="2017957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3F0B3-5B1A-4D1D-8D37-E1CAA7F029EB}"/>
              </a:ext>
            </a:extLst>
          </p:cNvPr>
          <p:cNvSpPr>
            <a:spLocks noGrp="1"/>
          </p:cNvSpPr>
          <p:nvPr>
            <p:ph type="title"/>
          </p:nvPr>
        </p:nvSpPr>
        <p:spPr/>
        <p:txBody>
          <a:bodyPr/>
          <a:lstStyle/>
          <a:p>
            <a:r>
              <a:rPr lang="en-US" dirty="0"/>
              <a:t>Designated hitter</a:t>
            </a:r>
            <a:br>
              <a:rPr lang="en-US" dirty="0"/>
            </a:br>
            <a:r>
              <a:rPr lang="en-US" dirty="0"/>
              <a:t>Rule 3-1-4</a:t>
            </a:r>
            <a:r>
              <a:rPr lang="en-US" cap="none" dirty="0"/>
              <a:t>b-1</a:t>
            </a:r>
            <a:endParaRPr lang="en-US" dirty="0"/>
          </a:p>
        </p:txBody>
      </p:sp>
      <p:pic>
        <p:nvPicPr>
          <p:cNvPr id="6" name="Content Placeholder 5" descr="A picture containing athletic game&#10;&#10;Description automatically generated">
            <a:extLst>
              <a:ext uri="{FF2B5EF4-FFF2-40B4-BE49-F238E27FC236}">
                <a16:creationId xmlns:a16="http://schemas.microsoft.com/office/drawing/2014/main" id="{46E32867-F8FD-4826-BAE1-E6194F11A1C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44933" y="2056252"/>
            <a:ext cx="5281990" cy="4276285"/>
          </a:xfrm>
        </p:spPr>
      </p:pic>
      <p:sp>
        <p:nvSpPr>
          <p:cNvPr id="4" name="Footer Placeholder 3">
            <a:extLst>
              <a:ext uri="{FF2B5EF4-FFF2-40B4-BE49-F238E27FC236}">
                <a16:creationId xmlns:a16="http://schemas.microsoft.com/office/drawing/2014/main" id="{2EAE7974-3284-40C3-9B32-4ECC53F3E20F}"/>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A6D86F32-E4EB-4ACD-BEB9-C23E51C7E05D}"/>
              </a:ext>
            </a:extLst>
          </p:cNvPr>
          <p:cNvSpPr/>
          <p:nvPr/>
        </p:nvSpPr>
        <p:spPr>
          <a:xfrm>
            <a:off x="6954309" y="2604005"/>
            <a:ext cx="4929304" cy="1938992"/>
          </a:xfrm>
          <a:prstGeom prst="rect">
            <a:avLst/>
          </a:prstGeom>
        </p:spPr>
        <p:txBody>
          <a:bodyPr wrap="square">
            <a:spAutoFit/>
          </a:bodyPr>
          <a:lstStyle/>
          <a:p>
            <a:r>
              <a:rPr lang="en-US" sz="2400" dirty="0"/>
              <a:t>When using the P/DH, the role of the DH is terminated for the remainder of the game when any player substitutes offensively for the DH. </a:t>
            </a:r>
          </a:p>
        </p:txBody>
      </p:sp>
    </p:spTree>
    <p:extLst>
      <p:ext uri="{BB962C8B-B14F-4D97-AF65-F5344CB8AC3E}">
        <p14:creationId xmlns:p14="http://schemas.microsoft.com/office/powerpoint/2010/main" val="3496749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D846-E64D-4300-99A4-F13C27E81C44}"/>
              </a:ext>
            </a:extLst>
          </p:cNvPr>
          <p:cNvSpPr>
            <a:spLocks noGrp="1"/>
          </p:cNvSpPr>
          <p:nvPr>
            <p:ph type="title"/>
          </p:nvPr>
        </p:nvSpPr>
        <p:spPr/>
        <p:txBody>
          <a:bodyPr/>
          <a:lstStyle/>
          <a:p>
            <a:r>
              <a:rPr lang="en-US" dirty="0"/>
              <a:t>Designated hitter</a:t>
            </a:r>
            <a:br>
              <a:rPr lang="en-US" dirty="0"/>
            </a:br>
            <a:r>
              <a:rPr lang="en-US" dirty="0"/>
              <a:t>Rule 3-1-4</a:t>
            </a:r>
            <a:r>
              <a:rPr lang="en-US" cap="none" dirty="0"/>
              <a:t>b-2</a:t>
            </a:r>
            <a:endParaRPr lang="en-US" dirty="0"/>
          </a:p>
        </p:txBody>
      </p:sp>
      <p:sp>
        <p:nvSpPr>
          <p:cNvPr id="4" name="Footer Placeholder 3">
            <a:extLst>
              <a:ext uri="{FF2B5EF4-FFF2-40B4-BE49-F238E27FC236}">
                <a16:creationId xmlns:a16="http://schemas.microsoft.com/office/drawing/2014/main" id="{5013940A-69A9-4030-A60A-5C15C0EF5E88}"/>
              </a:ext>
            </a:extLst>
          </p:cNvPr>
          <p:cNvSpPr>
            <a:spLocks noGrp="1"/>
          </p:cNvSpPr>
          <p:nvPr>
            <p:ph type="ftr" sz="quarter" idx="11"/>
          </p:nvPr>
        </p:nvSpPr>
        <p:spPr/>
        <p:txBody>
          <a:bodyPr/>
          <a:lstStyle/>
          <a:p>
            <a:pPr>
              <a:defRPr/>
            </a:pPr>
            <a:r>
              <a:rPr lang="en-US"/>
              <a:t>www.nfhs.org</a:t>
            </a:r>
          </a:p>
        </p:txBody>
      </p:sp>
      <p:sp>
        <p:nvSpPr>
          <p:cNvPr id="5" name="Rectangle 4">
            <a:extLst>
              <a:ext uri="{FF2B5EF4-FFF2-40B4-BE49-F238E27FC236}">
                <a16:creationId xmlns:a16="http://schemas.microsoft.com/office/drawing/2014/main" id="{18BC2E3B-F959-4F87-AEE2-CBAF2432024C}"/>
              </a:ext>
            </a:extLst>
          </p:cNvPr>
          <p:cNvSpPr/>
          <p:nvPr/>
        </p:nvSpPr>
        <p:spPr>
          <a:xfrm>
            <a:off x="7974875" y="2973337"/>
            <a:ext cx="4013926" cy="2677656"/>
          </a:xfrm>
          <a:prstGeom prst="rect">
            <a:avLst/>
          </a:prstGeom>
        </p:spPr>
        <p:txBody>
          <a:bodyPr wrap="square">
            <a:spAutoFit/>
          </a:bodyPr>
          <a:lstStyle/>
          <a:p>
            <a:r>
              <a:rPr lang="en-US" sz="2400" dirty="0"/>
              <a:t>As a reminder from the previous rule, the role of the DH is terminated for the remainder of the game when the starting defensive Player/DH is substituted for either as a hitter or a runner.</a:t>
            </a:r>
          </a:p>
        </p:txBody>
      </p:sp>
      <p:pic>
        <p:nvPicPr>
          <p:cNvPr id="10" name="Picture 9" descr="A picture containing athletic game, sport&#10;&#10;Description automatically generated">
            <a:extLst>
              <a:ext uri="{FF2B5EF4-FFF2-40B4-BE49-F238E27FC236}">
                <a16:creationId xmlns:a16="http://schemas.microsoft.com/office/drawing/2014/main" id="{AA99F5C2-49DA-4982-B282-1FAA023D14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59843" y="2020800"/>
            <a:ext cx="6464809" cy="4373253"/>
          </a:xfrm>
          <a:prstGeom prst="rect">
            <a:avLst/>
          </a:prstGeom>
        </p:spPr>
      </p:pic>
    </p:spTree>
    <p:extLst>
      <p:ext uri="{BB962C8B-B14F-4D97-AF65-F5344CB8AC3E}">
        <p14:creationId xmlns:p14="http://schemas.microsoft.com/office/powerpoint/2010/main" val="3972529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822B-9251-401E-8151-974BF9EB3643}"/>
              </a:ext>
            </a:extLst>
          </p:cNvPr>
          <p:cNvSpPr>
            <a:spLocks noGrp="1"/>
          </p:cNvSpPr>
          <p:nvPr>
            <p:ph type="title"/>
          </p:nvPr>
        </p:nvSpPr>
        <p:spPr/>
        <p:txBody>
          <a:bodyPr/>
          <a:lstStyle/>
          <a:p>
            <a:r>
              <a:rPr lang="en-US" dirty="0"/>
              <a:t>Designated Hitter (DH)</a:t>
            </a:r>
            <a:br>
              <a:rPr lang="en-US" dirty="0"/>
            </a:br>
            <a:r>
              <a:rPr lang="en-US" dirty="0"/>
              <a:t>Rule 3-1-4</a:t>
            </a:r>
          </a:p>
        </p:txBody>
      </p:sp>
      <p:sp>
        <p:nvSpPr>
          <p:cNvPr id="3" name="Content Placeholder 2">
            <a:extLst>
              <a:ext uri="{FF2B5EF4-FFF2-40B4-BE49-F238E27FC236}">
                <a16:creationId xmlns:a16="http://schemas.microsoft.com/office/drawing/2014/main" id="{18143CC3-E3BA-4A84-84B1-54CC188731E5}"/>
              </a:ext>
            </a:extLst>
          </p:cNvPr>
          <p:cNvSpPr>
            <a:spLocks noGrp="1"/>
          </p:cNvSpPr>
          <p:nvPr>
            <p:ph idx="1"/>
          </p:nvPr>
        </p:nvSpPr>
        <p:spPr/>
        <p:txBody>
          <a:bodyPr/>
          <a:lstStyle/>
          <a:p>
            <a:r>
              <a:rPr lang="en-US" b="1" dirty="0"/>
              <a:t>ART. 4 . . . </a:t>
            </a:r>
            <a:r>
              <a:rPr lang="en-US" dirty="0"/>
              <a:t>A hitter may be (not mandatory) designated for any one starting player (not just pitchers) and all subsequent substitutes for that player in the game.  </a:t>
            </a:r>
            <a:r>
              <a:rPr lang="en-US" strike="sngStrike" dirty="0"/>
              <a:t>A starting defensive player cannot be listed as the designated hitter in the startup</a:t>
            </a:r>
            <a:r>
              <a:rPr lang="en-US" dirty="0"/>
              <a:t>.  A designated hitter for said player shall be selected prior to the start of the game, and his name shall be included on the lineup cards presented to the umpire-in-chief and to the official scorer. </a:t>
            </a:r>
          </a:p>
        </p:txBody>
      </p:sp>
      <p:sp>
        <p:nvSpPr>
          <p:cNvPr id="4" name="Footer Placeholder 3">
            <a:extLst>
              <a:ext uri="{FF2B5EF4-FFF2-40B4-BE49-F238E27FC236}">
                <a16:creationId xmlns:a16="http://schemas.microsoft.com/office/drawing/2014/main" id="{B27A7D35-9D65-4E86-953A-E2139BAB978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639375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1F05-72ED-4851-85F2-0198715F8657}"/>
              </a:ext>
            </a:extLst>
          </p:cNvPr>
          <p:cNvSpPr>
            <a:spLocks noGrp="1"/>
          </p:cNvSpPr>
          <p:nvPr>
            <p:ph type="title"/>
          </p:nvPr>
        </p:nvSpPr>
        <p:spPr/>
        <p:txBody>
          <a:bodyPr/>
          <a:lstStyle/>
          <a:p>
            <a:r>
              <a:rPr lang="en-US" dirty="0"/>
              <a:t>Designated Hitter (DH)</a:t>
            </a:r>
            <a:br>
              <a:rPr lang="en-US" dirty="0"/>
            </a:br>
            <a:r>
              <a:rPr lang="en-US" dirty="0"/>
              <a:t>Rule 3-1-4</a:t>
            </a:r>
          </a:p>
        </p:txBody>
      </p:sp>
      <p:sp>
        <p:nvSpPr>
          <p:cNvPr id="3" name="Content Placeholder 2">
            <a:extLst>
              <a:ext uri="{FF2B5EF4-FFF2-40B4-BE49-F238E27FC236}">
                <a16:creationId xmlns:a16="http://schemas.microsoft.com/office/drawing/2014/main" id="{6BD47B4C-B3D4-4CF4-9B39-FA6575B4338B}"/>
              </a:ext>
            </a:extLst>
          </p:cNvPr>
          <p:cNvSpPr>
            <a:spLocks noGrp="1"/>
          </p:cNvSpPr>
          <p:nvPr>
            <p:ph idx="1"/>
          </p:nvPr>
        </p:nvSpPr>
        <p:spPr/>
        <p:txBody>
          <a:bodyPr/>
          <a:lstStyle/>
          <a:p>
            <a:r>
              <a:rPr lang="en-US" dirty="0"/>
              <a:t>A team forfeits the use of a designated hitter if it fails to declare a designated hitter prior to the game.  If a pinch hitter or pinch runner for the designated hitter is used, that player becomes the new designated hitter.  </a:t>
            </a:r>
            <a:r>
              <a:rPr lang="en-US" dirty="0">
                <a:highlight>
                  <a:srgbClr val="FFFF00"/>
                </a:highlight>
              </a:rPr>
              <a:t>The player who was the designated hitter may re-enter as the designated hitter under the re-entry rule.  </a:t>
            </a:r>
            <a:r>
              <a:rPr lang="en-US" dirty="0"/>
              <a:t>A designated hitter and the player for whom he is batting are locked into the batting order.  No multiple substitutions may be made that will alter the batting rotation.</a:t>
            </a:r>
          </a:p>
        </p:txBody>
      </p:sp>
      <p:sp>
        <p:nvSpPr>
          <p:cNvPr id="4" name="Footer Placeholder 3">
            <a:extLst>
              <a:ext uri="{FF2B5EF4-FFF2-40B4-BE49-F238E27FC236}">
                <a16:creationId xmlns:a16="http://schemas.microsoft.com/office/drawing/2014/main" id="{00640BAF-D8FA-44E0-9BE7-90158197678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96241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1F05-72ED-4851-85F2-0198715F8657}"/>
              </a:ext>
            </a:extLst>
          </p:cNvPr>
          <p:cNvSpPr>
            <a:spLocks noGrp="1"/>
          </p:cNvSpPr>
          <p:nvPr>
            <p:ph type="title"/>
          </p:nvPr>
        </p:nvSpPr>
        <p:spPr/>
        <p:txBody>
          <a:bodyPr/>
          <a:lstStyle/>
          <a:p>
            <a:r>
              <a:rPr lang="en-US" dirty="0"/>
              <a:t>Designated Hitter (DH)</a:t>
            </a:r>
            <a:br>
              <a:rPr lang="en-US" dirty="0"/>
            </a:br>
            <a:r>
              <a:rPr lang="en-US" dirty="0"/>
              <a:t>Rule 3-1-4</a:t>
            </a:r>
          </a:p>
        </p:txBody>
      </p:sp>
      <p:sp>
        <p:nvSpPr>
          <p:cNvPr id="3" name="Content Placeholder 2">
            <a:extLst>
              <a:ext uri="{FF2B5EF4-FFF2-40B4-BE49-F238E27FC236}">
                <a16:creationId xmlns:a16="http://schemas.microsoft.com/office/drawing/2014/main" id="{6BD47B4C-B3D4-4CF4-9B39-FA6575B4338B}"/>
              </a:ext>
            </a:extLst>
          </p:cNvPr>
          <p:cNvSpPr>
            <a:spLocks noGrp="1"/>
          </p:cNvSpPr>
          <p:nvPr>
            <p:ph idx="1"/>
          </p:nvPr>
        </p:nvSpPr>
        <p:spPr/>
        <p:txBody>
          <a:bodyPr/>
          <a:lstStyle/>
          <a:p>
            <a:r>
              <a:rPr lang="en-US" strike="sngStrike" dirty="0"/>
              <a:t>The role of the designated hitter is terminated for the remainder of the game when:</a:t>
            </a:r>
            <a:r>
              <a:rPr lang="en-US" dirty="0"/>
              <a:t> </a:t>
            </a:r>
            <a:r>
              <a:rPr lang="en-US" u="sng" dirty="0"/>
              <a:t>A designated hitter may be used in one of the two scenarios:</a:t>
            </a:r>
          </a:p>
          <a:p>
            <a:r>
              <a:rPr lang="en-US" dirty="0" err="1"/>
              <a:t>a</a:t>
            </a:r>
            <a:r>
              <a:rPr lang="en-US" strike="sngStrike" dirty="0" err="1"/>
              <a:t>.The</a:t>
            </a:r>
            <a:r>
              <a:rPr lang="en-US" strike="sngStrike" dirty="0"/>
              <a:t> defensive player, or any previous defensive player for whom the designated hitter batted, subsequently bats, pinch-hits, or pinch-runs for the designated hitter; or </a:t>
            </a:r>
          </a:p>
          <a:p>
            <a:r>
              <a:rPr lang="en-US" dirty="0"/>
              <a:t>a. </a:t>
            </a:r>
            <a:r>
              <a:rPr lang="en-US" u="sng" dirty="0"/>
              <a:t>The designated hitter may be a tenth starter hitting for any one of the nine starting defensive players.  If the designated hitter (DH) is used in this manner, the role of the DH is terminated for the remainder of the game when:</a:t>
            </a:r>
          </a:p>
          <a:p>
            <a:endParaRPr lang="en-US" dirty="0"/>
          </a:p>
        </p:txBody>
      </p:sp>
      <p:sp>
        <p:nvSpPr>
          <p:cNvPr id="4" name="Footer Placeholder 3">
            <a:extLst>
              <a:ext uri="{FF2B5EF4-FFF2-40B4-BE49-F238E27FC236}">
                <a16:creationId xmlns:a16="http://schemas.microsoft.com/office/drawing/2014/main" id="{00640BAF-D8FA-44E0-9BE7-90158197678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138645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1F05-72ED-4851-85F2-0198715F8657}"/>
              </a:ext>
            </a:extLst>
          </p:cNvPr>
          <p:cNvSpPr>
            <a:spLocks noGrp="1"/>
          </p:cNvSpPr>
          <p:nvPr>
            <p:ph type="title"/>
          </p:nvPr>
        </p:nvSpPr>
        <p:spPr/>
        <p:txBody>
          <a:bodyPr/>
          <a:lstStyle/>
          <a:p>
            <a:r>
              <a:rPr lang="en-US" dirty="0"/>
              <a:t>Designated Hitter (DH)</a:t>
            </a:r>
            <a:br>
              <a:rPr lang="en-US" dirty="0"/>
            </a:br>
            <a:r>
              <a:rPr lang="en-US" dirty="0"/>
              <a:t>Rule 3-1-4</a:t>
            </a:r>
          </a:p>
        </p:txBody>
      </p:sp>
      <p:sp>
        <p:nvSpPr>
          <p:cNvPr id="3" name="Content Placeholder 2">
            <a:extLst>
              <a:ext uri="{FF2B5EF4-FFF2-40B4-BE49-F238E27FC236}">
                <a16:creationId xmlns:a16="http://schemas.microsoft.com/office/drawing/2014/main" id="{6BD47B4C-B3D4-4CF4-9B39-FA6575B4338B}"/>
              </a:ext>
            </a:extLst>
          </p:cNvPr>
          <p:cNvSpPr>
            <a:spLocks noGrp="1"/>
          </p:cNvSpPr>
          <p:nvPr>
            <p:ph idx="1"/>
          </p:nvPr>
        </p:nvSpPr>
        <p:spPr/>
        <p:txBody>
          <a:bodyPr/>
          <a:lstStyle/>
          <a:p>
            <a:r>
              <a:rPr lang="en-US" u="sng" dirty="0"/>
              <a:t>1.    The defensive player, or any previous defensive player for whom the designated hitter batted, subsequently bats, pinch-hits, or pinch-runs for the designated hitter; or</a:t>
            </a:r>
          </a:p>
          <a:p>
            <a:r>
              <a:rPr lang="en-US" u="sng" dirty="0"/>
              <a:t>2.    The designated hitter or any previous designated hitter assumes a defensive position.</a:t>
            </a:r>
          </a:p>
          <a:p>
            <a:pPr marL="0" indent="0">
              <a:buNone/>
            </a:pPr>
            <a:endParaRPr lang="en-US" dirty="0"/>
          </a:p>
          <a:p>
            <a:pPr marL="0" indent="0">
              <a:buNone/>
            </a:pPr>
            <a:endParaRPr lang="en-US" dirty="0"/>
          </a:p>
          <a:p>
            <a:pPr marL="0" indent="0">
              <a:buNone/>
            </a:pPr>
            <a:endParaRPr lang="en-US" b="1" dirty="0"/>
          </a:p>
        </p:txBody>
      </p:sp>
      <p:sp>
        <p:nvSpPr>
          <p:cNvPr id="4" name="Footer Placeholder 3">
            <a:extLst>
              <a:ext uri="{FF2B5EF4-FFF2-40B4-BE49-F238E27FC236}">
                <a16:creationId xmlns:a16="http://schemas.microsoft.com/office/drawing/2014/main" id="{00640BAF-D8FA-44E0-9BE7-90158197678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12356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1F05-72ED-4851-85F2-0198715F8657}"/>
              </a:ext>
            </a:extLst>
          </p:cNvPr>
          <p:cNvSpPr>
            <a:spLocks noGrp="1"/>
          </p:cNvSpPr>
          <p:nvPr>
            <p:ph type="title"/>
          </p:nvPr>
        </p:nvSpPr>
        <p:spPr/>
        <p:txBody>
          <a:bodyPr/>
          <a:lstStyle/>
          <a:p>
            <a:r>
              <a:rPr lang="en-US" dirty="0"/>
              <a:t>Designated Hitter (DH)</a:t>
            </a:r>
            <a:br>
              <a:rPr lang="en-US" dirty="0"/>
            </a:br>
            <a:r>
              <a:rPr lang="en-US" dirty="0"/>
              <a:t>Rule 3-1-4</a:t>
            </a:r>
          </a:p>
        </p:txBody>
      </p:sp>
      <p:sp>
        <p:nvSpPr>
          <p:cNvPr id="3" name="Content Placeholder 2">
            <a:extLst>
              <a:ext uri="{FF2B5EF4-FFF2-40B4-BE49-F238E27FC236}">
                <a16:creationId xmlns:a16="http://schemas.microsoft.com/office/drawing/2014/main" id="{6BD47B4C-B3D4-4CF4-9B39-FA6575B4338B}"/>
              </a:ext>
            </a:extLst>
          </p:cNvPr>
          <p:cNvSpPr>
            <a:spLocks noGrp="1"/>
          </p:cNvSpPr>
          <p:nvPr>
            <p:ph idx="1"/>
          </p:nvPr>
        </p:nvSpPr>
        <p:spPr/>
        <p:txBody>
          <a:bodyPr/>
          <a:lstStyle/>
          <a:p>
            <a:r>
              <a:rPr lang="en-US" b="1" dirty="0"/>
              <a:t>Rationale:</a:t>
            </a:r>
          </a:p>
          <a:p>
            <a:pPr marL="0" indent="0">
              <a:buNone/>
            </a:pPr>
            <a:r>
              <a:rPr lang="en-US" dirty="0"/>
              <a:t>This rule change will provide coaches some options to strategize how to keep their better players in the game, to contribute to the offensive output of the team and give another player a chance to participate on defense. In addition, considering the pitch count rules, this change would help pitchers to keep their bat (because they are typically the best hitter) in the game, but can come out of the game to protect their arms from overuse.</a:t>
            </a:r>
          </a:p>
        </p:txBody>
      </p:sp>
      <p:sp>
        <p:nvSpPr>
          <p:cNvPr id="4" name="Footer Placeholder 3">
            <a:extLst>
              <a:ext uri="{FF2B5EF4-FFF2-40B4-BE49-F238E27FC236}">
                <a16:creationId xmlns:a16="http://schemas.microsoft.com/office/drawing/2014/main" id="{00640BAF-D8FA-44E0-9BE7-90158197678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81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A1F1-BB47-43CC-858E-161352B72587}"/>
              </a:ext>
            </a:extLst>
          </p:cNvPr>
          <p:cNvSpPr>
            <a:spLocks noGrp="1"/>
          </p:cNvSpPr>
          <p:nvPr>
            <p:ph type="title"/>
          </p:nvPr>
        </p:nvSpPr>
        <p:spPr/>
        <p:txBody>
          <a:bodyPr/>
          <a:lstStyle/>
          <a:p>
            <a:r>
              <a:rPr lang="en-US" dirty="0"/>
              <a:t>Points of emphasis</a:t>
            </a:r>
          </a:p>
        </p:txBody>
      </p:sp>
      <p:sp>
        <p:nvSpPr>
          <p:cNvPr id="3" name="Text Placeholder 2">
            <a:extLst>
              <a:ext uri="{FF2B5EF4-FFF2-40B4-BE49-F238E27FC236}">
                <a16:creationId xmlns:a16="http://schemas.microsoft.com/office/drawing/2014/main" id="{7DEE91B7-9CE3-4344-8442-EF1467ED59B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42680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A3A4A-1FC3-45E9-B428-0E6BDCF57E36}"/>
              </a:ext>
            </a:extLst>
          </p:cNvPr>
          <p:cNvSpPr>
            <a:spLocks noGrp="1"/>
          </p:cNvSpPr>
          <p:nvPr>
            <p:ph type="title"/>
          </p:nvPr>
        </p:nvSpPr>
        <p:spPr/>
        <p:txBody>
          <a:bodyPr/>
          <a:lstStyle/>
          <a:p>
            <a:r>
              <a:rPr lang="en-US" dirty="0"/>
              <a:t>Designated hitter</a:t>
            </a:r>
          </a:p>
        </p:txBody>
      </p:sp>
      <p:sp>
        <p:nvSpPr>
          <p:cNvPr id="4" name="Footer Placeholder 3">
            <a:extLst>
              <a:ext uri="{FF2B5EF4-FFF2-40B4-BE49-F238E27FC236}">
                <a16:creationId xmlns:a16="http://schemas.microsoft.com/office/drawing/2014/main" id="{EF1765A3-483A-4323-BC40-2FF480BAB2FD}"/>
              </a:ext>
            </a:extLst>
          </p:cNvPr>
          <p:cNvSpPr>
            <a:spLocks noGrp="1"/>
          </p:cNvSpPr>
          <p:nvPr>
            <p:ph type="ftr" sz="quarter" idx="11"/>
          </p:nvPr>
        </p:nvSpPr>
        <p:spPr/>
        <p:txBody>
          <a:bodyPr/>
          <a:lstStyle/>
          <a:p>
            <a:pPr>
              <a:defRPr/>
            </a:pPr>
            <a:r>
              <a:rPr lang="en-US"/>
              <a:t>www.nfhs.org</a:t>
            </a:r>
          </a:p>
        </p:txBody>
      </p:sp>
      <p:pic>
        <p:nvPicPr>
          <p:cNvPr id="10" name="Content Placeholder 9" descr="A screenshot of a cell phone&#10;&#10;Description automatically generated">
            <a:extLst>
              <a:ext uri="{FF2B5EF4-FFF2-40B4-BE49-F238E27FC236}">
                <a16:creationId xmlns:a16="http://schemas.microsoft.com/office/drawing/2014/main" id="{CB87418E-AC09-4BF6-A2DD-47D185A3F36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44185" y="2047921"/>
            <a:ext cx="4624564" cy="4338637"/>
          </a:xfrm>
        </p:spPr>
      </p:pic>
      <p:sp>
        <p:nvSpPr>
          <p:cNvPr id="3" name="Rectangle 2">
            <a:extLst>
              <a:ext uri="{FF2B5EF4-FFF2-40B4-BE49-F238E27FC236}">
                <a16:creationId xmlns:a16="http://schemas.microsoft.com/office/drawing/2014/main" id="{45D882DC-538C-4BF4-BC70-608F6EB3200F}"/>
              </a:ext>
            </a:extLst>
          </p:cNvPr>
          <p:cNvSpPr/>
          <p:nvPr/>
        </p:nvSpPr>
        <p:spPr>
          <a:xfrm>
            <a:off x="6177532" y="2968853"/>
            <a:ext cx="5559445" cy="2677656"/>
          </a:xfrm>
          <a:prstGeom prst="rect">
            <a:avLst/>
          </a:prstGeom>
        </p:spPr>
        <p:txBody>
          <a:bodyPr wrap="square">
            <a:spAutoFit/>
          </a:bodyPr>
          <a:lstStyle/>
          <a:p>
            <a:r>
              <a:rPr lang="en-US" sz="2400" dirty="0"/>
              <a:t>There are now two options when using a designated hitter: the standard DH and the player/DH. Teams may also still choose to start the game without using a designated hitter (straight 9). All options must be declared prior to the start of the game.</a:t>
            </a:r>
            <a:endParaRPr lang="en-US" sz="3200" dirty="0">
              <a:latin typeface="Palatino"/>
            </a:endParaRPr>
          </a:p>
        </p:txBody>
      </p:sp>
    </p:spTree>
    <p:extLst>
      <p:ext uri="{BB962C8B-B14F-4D97-AF65-F5344CB8AC3E}">
        <p14:creationId xmlns:p14="http://schemas.microsoft.com/office/powerpoint/2010/main" val="1736089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784FB-E800-4199-A207-34900A739CD2}"/>
              </a:ext>
            </a:extLst>
          </p:cNvPr>
          <p:cNvSpPr>
            <a:spLocks noGrp="1"/>
          </p:cNvSpPr>
          <p:nvPr>
            <p:ph type="title"/>
          </p:nvPr>
        </p:nvSpPr>
        <p:spPr/>
        <p:txBody>
          <a:bodyPr/>
          <a:lstStyle/>
          <a:p>
            <a:r>
              <a:rPr lang="en-US" dirty="0"/>
              <a:t>Designated hitter</a:t>
            </a:r>
          </a:p>
        </p:txBody>
      </p:sp>
      <p:sp>
        <p:nvSpPr>
          <p:cNvPr id="4" name="Footer Placeholder 3">
            <a:extLst>
              <a:ext uri="{FF2B5EF4-FFF2-40B4-BE49-F238E27FC236}">
                <a16:creationId xmlns:a16="http://schemas.microsoft.com/office/drawing/2014/main" id="{E05E86C4-4C72-4B8B-8A33-5BE89E380C3C}"/>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3E7CD689-98D2-4D4D-A47F-3E9AEE235AA6}"/>
              </a:ext>
            </a:extLst>
          </p:cNvPr>
          <p:cNvSpPr/>
          <p:nvPr/>
        </p:nvSpPr>
        <p:spPr>
          <a:xfrm>
            <a:off x="7772400" y="2318250"/>
            <a:ext cx="4195234" cy="3785652"/>
          </a:xfrm>
          <a:prstGeom prst="rect">
            <a:avLst/>
          </a:prstGeom>
        </p:spPr>
        <p:txBody>
          <a:bodyPr wrap="square">
            <a:spAutoFit/>
          </a:bodyPr>
          <a:lstStyle/>
          <a:p>
            <a:r>
              <a:rPr lang="en-US" sz="2400" dirty="0"/>
              <a:t>The courtesy runner (CR) can never have any function with a designated hitter (DH). When a DH comes to bat, he is a DH (regardless of either lineup option); when at bat, he can never assume a defensive position. As a result, a CR is never a legal substitute for a DH.</a:t>
            </a:r>
            <a:endParaRPr lang="en-US" sz="3200" dirty="0"/>
          </a:p>
        </p:txBody>
      </p:sp>
      <p:pic>
        <p:nvPicPr>
          <p:cNvPr id="9" name="Picture 8" descr="A picture containing athletic game, sport&#10;&#10;Description automatically generated">
            <a:extLst>
              <a:ext uri="{FF2B5EF4-FFF2-40B4-BE49-F238E27FC236}">
                <a16:creationId xmlns:a16="http://schemas.microsoft.com/office/drawing/2014/main" id="{E4DA8437-1D29-4B59-A4B7-DC3E8AC24D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04544" y="2054453"/>
            <a:ext cx="6356822" cy="4288838"/>
          </a:xfrm>
          <a:prstGeom prst="rect">
            <a:avLst/>
          </a:prstGeom>
        </p:spPr>
      </p:pic>
    </p:spTree>
    <p:extLst>
      <p:ext uri="{BB962C8B-B14F-4D97-AF65-F5344CB8AC3E}">
        <p14:creationId xmlns:p14="http://schemas.microsoft.com/office/powerpoint/2010/main" val="1033947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784FB-E800-4199-A207-34900A739CD2}"/>
              </a:ext>
            </a:extLst>
          </p:cNvPr>
          <p:cNvSpPr>
            <a:spLocks noGrp="1"/>
          </p:cNvSpPr>
          <p:nvPr>
            <p:ph type="title"/>
          </p:nvPr>
        </p:nvSpPr>
        <p:spPr/>
        <p:txBody>
          <a:bodyPr/>
          <a:lstStyle/>
          <a:p>
            <a:r>
              <a:rPr lang="en-US" dirty="0"/>
              <a:t>Designated hitter</a:t>
            </a:r>
          </a:p>
        </p:txBody>
      </p:sp>
      <p:sp>
        <p:nvSpPr>
          <p:cNvPr id="4" name="Footer Placeholder 3">
            <a:extLst>
              <a:ext uri="{FF2B5EF4-FFF2-40B4-BE49-F238E27FC236}">
                <a16:creationId xmlns:a16="http://schemas.microsoft.com/office/drawing/2014/main" id="{E05E86C4-4C72-4B8B-8A33-5BE89E380C3C}"/>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3E7CD689-98D2-4D4D-A47F-3E9AEE235AA6}"/>
              </a:ext>
            </a:extLst>
          </p:cNvPr>
          <p:cNvSpPr/>
          <p:nvPr/>
        </p:nvSpPr>
        <p:spPr>
          <a:xfrm>
            <a:off x="7772400" y="2203950"/>
            <a:ext cx="4195234" cy="4647426"/>
          </a:xfrm>
          <a:prstGeom prst="rect">
            <a:avLst/>
          </a:prstGeom>
        </p:spPr>
        <p:txBody>
          <a:bodyPr wrap="square">
            <a:spAutoFit/>
          </a:bodyPr>
          <a:lstStyle/>
          <a:p>
            <a:r>
              <a:rPr lang="en-US" sz="2400" dirty="0"/>
              <a:t>If the DH is batting for another player, when he bats, he is a DH. As a result, if a runner comes in for him when he gets on base, it is a substitution, and that player is now the DH. If the DH is a Player/DH, he is batting as the DH. A substitution by an offensive player would eliminate the role of the DH.</a:t>
            </a:r>
          </a:p>
          <a:p>
            <a:endParaRPr lang="en-US" sz="3200" dirty="0"/>
          </a:p>
        </p:txBody>
      </p:sp>
      <p:pic>
        <p:nvPicPr>
          <p:cNvPr id="9" name="Picture 8" descr="A picture containing athletic game, sport&#10;&#10;Description automatically generated">
            <a:extLst>
              <a:ext uri="{FF2B5EF4-FFF2-40B4-BE49-F238E27FC236}">
                <a16:creationId xmlns:a16="http://schemas.microsoft.com/office/drawing/2014/main" id="{E4DA8437-1D29-4B59-A4B7-DC3E8AC24D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04544" y="2054453"/>
            <a:ext cx="6356822" cy="4288838"/>
          </a:xfrm>
          <a:prstGeom prst="rect">
            <a:avLst/>
          </a:prstGeom>
        </p:spPr>
      </p:pic>
    </p:spTree>
    <p:extLst>
      <p:ext uri="{BB962C8B-B14F-4D97-AF65-F5344CB8AC3E}">
        <p14:creationId xmlns:p14="http://schemas.microsoft.com/office/powerpoint/2010/main" val="163384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AB719-EFBF-4CA7-9797-8E0F237F67DE}"/>
              </a:ext>
            </a:extLst>
          </p:cNvPr>
          <p:cNvSpPr>
            <a:spLocks noGrp="1"/>
          </p:cNvSpPr>
          <p:nvPr>
            <p:ph type="title"/>
          </p:nvPr>
        </p:nvSpPr>
        <p:spPr/>
        <p:txBody>
          <a:bodyPr/>
          <a:lstStyle/>
          <a:p>
            <a:r>
              <a:rPr lang="en-US" dirty="0"/>
              <a:t>Game-ending procedures</a:t>
            </a:r>
          </a:p>
        </p:txBody>
      </p:sp>
      <p:pic>
        <p:nvPicPr>
          <p:cNvPr id="6" name="Content Placeholder 5" descr="A screenshot of a cell phone&#10;&#10;Description automatically generated">
            <a:extLst>
              <a:ext uri="{FF2B5EF4-FFF2-40B4-BE49-F238E27FC236}">
                <a16:creationId xmlns:a16="http://schemas.microsoft.com/office/drawing/2014/main" id="{2E37E6ED-81DA-4A8A-B12C-777E1A5B01E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74357" y="2114078"/>
            <a:ext cx="6836064" cy="2629843"/>
          </a:xfrm>
        </p:spPr>
      </p:pic>
      <p:sp>
        <p:nvSpPr>
          <p:cNvPr id="4" name="Footer Placeholder 3">
            <a:extLst>
              <a:ext uri="{FF2B5EF4-FFF2-40B4-BE49-F238E27FC236}">
                <a16:creationId xmlns:a16="http://schemas.microsoft.com/office/drawing/2014/main" id="{B0CB98E5-BB8D-4425-A1BC-99106306EE64}"/>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20074DF8-D84A-434E-8EE9-5E2EFCD2E72F}"/>
              </a:ext>
            </a:extLst>
          </p:cNvPr>
          <p:cNvSpPr/>
          <p:nvPr/>
        </p:nvSpPr>
        <p:spPr>
          <a:xfrm>
            <a:off x="1513901" y="4870376"/>
            <a:ext cx="10453733" cy="1477328"/>
          </a:xfrm>
          <a:prstGeom prst="rect">
            <a:avLst/>
          </a:prstGeom>
        </p:spPr>
        <p:txBody>
          <a:bodyPr wrap="square">
            <a:spAutoFit/>
          </a:bodyPr>
          <a:lstStyle/>
          <a:p>
            <a:r>
              <a:rPr lang="en-US" dirty="0"/>
              <a:t>A state association may adopt game-ending procedures that determine how games are ended, including suspended games. However, if a state does not adopt game-ending procedures, by mutual agreement of the opposing coaches and the umpire-in-chief, any remaining play may be shortened or the game terminated. If a state association has adopted game-ending procedures, only those game-ending procedures may be used, unless the opposing coaches wish to terminate the game (4-2-4).</a:t>
            </a:r>
          </a:p>
        </p:txBody>
      </p:sp>
    </p:spTree>
    <p:extLst>
      <p:ext uri="{BB962C8B-B14F-4D97-AF65-F5344CB8AC3E}">
        <p14:creationId xmlns:p14="http://schemas.microsoft.com/office/powerpoint/2010/main" val="3383882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8A72-0102-4DFB-AC89-14EC9426F0C2}"/>
              </a:ext>
            </a:extLst>
          </p:cNvPr>
          <p:cNvSpPr>
            <a:spLocks noGrp="1"/>
          </p:cNvSpPr>
          <p:nvPr>
            <p:ph type="title"/>
          </p:nvPr>
        </p:nvSpPr>
        <p:spPr/>
        <p:txBody>
          <a:bodyPr/>
          <a:lstStyle/>
          <a:p>
            <a:r>
              <a:rPr lang="en-US" dirty="0"/>
              <a:t>Force-play slide rule</a:t>
            </a:r>
          </a:p>
        </p:txBody>
      </p:sp>
      <p:pic>
        <p:nvPicPr>
          <p:cNvPr id="6" name="Content Placeholder 5">
            <a:extLst>
              <a:ext uri="{FF2B5EF4-FFF2-40B4-BE49-F238E27FC236}">
                <a16:creationId xmlns:a16="http://schemas.microsoft.com/office/drawing/2014/main" id="{7434A198-D335-47C5-9592-4E7A2DA9B85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32253" y="2041390"/>
            <a:ext cx="6842985" cy="4338637"/>
          </a:xfrm>
        </p:spPr>
      </p:pic>
      <p:sp>
        <p:nvSpPr>
          <p:cNvPr id="4" name="Footer Placeholder 3">
            <a:extLst>
              <a:ext uri="{FF2B5EF4-FFF2-40B4-BE49-F238E27FC236}">
                <a16:creationId xmlns:a16="http://schemas.microsoft.com/office/drawing/2014/main" id="{9C76F9C1-41B1-44D9-A2F7-625CF2766FE5}"/>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449B9639-3A16-4091-A78F-C3138653E8FB}"/>
              </a:ext>
            </a:extLst>
          </p:cNvPr>
          <p:cNvSpPr/>
          <p:nvPr/>
        </p:nvSpPr>
        <p:spPr>
          <a:xfrm>
            <a:off x="8336133" y="2369957"/>
            <a:ext cx="3652668" cy="3785652"/>
          </a:xfrm>
          <a:prstGeom prst="rect">
            <a:avLst/>
          </a:prstGeom>
        </p:spPr>
        <p:txBody>
          <a:bodyPr wrap="square">
            <a:spAutoFit/>
          </a:bodyPr>
          <a:lstStyle/>
          <a:p>
            <a:r>
              <a:rPr lang="en-US" sz="2400" dirty="0"/>
              <a:t>Runners are never required to slide, but if a runner elects to slide at any base, it must be legal. A legal slide can either be feet first or head first. If a runner slides feet first, at least one leg and buttock shall be on the ground. </a:t>
            </a:r>
          </a:p>
        </p:txBody>
      </p:sp>
    </p:spTree>
    <p:extLst>
      <p:ext uri="{BB962C8B-B14F-4D97-AF65-F5344CB8AC3E}">
        <p14:creationId xmlns:p14="http://schemas.microsoft.com/office/powerpoint/2010/main" val="178997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033E1-EFC9-4074-B9FE-3CCD2D3C4F66}"/>
              </a:ext>
            </a:extLst>
          </p:cNvPr>
          <p:cNvSpPr>
            <a:spLocks noGrp="1"/>
          </p:cNvSpPr>
          <p:nvPr>
            <p:ph type="title"/>
          </p:nvPr>
        </p:nvSpPr>
        <p:spPr/>
        <p:txBody>
          <a:bodyPr/>
          <a:lstStyle/>
          <a:p>
            <a:r>
              <a:rPr lang="en-US" dirty="0"/>
              <a:t>Force-play slide rule</a:t>
            </a:r>
          </a:p>
        </p:txBody>
      </p:sp>
      <p:pic>
        <p:nvPicPr>
          <p:cNvPr id="6" name="Content Placeholder 5">
            <a:extLst>
              <a:ext uri="{FF2B5EF4-FFF2-40B4-BE49-F238E27FC236}">
                <a16:creationId xmlns:a16="http://schemas.microsoft.com/office/drawing/2014/main" id="{92D882B7-1AA2-48C4-BB74-68A29799B0D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42143" y="1993900"/>
            <a:ext cx="6875458" cy="4338637"/>
          </a:xfrm>
        </p:spPr>
      </p:pic>
      <p:sp>
        <p:nvSpPr>
          <p:cNvPr id="4" name="Footer Placeholder 3">
            <a:extLst>
              <a:ext uri="{FF2B5EF4-FFF2-40B4-BE49-F238E27FC236}">
                <a16:creationId xmlns:a16="http://schemas.microsoft.com/office/drawing/2014/main" id="{E401FFB6-8F47-4472-9A08-18B02C6DCB87}"/>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62A649C1-5FB3-4ADC-BC16-5AFD70E76F3F}"/>
              </a:ext>
            </a:extLst>
          </p:cNvPr>
          <p:cNvSpPr/>
          <p:nvPr/>
        </p:nvSpPr>
        <p:spPr>
          <a:xfrm>
            <a:off x="8372049" y="3612769"/>
            <a:ext cx="3595585" cy="830997"/>
          </a:xfrm>
          <a:prstGeom prst="rect">
            <a:avLst/>
          </a:prstGeom>
        </p:spPr>
        <p:txBody>
          <a:bodyPr wrap="square">
            <a:spAutoFit/>
          </a:bodyPr>
          <a:lstStyle/>
          <a:p>
            <a:r>
              <a:rPr lang="en-US" sz="2400" dirty="0"/>
              <a:t>Runners may not pop-up into the fielder.</a:t>
            </a:r>
            <a:endParaRPr lang="en-US" sz="3200" dirty="0"/>
          </a:p>
        </p:txBody>
      </p:sp>
    </p:spTree>
    <p:extLst>
      <p:ext uri="{BB962C8B-B14F-4D97-AF65-F5344CB8AC3E}">
        <p14:creationId xmlns:p14="http://schemas.microsoft.com/office/powerpoint/2010/main" val="3174276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4D00-A6E8-4A8D-B0CF-B30FCD1B8766}"/>
              </a:ext>
            </a:extLst>
          </p:cNvPr>
          <p:cNvSpPr>
            <a:spLocks noGrp="1"/>
          </p:cNvSpPr>
          <p:nvPr>
            <p:ph type="title"/>
          </p:nvPr>
        </p:nvSpPr>
        <p:spPr/>
        <p:txBody>
          <a:bodyPr/>
          <a:lstStyle/>
          <a:p>
            <a:r>
              <a:rPr lang="en-US" dirty="0"/>
              <a:t>Force-play slide rule</a:t>
            </a:r>
          </a:p>
        </p:txBody>
      </p:sp>
      <p:pic>
        <p:nvPicPr>
          <p:cNvPr id="6" name="Content Placeholder 5">
            <a:extLst>
              <a:ext uri="{FF2B5EF4-FFF2-40B4-BE49-F238E27FC236}">
                <a16:creationId xmlns:a16="http://schemas.microsoft.com/office/drawing/2014/main" id="{00D69152-4F95-4879-9E74-7BBC48A6805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54000" y="2047921"/>
            <a:ext cx="6825620" cy="4338637"/>
          </a:xfrm>
        </p:spPr>
      </p:pic>
      <p:sp>
        <p:nvSpPr>
          <p:cNvPr id="4" name="Footer Placeholder 3">
            <a:extLst>
              <a:ext uri="{FF2B5EF4-FFF2-40B4-BE49-F238E27FC236}">
                <a16:creationId xmlns:a16="http://schemas.microsoft.com/office/drawing/2014/main" id="{91E532D7-96E2-4B2C-95BC-F9F4D7E23022}"/>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8D76787D-3F3C-4534-806A-2752DD0BC202}"/>
              </a:ext>
            </a:extLst>
          </p:cNvPr>
          <p:cNvSpPr/>
          <p:nvPr/>
        </p:nvSpPr>
        <p:spPr>
          <a:xfrm>
            <a:off x="8343361" y="3429000"/>
            <a:ext cx="3480582" cy="1200329"/>
          </a:xfrm>
          <a:prstGeom prst="rect">
            <a:avLst/>
          </a:prstGeom>
        </p:spPr>
        <p:txBody>
          <a:bodyPr wrap="square">
            <a:spAutoFit/>
          </a:bodyPr>
          <a:lstStyle/>
          <a:p>
            <a:r>
              <a:rPr lang="en-US" sz="2400" dirty="0"/>
              <a:t>Runners may not have a leg raised higher than the fielder’s knee.</a:t>
            </a:r>
          </a:p>
        </p:txBody>
      </p:sp>
    </p:spTree>
    <p:extLst>
      <p:ext uri="{BB962C8B-B14F-4D97-AF65-F5344CB8AC3E}">
        <p14:creationId xmlns:p14="http://schemas.microsoft.com/office/powerpoint/2010/main" val="2538172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A88C-9FD0-4637-840D-E1331ADD90A1}"/>
              </a:ext>
            </a:extLst>
          </p:cNvPr>
          <p:cNvSpPr>
            <a:spLocks noGrp="1"/>
          </p:cNvSpPr>
          <p:nvPr>
            <p:ph type="title"/>
          </p:nvPr>
        </p:nvSpPr>
        <p:spPr/>
        <p:txBody>
          <a:bodyPr/>
          <a:lstStyle/>
          <a:p>
            <a:r>
              <a:rPr lang="en-US" dirty="0"/>
              <a:t>Force-play slide rule</a:t>
            </a:r>
          </a:p>
        </p:txBody>
      </p:sp>
      <p:pic>
        <p:nvPicPr>
          <p:cNvPr id="6" name="Content Placeholder 5" descr="A picture containing text, book&#10;&#10;Description automatically generated">
            <a:extLst>
              <a:ext uri="{FF2B5EF4-FFF2-40B4-BE49-F238E27FC236}">
                <a16:creationId xmlns:a16="http://schemas.microsoft.com/office/drawing/2014/main" id="{33A83E6E-2667-4A54-BF5B-F77B6FC9573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73189" y="1993900"/>
            <a:ext cx="4958442" cy="4338637"/>
          </a:xfrm>
        </p:spPr>
      </p:pic>
      <p:sp>
        <p:nvSpPr>
          <p:cNvPr id="4" name="Footer Placeholder 3">
            <a:extLst>
              <a:ext uri="{FF2B5EF4-FFF2-40B4-BE49-F238E27FC236}">
                <a16:creationId xmlns:a16="http://schemas.microsoft.com/office/drawing/2014/main" id="{BA4B08C7-64D5-4EAA-B05D-744B09C6C54D}"/>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9F4FEB5D-AC47-4884-B8EE-BD196E6AFFBA}"/>
              </a:ext>
            </a:extLst>
          </p:cNvPr>
          <p:cNvSpPr/>
          <p:nvPr/>
        </p:nvSpPr>
        <p:spPr>
          <a:xfrm>
            <a:off x="6622742" y="3712001"/>
            <a:ext cx="5282214" cy="830997"/>
          </a:xfrm>
          <a:prstGeom prst="rect">
            <a:avLst/>
          </a:prstGeom>
        </p:spPr>
        <p:txBody>
          <a:bodyPr wrap="square">
            <a:spAutoFit/>
          </a:bodyPr>
          <a:lstStyle/>
          <a:p>
            <a:r>
              <a:rPr lang="en-US" sz="2400" dirty="0"/>
              <a:t>Except at home plate, runners may not slide through or beyond the base.</a:t>
            </a:r>
          </a:p>
        </p:txBody>
      </p:sp>
    </p:spTree>
    <p:extLst>
      <p:ext uri="{BB962C8B-B14F-4D97-AF65-F5344CB8AC3E}">
        <p14:creationId xmlns:p14="http://schemas.microsoft.com/office/powerpoint/2010/main" val="2217392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5A09E-DDCE-4FEA-93E5-1CB71E0EB962}"/>
              </a:ext>
            </a:extLst>
          </p:cNvPr>
          <p:cNvSpPr>
            <a:spLocks noGrp="1"/>
          </p:cNvSpPr>
          <p:nvPr>
            <p:ph type="title"/>
          </p:nvPr>
        </p:nvSpPr>
        <p:spPr/>
        <p:txBody>
          <a:bodyPr/>
          <a:lstStyle/>
          <a:p>
            <a:r>
              <a:rPr lang="en-US" dirty="0"/>
              <a:t>Force-play slide rule</a:t>
            </a:r>
          </a:p>
        </p:txBody>
      </p:sp>
      <p:pic>
        <p:nvPicPr>
          <p:cNvPr id="6" name="Content Placeholder 5">
            <a:extLst>
              <a:ext uri="{FF2B5EF4-FFF2-40B4-BE49-F238E27FC236}">
                <a16:creationId xmlns:a16="http://schemas.microsoft.com/office/drawing/2014/main" id="{4DF87382-360F-4BD1-9B81-A4AEA82B778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62046" y="2041389"/>
            <a:ext cx="5437925" cy="4338637"/>
          </a:xfrm>
        </p:spPr>
      </p:pic>
      <p:sp>
        <p:nvSpPr>
          <p:cNvPr id="4" name="Footer Placeholder 3">
            <a:extLst>
              <a:ext uri="{FF2B5EF4-FFF2-40B4-BE49-F238E27FC236}">
                <a16:creationId xmlns:a16="http://schemas.microsoft.com/office/drawing/2014/main" id="{8B90DE4E-3094-4E4F-8F2F-CF7315856C62}"/>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CFD06FF9-9676-41E2-8090-02D6670CDE84}"/>
              </a:ext>
            </a:extLst>
          </p:cNvPr>
          <p:cNvSpPr/>
          <p:nvPr/>
        </p:nvSpPr>
        <p:spPr>
          <a:xfrm>
            <a:off x="7068970" y="2973337"/>
            <a:ext cx="4740677" cy="2308324"/>
          </a:xfrm>
          <a:prstGeom prst="rect">
            <a:avLst/>
          </a:prstGeom>
        </p:spPr>
        <p:txBody>
          <a:bodyPr wrap="square">
            <a:spAutoFit/>
          </a:bodyPr>
          <a:lstStyle/>
          <a:p>
            <a:r>
              <a:rPr lang="en-US" sz="2400" dirty="0"/>
              <a:t>Runners may not slide away from a base in the direction of the fielder. But a runner may slide in a direction away from a fielder to avoid making contact or altering the play of the fielder.</a:t>
            </a:r>
          </a:p>
        </p:txBody>
      </p:sp>
    </p:spTree>
    <p:extLst>
      <p:ext uri="{BB962C8B-B14F-4D97-AF65-F5344CB8AC3E}">
        <p14:creationId xmlns:p14="http://schemas.microsoft.com/office/powerpoint/2010/main" val="3977780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63186-ED09-4D54-8C0E-6BD79C6ECD31}"/>
              </a:ext>
            </a:extLst>
          </p:cNvPr>
          <p:cNvSpPr>
            <a:spLocks noGrp="1"/>
          </p:cNvSpPr>
          <p:nvPr>
            <p:ph type="title"/>
          </p:nvPr>
        </p:nvSpPr>
        <p:spPr/>
        <p:txBody>
          <a:bodyPr/>
          <a:lstStyle/>
          <a:p>
            <a:r>
              <a:rPr lang="en-US" dirty="0"/>
              <a:t>Force-play slide rule</a:t>
            </a:r>
          </a:p>
        </p:txBody>
      </p:sp>
      <p:pic>
        <p:nvPicPr>
          <p:cNvPr id="6" name="Content Placeholder 5">
            <a:extLst>
              <a:ext uri="{FF2B5EF4-FFF2-40B4-BE49-F238E27FC236}">
                <a16:creationId xmlns:a16="http://schemas.microsoft.com/office/drawing/2014/main" id="{C9FF86F1-4CF5-4182-9A34-E8E661FD1DA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06516" y="1993900"/>
            <a:ext cx="6881397" cy="4338637"/>
          </a:xfrm>
        </p:spPr>
      </p:pic>
      <p:sp>
        <p:nvSpPr>
          <p:cNvPr id="4" name="Footer Placeholder 3">
            <a:extLst>
              <a:ext uri="{FF2B5EF4-FFF2-40B4-BE49-F238E27FC236}">
                <a16:creationId xmlns:a16="http://schemas.microsoft.com/office/drawing/2014/main" id="{3D9C3253-068E-4B22-9493-0467684A565A}"/>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5C1BB6E7-3D6D-4FC9-8717-11B3182FAE3D}"/>
              </a:ext>
            </a:extLst>
          </p:cNvPr>
          <p:cNvSpPr/>
          <p:nvPr/>
        </p:nvSpPr>
        <p:spPr>
          <a:xfrm>
            <a:off x="8300621" y="2270392"/>
            <a:ext cx="3688180" cy="3416320"/>
          </a:xfrm>
          <a:prstGeom prst="rect">
            <a:avLst/>
          </a:prstGeom>
        </p:spPr>
        <p:txBody>
          <a:bodyPr wrap="square">
            <a:spAutoFit/>
          </a:bodyPr>
          <a:lstStyle/>
          <a:p>
            <a:r>
              <a:rPr lang="en-US" sz="2400" dirty="0"/>
              <a:t>The runner is out when he illegally slides. On a force play, the runner is also guilty of interference. The batter-runner is also declared out and all other runners must return to the base occupied at the time of the pitch.</a:t>
            </a:r>
            <a:endParaRPr lang="en-US" sz="3200" dirty="0"/>
          </a:p>
        </p:txBody>
      </p:sp>
    </p:spTree>
    <p:extLst>
      <p:ext uri="{BB962C8B-B14F-4D97-AF65-F5344CB8AC3E}">
        <p14:creationId xmlns:p14="http://schemas.microsoft.com/office/powerpoint/2010/main" val="1729895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7720F-6B3D-40B8-A883-8A2B05B1C59C}"/>
              </a:ext>
            </a:extLst>
          </p:cNvPr>
          <p:cNvSpPr>
            <a:spLocks noGrp="1"/>
          </p:cNvSpPr>
          <p:nvPr>
            <p:ph type="title"/>
          </p:nvPr>
        </p:nvSpPr>
        <p:spPr/>
        <p:txBody>
          <a:bodyPr/>
          <a:lstStyle/>
          <a:p>
            <a:r>
              <a:rPr lang="en-US" dirty="0"/>
              <a:t>COMPLIANT BASEBALL</a:t>
            </a:r>
          </a:p>
        </p:txBody>
      </p:sp>
      <p:pic>
        <p:nvPicPr>
          <p:cNvPr id="6" name="Content Placeholder 5" descr="A picture containing baseball&#10;&#10;Description automatically generated">
            <a:extLst>
              <a:ext uri="{FF2B5EF4-FFF2-40B4-BE49-F238E27FC236}">
                <a16:creationId xmlns:a16="http://schemas.microsoft.com/office/drawing/2014/main" id="{7A89015F-D2AD-4C0F-9229-6AF605A9952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20445" y="2047921"/>
            <a:ext cx="4724293" cy="4338637"/>
          </a:xfrm>
        </p:spPr>
      </p:pic>
      <p:sp>
        <p:nvSpPr>
          <p:cNvPr id="4" name="Footer Placeholder 3">
            <a:extLst>
              <a:ext uri="{FF2B5EF4-FFF2-40B4-BE49-F238E27FC236}">
                <a16:creationId xmlns:a16="http://schemas.microsoft.com/office/drawing/2014/main" id="{9D80D442-4ADA-467F-973B-76E98500AA03}"/>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2C7FD884-6E3D-49F6-B8AC-852D35571C1E}"/>
              </a:ext>
            </a:extLst>
          </p:cNvPr>
          <p:cNvSpPr/>
          <p:nvPr/>
        </p:nvSpPr>
        <p:spPr>
          <a:xfrm>
            <a:off x="6287230" y="3617074"/>
            <a:ext cx="5175428" cy="2308324"/>
          </a:xfrm>
          <a:prstGeom prst="rect">
            <a:avLst/>
          </a:prstGeom>
        </p:spPr>
        <p:txBody>
          <a:bodyPr wrap="square">
            <a:spAutoFit/>
          </a:bodyPr>
          <a:lstStyle/>
          <a:p>
            <a:r>
              <a:rPr lang="en-US" sz="2400" dirty="0"/>
              <a:t>The ball shall meet the current NOCSAE standard for baseball </a:t>
            </a:r>
            <a:r>
              <a:rPr lang="en-US" sz="2400"/>
              <a:t>effective January </a:t>
            </a:r>
            <a:r>
              <a:rPr lang="en-US" sz="2400" dirty="0"/>
              <a:t>1, 2020. The NFHS authentication mark and the NOCSAE mark shall both be visible on the ball.</a:t>
            </a:r>
          </a:p>
        </p:txBody>
      </p:sp>
    </p:spTree>
    <p:extLst>
      <p:ext uri="{BB962C8B-B14F-4D97-AF65-F5344CB8AC3E}">
        <p14:creationId xmlns:p14="http://schemas.microsoft.com/office/powerpoint/2010/main" val="1013940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1FA3D-E7BE-431A-8E91-8530C933BC7F}"/>
              </a:ext>
            </a:extLst>
          </p:cNvPr>
          <p:cNvSpPr>
            <a:spLocks noGrp="1"/>
          </p:cNvSpPr>
          <p:nvPr>
            <p:ph type="title"/>
          </p:nvPr>
        </p:nvSpPr>
        <p:spPr/>
        <p:txBody>
          <a:bodyPr/>
          <a:lstStyle/>
          <a:p>
            <a:r>
              <a:rPr lang="en-US" dirty="0"/>
              <a:t>Baseballs</a:t>
            </a:r>
            <a:br>
              <a:rPr lang="en-US" dirty="0"/>
            </a:br>
            <a:r>
              <a:rPr lang="en-US" dirty="0"/>
              <a:t>Rule 1-3-1</a:t>
            </a:r>
          </a:p>
        </p:txBody>
      </p:sp>
      <p:sp>
        <p:nvSpPr>
          <p:cNvPr id="3" name="Content Placeholder 2">
            <a:extLst>
              <a:ext uri="{FF2B5EF4-FFF2-40B4-BE49-F238E27FC236}">
                <a16:creationId xmlns:a16="http://schemas.microsoft.com/office/drawing/2014/main" id="{9A24368C-896D-4690-B435-A6558C342DC8}"/>
              </a:ext>
            </a:extLst>
          </p:cNvPr>
          <p:cNvSpPr>
            <a:spLocks noGrp="1"/>
          </p:cNvSpPr>
          <p:nvPr>
            <p:ph idx="1"/>
          </p:nvPr>
        </p:nvSpPr>
        <p:spPr/>
        <p:txBody>
          <a:bodyPr/>
          <a:lstStyle/>
          <a:p>
            <a:r>
              <a:rPr lang="en-US" u="sng" dirty="0"/>
              <a:t>Effective January 1, 2020 </a:t>
            </a:r>
            <a:r>
              <a:rPr lang="en-US" dirty="0"/>
              <a:t>the SEI/NOCSAE mark is required on all baseballs that meet the NOCSAE standard that will be used in high school competition.</a:t>
            </a:r>
          </a:p>
          <a:p>
            <a:r>
              <a:rPr lang="en-US" dirty="0"/>
              <a:t>Baseballs shall have the SEI/NOCSAE mark along with the NFHS Authenticating Mark.</a:t>
            </a:r>
          </a:p>
          <a:p>
            <a:pPr marL="0" indent="0">
              <a:buNone/>
            </a:pPr>
            <a:r>
              <a:rPr lang="en-US" b="1" dirty="0"/>
              <a:t> </a:t>
            </a:r>
          </a:p>
          <a:p>
            <a:r>
              <a:rPr lang="en-US" b="1" dirty="0"/>
              <a:t>Rationale:</a:t>
            </a:r>
          </a:p>
          <a:p>
            <a:pPr marL="0" indent="0">
              <a:buNone/>
            </a:pPr>
            <a:r>
              <a:rPr lang="en-US" dirty="0">
                <a:solidFill>
                  <a:srgbClr val="000000"/>
                </a:solidFill>
              </a:rPr>
              <a:t>To maintain a consistent and uniform standard for high school competition. To ensure that every baseball manufactured meets the same level of quality and playability. </a:t>
            </a:r>
          </a:p>
          <a:p>
            <a:endParaRPr lang="en-US" dirty="0"/>
          </a:p>
          <a:p>
            <a:endParaRPr lang="en-US" dirty="0"/>
          </a:p>
        </p:txBody>
      </p:sp>
      <p:sp>
        <p:nvSpPr>
          <p:cNvPr id="4" name="Footer Placeholder 3">
            <a:extLst>
              <a:ext uri="{FF2B5EF4-FFF2-40B4-BE49-F238E27FC236}">
                <a16:creationId xmlns:a16="http://schemas.microsoft.com/office/drawing/2014/main" id="{8CC9643F-B6BF-46B9-8B94-F98DED7290E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98284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991A9-847B-4652-A286-147AA9972D8D}"/>
              </a:ext>
            </a:extLst>
          </p:cNvPr>
          <p:cNvSpPr>
            <a:spLocks noGrp="1"/>
          </p:cNvSpPr>
          <p:nvPr>
            <p:ph type="title"/>
          </p:nvPr>
        </p:nvSpPr>
        <p:spPr/>
        <p:txBody>
          <a:bodyPr/>
          <a:lstStyle/>
          <a:p>
            <a:r>
              <a:rPr lang="en-US" dirty="0"/>
              <a:t>COMPLIANT BODY AND CHEST PROTECTOR</a:t>
            </a:r>
          </a:p>
        </p:txBody>
      </p:sp>
      <p:sp>
        <p:nvSpPr>
          <p:cNvPr id="4" name="Footer Placeholder 3">
            <a:extLst>
              <a:ext uri="{FF2B5EF4-FFF2-40B4-BE49-F238E27FC236}">
                <a16:creationId xmlns:a16="http://schemas.microsoft.com/office/drawing/2014/main" id="{4E01A920-83A2-47A7-AF6B-062CDB55DC24}"/>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1943BE3D-7A47-4A36-9925-5157BB4EDC10}"/>
              </a:ext>
            </a:extLst>
          </p:cNvPr>
          <p:cNvSpPr/>
          <p:nvPr/>
        </p:nvSpPr>
        <p:spPr>
          <a:xfrm>
            <a:off x="9793491" y="2656250"/>
            <a:ext cx="2195310" cy="2246769"/>
          </a:xfrm>
          <a:prstGeom prst="rect">
            <a:avLst/>
          </a:prstGeom>
        </p:spPr>
        <p:txBody>
          <a:bodyPr wrap="square">
            <a:spAutoFit/>
          </a:bodyPr>
          <a:lstStyle/>
          <a:p>
            <a:r>
              <a:rPr lang="en-US" sz="2000" dirty="0"/>
              <a:t>The catcher’s body/chest protector shall meet the NOCSAE standard effective Jan. 1, 2020.</a:t>
            </a:r>
          </a:p>
        </p:txBody>
      </p:sp>
      <p:pic>
        <p:nvPicPr>
          <p:cNvPr id="9" name="Content Placeholder 8" descr="A picture containing drawing&#10;&#10;Description automatically generated">
            <a:extLst>
              <a:ext uri="{FF2B5EF4-FFF2-40B4-BE49-F238E27FC236}">
                <a16:creationId xmlns:a16="http://schemas.microsoft.com/office/drawing/2014/main" id="{B860C8EF-66CF-4C2E-B2BD-33C0CC1A4A7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197708" y="2054452"/>
            <a:ext cx="8644405" cy="4338637"/>
          </a:xfrm>
        </p:spPr>
      </p:pic>
    </p:spTree>
    <p:extLst>
      <p:ext uri="{BB962C8B-B14F-4D97-AF65-F5344CB8AC3E}">
        <p14:creationId xmlns:p14="http://schemas.microsoft.com/office/powerpoint/2010/main" val="2791349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3E60-D2C2-4CA3-8353-8D647A8B7FB4}"/>
              </a:ext>
            </a:extLst>
          </p:cNvPr>
          <p:cNvSpPr>
            <a:spLocks noGrp="1"/>
          </p:cNvSpPr>
          <p:nvPr>
            <p:ph type="title"/>
          </p:nvPr>
        </p:nvSpPr>
        <p:spPr/>
        <p:txBody>
          <a:bodyPr/>
          <a:lstStyle/>
          <a:p>
            <a:r>
              <a:rPr lang="en-US" dirty="0"/>
              <a:t>Chest and body protector </a:t>
            </a:r>
            <a:br>
              <a:rPr lang="en-US" dirty="0"/>
            </a:br>
            <a:r>
              <a:rPr lang="en-US" dirty="0"/>
              <a:t>Rule 1-5-3</a:t>
            </a:r>
          </a:p>
        </p:txBody>
      </p:sp>
      <p:sp>
        <p:nvSpPr>
          <p:cNvPr id="3" name="Content Placeholder 2">
            <a:extLst>
              <a:ext uri="{FF2B5EF4-FFF2-40B4-BE49-F238E27FC236}">
                <a16:creationId xmlns:a16="http://schemas.microsoft.com/office/drawing/2014/main" id="{58BF370C-F0B2-49A0-912C-C105A0869B81}"/>
              </a:ext>
            </a:extLst>
          </p:cNvPr>
          <p:cNvSpPr>
            <a:spLocks noGrp="1"/>
          </p:cNvSpPr>
          <p:nvPr>
            <p:ph idx="1"/>
          </p:nvPr>
        </p:nvSpPr>
        <p:spPr/>
        <p:txBody>
          <a:bodyPr/>
          <a:lstStyle/>
          <a:p>
            <a:r>
              <a:rPr lang="en-US" dirty="0"/>
              <a:t>The catcher shall wear, in addition to a head protector, a mask with a throat protector, body/chest protector that meets the NOCSAE standard at the time of manufacture (Effective January 1, 2020), protective cup (male only), and baseball protective shin guards. The SEI/NOCSAE mark is required on all body/chest protectors that meets the NOCSAE standard at the time of manufacture that will be used in high school competition.</a:t>
            </a:r>
          </a:p>
          <a:p>
            <a:endParaRPr lang="en-US" dirty="0"/>
          </a:p>
          <a:p>
            <a:pPr marL="0" indent="0">
              <a:buNone/>
            </a:pPr>
            <a:endParaRPr lang="en-US" dirty="0"/>
          </a:p>
        </p:txBody>
      </p:sp>
      <p:sp>
        <p:nvSpPr>
          <p:cNvPr id="4" name="Footer Placeholder 3">
            <a:extLst>
              <a:ext uri="{FF2B5EF4-FFF2-40B4-BE49-F238E27FC236}">
                <a16:creationId xmlns:a16="http://schemas.microsoft.com/office/drawing/2014/main" id="{9A560428-8506-4F3C-AB32-9CBE18EE554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0366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648B6-411E-4C70-8695-8BA7F77F4B3E}"/>
              </a:ext>
            </a:extLst>
          </p:cNvPr>
          <p:cNvSpPr>
            <a:spLocks noGrp="1"/>
          </p:cNvSpPr>
          <p:nvPr>
            <p:ph type="title"/>
          </p:nvPr>
        </p:nvSpPr>
        <p:spPr/>
        <p:txBody>
          <a:bodyPr/>
          <a:lstStyle/>
          <a:p>
            <a:r>
              <a:rPr lang="en-US" dirty="0"/>
              <a:t>Chest and body protector </a:t>
            </a:r>
            <a:br>
              <a:rPr lang="en-US" dirty="0"/>
            </a:br>
            <a:r>
              <a:rPr lang="en-US" dirty="0"/>
              <a:t>Rule 1-5-3</a:t>
            </a:r>
          </a:p>
        </p:txBody>
      </p:sp>
      <p:sp>
        <p:nvSpPr>
          <p:cNvPr id="3" name="Content Placeholder 2">
            <a:extLst>
              <a:ext uri="{FF2B5EF4-FFF2-40B4-BE49-F238E27FC236}">
                <a16:creationId xmlns:a16="http://schemas.microsoft.com/office/drawing/2014/main" id="{47BA4219-CA6A-4498-BE44-641D5A3756FC}"/>
              </a:ext>
            </a:extLst>
          </p:cNvPr>
          <p:cNvSpPr>
            <a:spLocks noGrp="1"/>
          </p:cNvSpPr>
          <p:nvPr>
            <p:ph idx="1"/>
          </p:nvPr>
        </p:nvSpPr>
        <p:spPr/>
        <p:txBody>
          <a:bodyPr/>
          <a:lstStyle/>
          <a:p>
            <a:r>
              <a:rPr lang="en-US" b="1" dirty="0"/>
              <a:t>Rationale:</a:t>
            </a:r>
            <a:r>
              <a:rPr lang="en-US" dirty="0"/>
              <a:t> </a:t>
            </a:r>
          </a:p>
          <a:p>
            <a:pPr marL="0" indent="0">
              <a:buNone/>
            </a:pPr>
            <a:r>
              <a:rPr lang="en-US" dirty="0"/>
              <a:t>A SEI/NOCSAE standard has been developed to protect the heart and the cardiac silhouette from commotio cordis. The NOCSAE standard could be included in a product that is either a separate device/apparel or a device constructed into a traditional chest protector. This proposal is recommended and endorsed by the NFHS Sports Medicine Advisory Committee (SMAC) to minimize risk. </a:t>
            </a:r>
            <a:r>
              <a:rPr lang="en-US" u="sng" dirty="0"/>
              <a:t>The catcher has to wear either a  chest protector that meets the NOCSAE standard or a body protector that meets the NOCSAE standard underneath a traditional chest protector. It is the responsibility of the coach to verify that his/her players are properly equipped and in uniform.</a:t>
            </a:r>
          </a:p>
          <a:p>
            <a:pPr marL="0" indent="0">
              <a:buNone/>
            </a:pPr>
            <a:endParaRPr lang="en-US" dirty="0"/>
          </a:p>
        </p:txBody>
      </p:sp>
      <p:sp>
        <p:nvSpPr>
          <p:cNvPr id="4" name="Footer Placeholder 3">
            <a:extLst>
              <a:ext uri="{FF2B5EF4-FFF2-40B4-BE49-F238E27FC236}">
                <a16:creationId xmlns:a16="http://schemas.microsoft.com/office/drawing/2014/main" id="{A8CBB4FB-13E3-400A-B637-AD19F5B8DEF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357530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1A390-4FE0-4ECD-9D7E-FD897A574B9D}"/>
              </a:ext>
            </a:extLst>
          </p:cNvPr>
          <p:cNvSpPr>
            <a:spLocks noGrp="1"/>
          </p:cNvSpPr>
          <p:nvPr>
            <p:ph type="title"/>
          </p:nvPr>
        </p:nvSpPr>
        <p:spPr/>
        <p:txBody>
          <a:bodyPr/>
          <a:lstStyle/>
          <a:p>
            <a:r>
              <a:rPr lang="en-US" dirty="0"/>
              <a:t>COMPLIANCE OF PLAYER EQUIPMENT</a:t>
            </a:r>
          </a:p>
        </p:txBody>
      </p:sp>
      <p:sp>
        <p:nvSpPr>
          <p:cNvPr id="4" name="Footer Placeholder 3">
            <a:extLst>
              <a:ext uri="{FF2B5EF4-FFF2-40B4-BE49-F238E27FC236}">
                <a16:creationId xmlns:a16="http://schemas.microsoft.com/office/drawing/2014/main" id="{94AC44A4-6B15-43E9-BF62-C0C5933BAFA0}"/>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6A6D7E6A-080F-4012-AA9D-E076B9C53441}"/>
              </a:ext>
            </a:extLst>
          </p:cNvPr>
          <p:cNvSpPr/>
          <p:nvPr/>
        </p:nvSpPr>
        <p:spPr>
          <a:xfrm>
            <a:off x="8016535" y="2251319"/>
            <a:ext cx="3852909" cy="3785652"/>
          </a:xfrm>
          <a:prstGeom prst="rect">
            <a:avLst/>
          </a:prstGeom>
        </p:spPr>
        <p:txBody>
          <a:bodyPr wrap="square">
            <a:spAutoFit/>
          </a:bodyPr>
          <a:lstStyle/>
          <a:p>
            <a:r>
              <a:rPr lang="en-US" sz="2400" dirty="0"/>
              <a:t>A face mask/guard specifically designed for a particular helmet model may be attached after manufacture, provided that procedure is approved by the manufacturer and meets the SEI/NOCSAE standard at the time of manufacture.</a:t>
            </a:r>
          </a:p>
        </p:txBody>
      </p:sp>
      <p:pic>
        <p:nvPicPr>
          <p:cNvPr id="9" name="Content Placeholder 8" descr="A close up of a logo&#10;&#10;Description automatically generated">
            <a:extLst>
              <a:ext uri="{FF2B5EF4-FFF2-40B4-BE49-F238E27FC236}">
                <a16:creationId xmlns:a16="http://schemas.microsoft.com/office/drawing/2014/main" id="{82BC2D58-9E12-44BE-A243-9DAF83FEB0CF}"/>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370939" y="1993900"/>
            <a:ext cx="6412918" cy="4338637"/>
          </a:xfrm>
        </p:spPr>
      </p:pic>
    </p:spTree>
    <p:extLst>
      <p:ext uri="{BB962C8B-B14F-4D97-AF65-F5344CB8AC3E}">
        <p14:creationId xmlns:p14="http://schemas.microsoft.com/office/powerpoint/2010/main" val="1758146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2C69-DC9D-40AC-BD40-DB42CE6EB681}"/>
              </a:ext>
            </a:extLst>
          </p:cNvPr>
          <p:cNvSpPr>
            <a:spLocks noGrp="1"/>
          </p:cNvSpPr>
          <p:nvPr>
            <p:ph type="title"/>
          </p:nvPr>
        </p:nvSpPr>
        <p:spPr/>
        <p:txBody>
          <a:bodyPr/>
          <a:lstStyle/>
          <a:p>
            <a:r>
              <a:rPr lang="en-US" dirty="0"/>
              <a:t>PROPER PITCHING POSITIONS</a:t>
            </a:r>
          </a:p>
        </p:txBody>
      </p:sp>
      <p:pic>
        <p:nvPicPr>
          <p:cNvPr id="6" name="Content Placeholder 5">
            <a:extLst>
              <a:ext uri="{FF2B5EF4-FFF2-40B4-BE49-F238E27FC236}">
                <a16:creationId xmlns:a16="http://schemas.microsoft.com/office/drawing/2014/main" id="{EFE4DFC3-5395-431F-AD88-CBD95A9ECB0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62847" y="2026557"/>
            <a:ext cx="5958840" cy="4338637"/>
          </a:xfrm>
        </p:spPr>
      </p:pic>
      <p:sp>
        <p:nvSpPr>
          <p:cNvPr id="4" name="Footer Placeholder 3">
            <a:extLst>
              <a:ext uri="{FF2B5EF4-FFF2-40B4-BE49-F238E27FC236}">
                <a16:creationId xmlns:a16="http://schemas.microsoft.com/office/drawing/2014/main" id="{0432FAC4-FAE9-44DB-9812-ACED54596149}"/>
              </a:ext>
            </a:extLst>
          </p:cNvPr>
          <p:cNvSpPr>
            <a:spLocks noGrp="1"/>
          </p:cNvSpPr>
          <p:nvPr>
            <p:ph type="ftr" sz="quarter" idx="11"/>
          </p:nvPr>
        </p:nvSpPr>
        <p:spPr/>
        <p:txBody>
          <a:bodyPr/>
          <a:lstStyle/>
          <a:p>
            <a:pPr>
              <a:defRPr/>
            </a:pPr>
            <a:r>
              <a:rPr lang="en-US"/>
              <a:t>www.nfhs.org</a:t>
            </a:r>
          </a:p>
        </p:txBody>
      </p:sp>
      <p:sp>
        <p:nvSpPr>
          <p:cNvPr id="5" name="Rectangle 4">
            <a:extLst>
              <a:ext uri="{FF2B5EF4-FFF2-40B4-BE49-F238E27FC236}">
                <a16:creationId xmlns:a16="http://schemas.microsoft.com/office/drawing/2014/main" id="{9AFF976F-592E-41F4-AEC1-A80B40BEB0E4}"/>
              </a:ext>
            </a:extLst>
          </p:cNvPr>
          <p:cNvSpPr/>
          <p:nvPr/>
        </p:nvSpPr>
        <p:spPr>
          <a:xfrm>
            <a:off x="7702140" y="2604005"/>
            <a:ext cx="3950562" cy="3046989"/>
          </a:xfrm>
          <a:prstGeom prst="rect">
            <a:avLst/>
          </a:prstGeom>
        </p:spPr>
        <p:txBody>
          <a:bodyPr wrap="square">
            <a:spAutoFit/>
          </a:bodyPr>
          <a:lstStyle/>
          <a:p>
            <a:r>
              <a:rPr lang="en-US" sz="2400" dirty="0"/>
              <a:t>The windup is one of two legal pitching positions. For the windup, the pitcher’s non-pivot foot shall be in any position on or behind a line extending through the front edge of the pitcher’s plate.</a:t>
            </a:r>
          </a:p>
        </p:txBody>
      </p:sp>
    </p:spTree>
    <p:extLst>
      <p:ext uri="{BB962C8B-B14F-4D97-AF65-F5344CB8AC3E}">
        <p14:creationId xmlns:p14="http://schemas.microsoft.com/office/powerpoint/2010/main" val="2062129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0580-1E15-4FEC-A2C5-32F28747A663}"/>
              </a:ext>
            </a:extLst>
          </p:cNvPr>
          <p:cNvSpPr>
            <a:spLocks noGrp="1"/>
          </p:cNvSpPr>
          <p:nvPr>
            <p:ph type="title"/>
          </p:nvPr>
        </p:nvSpPr>
        <p:spPr/>
        <p:txBody>
          <a:bodyPr/>
          <a:lstStyle/>
          <a:p>
            <a:r>
              <a:rPr lang="en-US" dirty="0"/>
              <a:t>PROPER PITCHING POSITIONS</a:t>
            </a:r>
          </a:p>
        </p:txBody>
      </p:sp>
      <p:pic>
        <p:nvPicPr>
          <p:cNvPr id="6" name="Content Placeholder 5">
            <a:extLst>
              <a:ext uri="{FF2B5EF4-FFF2-40B4-BE49-F238E27FC236}">
                <a16:creationId xmlns:a16="http://schemas.microsoft.com/office/drawing/2014/main" id="{42D4F0F3-D325-4D89-B886-3BA2FF1EE6B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73571" y="2020026"/>
            <a:ext cx="5741448" cy="4338637"/>
          </a:xfrm>
        </p:spPr>
      </p:pic>
      <p:sp>
        <p:nvSpPr>
          <p:cNvPr id="4" name="Footer Placeholder 3">
            <a:extLst>
              <a:ext uri="{FF2B5EF4-FFF2-40B4-BE49-F238E27FC236}">
                <a16:creationId xmlns:a16="http://schemas.microsoft.com/office/drawing/2014/main" id="{67CC6D5A-35E9-44B6-A093-A409E253C8D3}"/>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BD1E3C55-B5F4-4412-A571-377FEADE63DE}"/>
              </a:ext>
            </a:extLst>
          </p:cNvPr>
          <p:cNvSpPr/>
          <p:nvPr/>
        </p:nvSpPr>
        <p:spPr>
          <a:xfrm>
            <a:off x="7400298" y="2234673"/>
            <a:ext cx="4447713" cy="3785652"/>
          </a:xfrm>
          <a:prstGeom prst="rect">
            <a:avLst/>
          </a:prstGeom>
        </p:spPr>
        <p:txBody>
          <a:bodyPr wrap="square">
            <a:spAutoFit/>
          </a:bodyPr>
          <a:lstStyle/>
          <a:p>
            <a:r>
              <a:rPr lang="en-US" sz="2400" dirty="0"/>
              <a:t>The set is one of two legal pitching positions. For the set position, a pitcher shall stand with his entire non-pivot foot in front of a line extending through the front edge of the pitcher’s plate and with his  pivot foot in contact with or directly in front of and parallel to the pitcher’s plate.</a:t>
            </a:r>
          </a:p>
        </p:txBody>
      </p:sp>
    </p:spTree>
    <p:extLst>
      <p:ext uri="{BB962C8B-B14F-4D97-AF65-F5344CB8AC3E}">
        <p14:creationId xmlns:p14="http://schemas.microsoft.com/office/powerpoint/2010/main" val="1089875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8909-D389-4E54-82FC-5B4D5B0E3CF9}"/>
              </a:ext>
            </a:extLst>
          </p:cNvPr>
          <p:cNvSpPr>
            <a:spLocks noGrp="1"/>
          </p:cNvSpPr>
          <p:nvPr>
            <p:ph type="title"/>
          </p:nvPr>
        </p:nvSpPr>
        <p:spPr/>
        <p:txBody>
          <a:bodyPr/>
          <a:lstStyle/>
          <a:p>
            <a:r>
              <a:rPr lang="en-US" dirty="0"/>
              <a:t>PROPER PITCHING POSITIONS</a:t>
            </a:r>
          </a:p>
        </p:txBody>
      </p:sp>
      <p:pic>
        <p:nvPicPr>
          <p:cNvPr id="6" name="Content Placeholder 5">
            <a:extLst>
              <a:ext uri="{FF2B5EF4-FFF2-40B4-BE49-F238E27FC236}">
                <a16:creationId xmlns:a16="http://schemas.microsoft.com/office/drawing/2014/main" id="{F139F586-BF63-4278-8E38-755E8AD724C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90408" y="1993900"/>
            <a:ext cx="5681648" cy="4338637"/>
          </a:xfrm>
        </p:spPr>
      </p:pic>
      <p:sp>
        <p:nvSpPr>
          <p:cNvPr id="4" name="Footer Placeholder 3">
            <a:extLst>
              <a:ext uri="{FF2B5EF4-FFF2-40B4-BE49-F238E27FC236}">
                <a16:creationId xmlns:a16="http://schemas.microsoft.com/office/drawing/2014/main" id="{53542248-CAF8-4DFA-A299-F81D55FB7445}"/>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BF48C537-3016-42F7-99BE-E08DE749EA10}"/>
              </a:ext>
            </a:extLst>
          </p:cNvPr>
          <p:cNvSpPr/>
          <p:nvPr/>
        </p:nvSpPr>
        <p:spPr>
          <a:xfrm>
            <a:off x="7372651" y="2604005"/>
            <a:ext cx="4474346" cy="3046988"/>
          </a:xfrm>
          <a:prstGeom prst="rect">
            <a:avLst/>
          </a:prstGeom>
        </p:spPr>
        <p:txBody>
          <a:bodyPr wrap="square">
            <a:spAutoFit/>
          </a:bodyPr>
          <a:lstStyle/>
          <a:p>
            <a:r>
              <a:rPr lang="en-US" sz="2400" dirty="0"/>
              <a:t>Pitchers are no longer required to have their entire pivot foot in contact with the pitcher’s plate. This recognizes that many mounds are such that it is problematic for the pitcher to have his entire pivot foot in contact with the pitcher’s plate.</a:t>
            </a:r>
          </a:p>
        </p:txBody>
      </p:sp>
    </p:spTree>
    <p:extLst>
      <p:ext uri="{BB962C8B-B14F-4D97-AF65-F5344CB8AC3E}">
        <p14:creationId xmlns:p14="http://schemas.microsoft.com/office/powerpoint/2010/main" val="2561157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5DECE-87F1-4739-AD27-CF42721D570F}"/>
              </a:ext>
            </a:extLst>
          </p:cNvPr>
          <p:cNvSpPr>
            <a:spLocks noGrp="1"/>
          </p:cNvSpPr>
          <p:nvPr>
            <p:ph type="title"/>
          </p:nvPr>
        </p:nvSpPr>
        <p:spPr/>
        <p:txBody>
          <a:bodyPr/>
          <a:lstStyle/>
          <a:p>
            <a:r>
              <a:rPr lang="en-US" dirty="0"/>
              <a:t>PROPER PITCHING POSITIONS</a:t>
            </a:r>
          </a:p>
        </p:txBody>
      </p:sp>
      <p:pic>
        <p:nvPicPr>
          <p:cNvPr id="6" name="Content Placeholder 5">
            <a:extLst>
              <a:ext uri="{FF2B5EF4-FFF2-40B4-BE49-F238E27FC236}">
                <a16:creationId xmlns:a16="http://schemas.microsoft.com/office/drawing/2014/main" id="{52CFF6FA-F2BE-42D5-9DC4-740244811B0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29833" y="2060984"/>
            <a:ext cx="5711360" cy="4338637"/>
          </a:xfrm>
        </p:spPr>
      </p:pic>
      <p:sp>
        <p:nvSpPr>
          <p:cNvPr id="4" name="Footer Placeholder 3">
            <a:extLst>
              <a:ext uri="{FF2B5EF4-FFF2-40B4-BE49-F238E27FC236}">
                <a16:creationId xmlns:a16="http://schemas.microsoft.com/office/drawing/2014/main" id="{15DA7D0A-01C5-41F8-AF69-C986348CB0D1}"/>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010C55CF-6409-44D2-8432-74C4B5B3975D}"/>
              </a:ext>
            </a:extLst>
          </p:cNvPr>
          <p:cNvSpPr/>
          <p:nvPr/>
        </p:nvSpPr>
        <p:spPr>
          <a:xfrm>
            <a:off x="7490217" y="3342669"/>
            <a:ext cx="4367815" cy="1569660"/>
          </a:xfrm>
          <a:prstGeom prst="rect">
            <a:avLst/>
          </a:prstGeom>
        </p:spPr>
        <p:txBody>
          <a:bodyPr wrap="square">
            <a:spAutoFit/>
          </a:bodyPr>
          <a:lstStyle/>
          <a:p>
            <a:r>
              <a:rPr lang="en-US" sz="2400" dirty="0"/>
              <a:t>The so-called hybrid stance is illegal as it does not meet the requirements of either the windup or set positions.</a:t>
            </a:r>
          </a:p>
        </p:txBody>
      </p:sp>
    </p:spTree>
    <p:extLst>
      <p:ext uri="{BB962C8B-B14F-4D97-AF65-F5344CB8AC3E}">
        <p14:creationId xmlns:p14="http://schemas.microsoft.com/office/powerpoint/2010/main" val="1829029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6611-5052-40D8-BA47-F0BEA2EEEED3}"/>
              </a:ext>
            </a:extLst>
          </p:cNvPr>
          <p:cNvSpPr>
            <a:spLocks noGrp="1"/>
          </p:cNvSpPr>
          <p:nvPr>
            <p:ph type="title"/>
          </p:nvPr>
        </p:nvSpPr>
        <p:spPr/>
        <p:txBody>
          <a:bodyPr/>
          <a:lstStyle/>
          <a:p>
            <a:r>
              <a:rPr lang="en-US" dirty="0"/>
              <a:t>ENFORCEMENT OF </a:t>
            </a:r>
            <a:r>
              <a:rPr lang="en-US" dirty="0" err="1"/>
              <a:t>nfhs</a:t>
            </a:r>
            <a:r>
              <a:rPr lang="en-US" dirty="0"/>
              <a:t> JEWELRY RULE</a:t>
            </a:r>
          </a:p>
        </p:txBody>
      </p:sp>
      <p:pic>
        <p:nvPicPr>
          <p:cNvPr id="6" name="Content Placeholder 5">
            <a:extLst>
              <a:ext uri="{FF2B5EF4-FFF2-40B4-BE49-F238E27FC236}">
                <a16:creationId xmlns:a16="http://schemas.microsoft.com/office/drawing/2014/main" id="{45674DD2-00AB-4460-AD4A-5E339437819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49538" y="2034859"/>
            <a:ext cx="5436815" cy="4338637"/>
          </a:xfrm>
        </p:spPr>
      </p:pic>
      <p:sp>
        <p:nvSpPr>
          <p:cNvPr id="4" name="Footer Placeholder 3">
            <a:extLst>
              <a:ext uri="{FF2B5EF4-FFF2-40B4-BE49-F238E27FC236}">
                <a16:creationId xmlns:a16="http://schemas.microsoft.com/office/drawing/2014/main" id="{9C678478-0F70-487B-ADB8-6EF0DF88CE76}"/>
              </a:ext>
            </a:extLst>
          </p:cNvPr>
          <p:cNvSpPr>
            <a:spLocks noGrp="1"/>
          </p:cNvSpPr>
          <p:nvPr>
            <p:ph type="ftr" sz="quarter" idx="11"/>
          </p:nvPr>
        </p:nvSpPr>
        <p:spPr/>
        <p:txBody>
          <a:bodyPr/>
          <a:lstStyle/>
          <a:p>
            <a:pPr>
              <a:defRPr/>
            </a:pPr>
            <a:r>
              <a:rPr lang="en-US"/>
              <a:t>www.nfhs.org</a:t>
            </a:r>
          </a:p>
        </p:txBody>
      </p:sp>
      <p:sp>
        <p:nvSpPr>
          <p:cNvPr id="3" name="Rectangle 2">
            <a:extLst>
              <a:ext uri="{FF2B5EF4-FFF2-40B4-BE49-F238E27FC236}">
                <a16:creationId xmlns:a16="http://schemas.microsoft.com/office/drawing/2014/main" id="{6474CA55-45EE-48C7-BEE7-5E4824A7D38E}"/>
              </a:ext>
            </a:extLst>
          </p:cNvPr>
          <p:cNvSpPr/>
          <p:nvPr/>
        </p:nvSpPr>
        <p:spPr>
          <a:xfrm>
            <a:off x="7102136" y="2655344"/>
            <a:ext cx="4865498" cy="2677656"/>
          </a:xfrm>
          <a:prstGeom prst="rect">
            <a:avLst/>
          </a:prstGeom>
        </p:spPr>
        <p:txBody>
          <a:bodyPr wrap="square">
            <a:spAutoFit/>
          </a:bodyPr>
          <a:lstStyle/>
          <a:p>
            <a:r>
              <a:rPr lang="en-US" sz="2400" dirty="0"/>
              <a:t>Jewelry, including necklaces, bracelets and earrings, shall not be worn except for religious or medical medals. A religious medal must be taped and worn under the uniform. A medical alert must be taped and may be visible.</a:t>
            </a:r>
          </a:p>
        </p:txBody>
      </p:sp>
    </p:spTree>
    <p:extLst>
      <p:ext uri="{BB962C8B-B14F-4D97-AF65-F5344CB8AC3E}">
        <p14:creationId xmlns:p14="http://schemas.microsoft.com/office/powerpoint/2010/main" val="447896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593C42-8B19-450F-BFA5-EF622A0EA588}"/>
              </a:ext>
            </a:extLst>
          </p:cNvPr>
          <p:cNvSpPr>
            <a:spLocks noGrp="1"/>
          </p:cNvSpPr>
          <p:nvPr>
            <p:ph type="title"/>
          </p:nvPr>
        </p:nvSpPr>
        <p:spPr/>
        <p:txBody>
          <a:bodyPr/>
          <a:lstStyle/>
          <a:p>
            <a:r>
              <a:rPr lang="en-US" dirty="0"/>
              <a:t>NFHS OFFICIALS and coaches Education </a:t>
            </a:r>
          </a:p>
        </p:txBody>
      </p:sp>
      <p:sp>
        <p:nvSpPr>
          <p:cNvPr id="3" name="Text Placeholder 2">
            <a:extLst>
              <a:ext uri="{FF2B5EF4-FFF2-40B4-BE49-F238E27FC236}">
                <a16:creationId xmlns:a16="http://schemas.microsoft.com/office/drawing/2014/main" id="{96F5AE71-0EBD-45F1-B17F-C753028DAD24}"/>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672FB1E1-B978-42AC-8764-031B8B5758B8}"/>
              </a:ext>
            </a:extLst>
          </p:cNvPr>
          <p:cNvSpPr>
            <a:spLocks noGrp="1"/>
          </p:cNvSpPr>
          <p:nvPr>
            <p:ph type="ftr" sz="quarter" idx="4294967295"/>
          </p:nvPr>
        </p:nvSpPr>
        <p:spPr>
          <a:xfrm>
            <a:off x="10199688" y="6524625"/>
            <a:ext cx="1992312" cy="295275"/>
          </a:xfrm>
        </p:spPr>
        <p:txBody>
          <a:bodyPr/>
          <a:lstStyle/>
          <a:p>
            <a:pPr>
              <a:defRPr/>
            </a:pPr>
            <a:r>
              <a:rPr lang="en-US"/>
              <a:t>www.nfhs.org</a:t>
            </a:r>
          </a:p>
        </p:txBody>
      </p:sp>
    </p:spTree>
    <p:extLst>
      <p:ext uri="{BB962C8B-B14F-4D97-AF65-F5344CB8AC3E}">
        <p14:creationId xmlns:p14="http://schemas.microsoft.com/office/powerpoint/2010/main" val="1178553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CB0C18-CF39-4192-B1BD-07CA924F1E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2200" y="2724129"/>
            <a:ext cx="5871634" cy="3641748"/>
          </a:xfrm>
          <a:prstGeom prst="rect">
            <a:avLst/>
          </a:prstGeom>
        </p:spPr>
      </p:pic>
      <p:sp>
        <p:nvSpPr>
          <p:cNvPr id="2" name="Title 1">
            <a:extLst>
              <a:ext uri="{FF2B5EF4-FFF2-40B4-BE49-F238E27FC236}">
                <a16:creationId xmlns:a16="http://schemas.microsoft.com/office/drawing/2014/main" id="{48CDFB7B-0639-4B84-AAD4-310432C6463B}"/>
              </a:ext>
            </a:extLst>
          </p:cNvPr>
          <p:cNvSpPr>
            <a:spLocks noGrp="1"/>
          </p:cNvSpPr>
          <p:nvPr>
            <p:ph type="title"/>
          </p:nvPr>
        </p:nvSpPr>
        <p:spPr/>
        <p:txBody>
          <a:bodyPr/>
          <a:lstStyle/>
          <a:p>
            <a:r>
              <a:rPr lang="en-US" dirty="0" err="1"/>
              <a:t>Nfhs</a:t>
            </a:r>
            <a:r>
              <a:rPr lang="en-US" dirty="0"/>
              <a:t> learning center</a:t>
            </a:r>
            <a:br>
              <a:rPr lang="en-US" dirty="0"/>
            </a:br>
            <a:r>
              <a:rPr lang="en-US" dirty="0"/>
              <a:t>www.nfhslearn.com</a:t>
            </a:r>
          </a:p>
        </p:txBody>
      </p:sp>
      <p:sp>
        <p:nvSpPr>
          <p:cNvPr id="3" name="Content Placeholder 2">
            <a:extLst>
              <a:ext uri="{FF2B5EF4-FFF2-40B4-BE49-F238E27FC236}">
                <a16:creationId xmlns:a16="http://schemas.microsoft.com/office/drawing/2014/main" id="{CC0CD474-F6D8-47E0-A084-83644094FC95}"/>
              </a:ext>
            </a:extLst>
          </p:cNvPr>
          <p:cNvSpPr>
            <a:spLocks noGrp="1"/>
          </p:cNvSpPr>
          <p:nvPr>
            <p:ph idx="1"/>
          </p:nvPr>
        </p:nvSpPr>
        <p:spPr/>
        <p:txBody>
          <a:bodyPr/>
          <a:lstStyle/>
          <a:p>
            <a:r>
              <a:rPr lang="en-US" dirty="0"/>
              <a:t>Professional Development For ALL</a:t>
            </a:r>
          </a:p>
          <a:p>
            <a:pPr lvl="1"/>
            <a:r>
              <a:rPr lang="en-US" dirty="0"/>
              <a:t>Coaches</a:t>
            </a:r>
          </a:p>
          <a:p>
            <a:pPr lvl="1"/>
            <a:r>
              <a:rPr lang="en-US" dirty="0"/>
              <a:t>Officials</a:t>
            </a:r>
          </a:p>
          <a:p>
            <a:pPr lvl="1"/>
            <a:r>
              <a:rPr lang="en-US" dirty="0"/>
              <a:t>Administrators</a:t>
            </a:r>
          </a:p>
          <a:p>
            <a:pPr lvl="1"/>
            <a:r>
              <a:rPr lang="en-US" dirty="0"/>
              <a:t>Parents</a:t>
            </a:r>
          </a:p>
          <a:p>
            <a:pPr lvl="1"/>
            <a:r>
              <a:rPr lang="en-US" dirty="0"/>
              <a:t>Students</a:t>
            </a:r>
          </a:p>
          <a:p>
            <a:pPr lvl="1"/>
            <a:r>
              <a:rPr lang="en-US" dirty="0"/>
              <a:t>Performing Arts</a:t>
            </a:r>
          </a:p>
        </p:txBody>
      </p:sp>
      <p:sp>
        <p:nvSpPr>
          <p:cNvPr id="4" name="Footer Placeholder 3">
            <a:extLst>
              <a:ext uri="{FF2B5EF4-FFF2-40B4-BE49-F238E27FC236}">
                <a16:creationId xmlns:a16="http://schemas.microsoft.com/office/drawing/2014/main" id="{38E57515-994A-4BF1-BBEC-4FAE61A5E8F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836251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98D230-7C8B-49F5-BDE5-6243A4C5B7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6829" y="2616200"/>
            <a:ext cx="5714120" cy="3908424"/>
          </a:xfrm>
          <a:prstGeom prst="rect">
            <a:avLst/>
          </a:prstGeom>
        </p:spPr>
      </p:pic>
      <p:sp>
        <p:nvSpPr>
          <p:cNvPr id="2" name="Title 1">
            <a:extLst>
              <a:ext uri="{FF2B5EF4-FFF2-40B4-BE49-F238E27FC236}">
                <a16:creationId xmlns:a16="http://schemas.microsoft.com/office/drawing/2014/main" id="{43A8A0D9-1E77-4EDD-8F71-03F1BF30FDA1}"/>
              </a:ext>
            </a:extLst>
          </p:cNvPr>
          <p:cNvSpPr>
            <a:spLocks noGrp="1"/>
          </p:cNvSpPr>
          <p:nvPr>
            <p:ph type="title"/>
          </p:nvPr>
        </p:nvSpPr>
        <p:spPr/>
        <p:txBody>
          <a:bodyPr/>
          <a:lstStyle/>
          <a:p>
            <a:r>
              <a:rPr lang="en-US" dirty="0"/>
              <a:t>www.nfhslearn.com</a:t>
            </a:r>
          </a:p>
        </p:txBody>
      </p:sp>
      <p:sp>
        <p:nvSpPr>
          <p:cNvPr id="3" name="Content Placeholder 2">
            <a:extLst>
              <a:ext uri="{FF2B5EF4-FFF2-40B4-BE49-F238E27FC236}">
                <a16:creationId xmlns:a16="http://schemas.microsoft.com/office/drawing/2014/main" id="{61B3195C-7E63-4E12-A9C9-1D88647BE030}"/>
              </a:ext>
            </a:extLst>
          </p:cNvPr>
          <p:cNvSpPr>
            <a:spLocks noGrp="1"/>
          </p:cNvSpPr>
          <p:nvPr>
            <p:ph idx="1"/>
          </p:nvPr>
        </p:nvSpPr>
        <p:spPr/>
        <p:txBody>
          <a:bodyPr/>
          <a:lstStyle/>
          <a:p>
            <a:r>
              <a:rPr lang="en-US" dirty="0"/>
              <a:t>FREE courses include:</a:t>
            </a:r>
          </a:p>
          <a:p>
            <a:pPr lvl="1"/>
            <a:r>
              <a:rPr lang="en-US" dirty="0"/>
              <a:t>Bullying, Hazing and Inappropriate Behaviors</a:t>
            </a:r>
          </a:p>
          <a:p>
            <a:pPr lvl="1"/>
            <a:r>
              <a:rPr lang="en-US" dirty="0"/>
              <a:t>Student Mental Health and Suicide Prevention</a:t>
            </a:r>
          </a:p>
          <a:p>
            <a:pPr lvl="1"/>
            <a:r>
              <a:rPr lang="en-US" dirty="0"/>
              <a:t>Understanding Copyright and Compliance</a:t>
            </a:r>
          </a:p>
          <a:p>
            <a:pPr lvl="1"/>
            <a:r>
              <a:rPr lang="en-US" dirty="0"/>
              <a:t>Protecting Students from Abuse</a:t>
            </a:r>
          </a:p>
          <a:p>
            <a:pPr lvl="1"/>
            <a:r>
              <a:rPr lang="en-US" dirty="0"/>
              <a:t>Hazing Prevention for Students</a:t>
            </a:r>
          </a:p>
          <a:p>
            <a:pPr lvl="1"/>
            <a:r>
              <a:rPr lang="en-US" dirty="0"/>
              <a:t>Coaching Unified Sports</a:t>
            </a:r>
          </a:p>
          <a:p>
            <a:pPr lvl="1"/>
            <a:r>
              <a:rPr lang="en-US" dirty="0"/>
              <a:t>ACL Injury Prevention</a:t>
            </a:r>
          </a:p>
          <a:p>
            <a:pPr lvl="1"/>
            <a:r>
              <a:rPr lang="en-US" dirty="0"/>
              <a:t>Sportsmanship</a:t>
            </a:r>
          </a:p>
          <a:p>
            <a:pPr lvl="1"/>
            <a:r>
              <a:rPr lang="en-US" dirty="0"/>
              <a:t>And many more</a:t>
            </a:r>
          </a:p>
        </p:txBody>
      </p:sp>
      <p:sp>
        <p:nvSpPr>
          <p:cNvPr id="4" name="Footer Placeholder 3">
            <a:extLst>
              <a:ext uri="{FF2B5EF4-FFF2-40B4-BE49-F238E27FC236}">
                <a16:creationId xmlns:a16="http://schemas.microsoft.com/office/drawing/2014/main" id="{464B33DE-BB21-4280-A91A-03AB3A982F2C}"/>
              </a:ext>
            </a:extLst>
          </p:cNvPr>
          <p:cNvSpPr>
            <a:spLocks noGrp="1"/>
          </p:cNvSpPr>
          <p:nvPr>
            <p:ph type="ftr" sz="quarter" idx="11"/>
          </p:nvPr>
        </p:nvSpPr>
        <p:spPr/>
        <p:txBody>
          <a:bodyPr/>
          <a:lstStyle/>
          <a:p>
            <a:r>
              <a:rPr lang="en-US"/>
              <a:t>www.nfhs.org</a:t>
            </a:r>
          </a:p>
        </p:txBody>
      </p:sp>
    </p:spTree>
    <p:extLst>
      <p:ext uri="{BB962C8B-B14F-4D97-AF65-F5344CB8AC3E}">
        <p14:creationId xmlns:p14="http://schemas.microsoft.com/office/powerpoint/2010/main" val="609665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9F855-B0D2-4C8E-983A-E33A9DD77651}"/>
              </a:ext>
            </a:extLst>
          </p:cNvPr>
          <p:cNvSpPr>
            <a:spLocks noGrp="1"/>
          </p:cNvSpPr>
          <p:nvPr>
            <p:ph type="title"/>
          </p:nvPr>
        </p:nvSpPr>
        <p:spPr/>
        <p:txBody>
          <a:bodyPr/>
          <a:lstStyle/>
          <a:p>
            <a:r>
              <a:rPr lang="en-US" dirty="0"/>
              <a:t>NFHS Officials Association Central Hub</a:t>
            </a:r>
          </a:p>
        </p:txBody>
      </p:sp>
      <p:sp>
        <p:nvSpPr>
          <p:cNvPr id="3" name="Content Placeholder 2">
            <a:extLst>
              <a:ext uri="{FF2B5EF4-FFF2-40B4-BE49-F238E27FC236}">
                <a16:creationId xmlns:a16="http://schemas.microsoft.com/office/drawing/2014/main" id="{63693369-13D2-4F2B-8A3F-C1CE66DADC3B}"/>
              </a:ext>
            </a:extLst>
          </p:cNvPr>
          <p:cNvSpPr>
            <a:spLocks noGrp="1"/>
          </p:cNvSpPr>
          <p:nvPr>
            <p:ph sz="half" idx="1"/>
          </p:nvPr>
        </p:nvSpPr>
        <p:spPr>
          <a:xfrm>
            <a:off x="1054856" y="2298357"/>
            <a:ext cx="5041144" cy="4177651"/>
          </a:xfrm>
        </p:spPr>
        <p:txBody>
          <a:bodyPr/>
          <a:lstStyle/>
          <a:p>
            <a:r>
              <a:rPr lang="en-US" dirty="0"/>
              <a:t>Contains:</a:t>
            </a:r>
          </a:p>
          <a:p>
            <a:pPr lvl="1"/>
            <a:r>
              <a:rPr lang="en-US" dirty="0"/>
              <a:t>Sport information</a:t>
            </a:r>
          </a:p>
          <a:p>
            <a:pPr lvl="1"/>
            <a:r>
              <a:rPr lang="en-US" dirty="0"/>
              <a:t>Rules information</a:t>
            </a:r>
          </a:p>
          <a:p>
            <a:pPr lvl="1"/>
            <a:r>
              <a:rPr lang="en-US" dirty="0"/>
              <a:t>Rules library</a:t>
            </a:r>
          </a:p>
          <a:p>
            <a:pPr lvl="1"/>
            <a:r>
              <a:rPr lang="en-US" dirty="0"/>
              <a:t>Searchable rules book</a:t>
            </a:r>
          </a:p>
          <a:p>
            <a:pPr lvl="1"/>
            <a:r>
              <a:rPr lang="en-US" dirty="0"/>
              <a:t>Video content on officiating sport, competition situations and interpretations</a:t>
            </a:r>
          </a:p>
        </p:txBody>
      </p:sp>
      <p:sp>
        <p:nvSpPr>
          <p:cNvPr id="4" name="Footer Placeholder 3">
            <a:extLst>
              <a:ext uri="{FF2B5EF4-FFF2-40B4-BE49-F238E27FC236}">
                <a16:creationId xmlns:a16="http://schemas.microsoft.com/office/drawing/2014/main" id="{D4E581BC-C389-46D0-916F-E29BBCF2E735}"/>
              </a:ext>
            </a:extLst>
          </p:cNvPr>
          <p:cNvSpPr>
            <a:spLocks noGrp="1"/>
          </p:cNvSpPr>
          <p:nvPr>
            <p:ph type="ftr" sz="quarter" idx="11"/>
          </p:nvPr>
        </p:nvSpPr>
        <p:spPr/>
        <p:txBody>
          <a:bodyPr/>
          <a:lstStyle/>
          <a:p>
            <a:r>
              <a:rPr lang="en-US"/>
              <a:t>www.nfhs.org</a:t>
            </a:r>
          </a:p>
        </p:txBody>
      </p:sp>
      <p:pic>
        <p:nvPicPr>
          <p:cNvPr id="9" name="Content Placeholder 8">
            <a:extLst>
              <a:ext uri="{FF2B5EF4-FFF2-40B4-BE49-F238E27FC236}">
                <a16:creationId xmlns:a16="http://schemas.microsoft.com/office/drawing/2014/main" id="{A74F6D08-8036-4C3D-9DCE-D48D7514CA88}"/>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7052873" y="2201750"/>
            <a:ext cx="4574835" cy="4273664"/>
          </a:xfrm>
          <a:prstGeom prst="rect">
            <a:avLst/>
          </a:prstGeom>
        </p:spPr>
      </p:pic>
      <p:sp>
        <p:nvSpPr>
          <p:cNvPr id="7" name="Rectangle 6">
            <a:extLst>
              <a:ext uri="{FF2B5EF4-FFF2-40B4-BE49-F238E27FC236}">
                <a16:creationId xmlns:a16="http://schemas.microsoft.com/office/drawing/2014/main" id="{D9F65B7C-AA8E-42F2-B266-9DCE943D3AB8}"/>
              </a:ext>
            </a:extLst>
          </p:cNvPr>
          <p:cNvSpPr/>
          <p:nvPr/>
        </p:nvSpPr>
        <p:spPr>
          <a:xfrm>
            <a:off x="3137498" y="1832418"/>
            <a:ext cx="6378669" cy="369332"/>
          </a:xfrm>
          <a:prstGeom prst="rect">
            <a:avLst/>
          </a:prstGeom>
        </p:spPr>
        <p:txBody>
          <a:bodyPr wrap="none">
            <a:spAutoFit/>
          </a:bodyPr>
          <a:lstStyle/>
          <a:p>
            <a:r>
              <a:rPr lang="en-US" b="1" dirty="0"/>
              <a:t>https://nfhs-baseball.arbitersports.com/front/105406/Site</a:t>
            </a:r>
          </a:p>
        </p:txBody>
      </p:sp>
    </p:spTree>
    <p:extLst>
      <p:ext uri="{BB962C8B-B14F-4D97-AF65-F5344CB8AC3E}">
        <p14:creationId xmlns:p14="http://schemas.microsoft.com/office/powerpoint/2010/main" val="30778942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A1F1-BB47-43CC-858E-161352B72587}"/>
              </a:ext>
            </a:extLst>
          </p:cNvPr>
          <p:cNvSpPr>
            <a:spLocks noGrp="1"/>
          </p:cNvSpPr>
          <p:nvPr>
            <p:ph type="title"/>
          </p:nvPr>
        </p:nvSpPr>
        <p:spPr/>
        <p:txBody>
          <a:bodyPr/>
          <a:lstStyle/>
          <a:p>
            <a:r>
              <a:rPr lang="en-US" dirty="0"/>
              <a:t>Thank you and have a great Baseball season!</a:t>
            </a:r>
          </a:p>
        </p:txBody>
      </p:sp>
      <p:sp>
        <p:nvSpPr>
          <p:cNvPr id="3" name="Text Placeholder 2">
            <a:extLst>
              <a:ext uri="{FF2B5EF4-FFF2-40B4-BE49-F238E27FC236}">
                <a16:creationId xmlns:a16="http://schemas.microsoft.com/office/drawing/2014/main" id="{7DEE91B7-9CE3-4344-8442-EF1467ED59BB}"/>
              </a:ext>
            </a:extLst>
          </p:cNvPr>
          <p:cNvSpPr>
            <a:spLocks noGrp="1"/>
          </p:cNvSpPr>
          <p:nvPr>
            <p:ph type="body" idx="1"/>
          </p:nvPr>
        </p:nvSpPr>
        <p:spPr/>
        <p:txBody>
          <a:bodyPr/>
          <a:lstStyle/>
          <a:p>
            <a:r>
              <a:rPr lang="en-US" b="1" dirty="0"/>
              <a:t>National Federation of State High School Associations</a:t>
            </a:r>
            <a:br>
              <a:rPr lang="en-US" dirty="0"/>
            </a:br>
            <a:r>
              <a:rPr lang="en-US" dirty="0"/>
              <a:t>PO Box 690 | Indianapolis, IN 46206</a:t>
            </a:r>
            <a:br>
              <a:rPr lang="en-US" dirty="0"/>
            </a:br>
            <a:r>
              <a:rPr lang="en-US" dirty="0"/>
              <a:t>Phone: 317-972-6900 | Fax: 317.822.5700</a:t>
            </a:r>
            <a:br>
              <a:rPr lang="en-US" dirty="0"/>
            </a:br>
            <a:r>
              <a:rPr lang="en-US" dirty="0"/>
              <a:t>www.nfhs.org | </a:t>
            </a:r>
            <a:r>
              <a:rPr lang="en-US" dirty="0">
                <a:hlinkClick r:id="rId2"/>
              </a:rPr>
              <a:t>www</a:t>
            </a:r>
            <a:endParaRPr lang="en-US" dirty="0"/>
          </a:p>
        </p:txBody>
      </p:sp>
    </p:spTree>
    <p:extLst>
      <p:ext uri="{BB962C8B-B14F-4D97-AF65-F5344CB8AC3E}">
        <p14:creationId xmlns:p14="http://schemas.microsoft.com/office/powerpoint/2010/main" val="25568090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a:extLst>
              <a:ext uri="{FF2B5EF4-FFF2-40B4-BE49-F238E27FC236}">
                <a16:creationId xmlns:a16="http://schemas.microsoft.com/office/drawing/2014/main" id="{68E1A3B4-A4EE-CE40-8633-3100401FAA65}"/>
              </a:ext>
            </a:extLst>
          </p:cNvPr>
          <p:cNvSpPr>
            <a:spLocks noGrp="1" noChangeArrowheads="1"/>
          </p:cNvSpPr>
          <p:nvPr>
            <p:ph type="ctrTitle"/>
          </p:nvPr>
        </p:nvSpPr>
        <p:spPr>
          <a:xfrm>
            <a:off x="2654300" y="2405063"/>
            <a:ext cx="5827713" cy="1646237"/>
          </a:xfrm>
        </p:spPr>
        <p:txBody>
          <a:bodyPr/>
          <a:lstStyle/>
          <a:p>
            <a:r>
              <a:rPr lang="en-US" altLang="en-US" sz="4000" b="1"/>
              <a:t>General Board Changes</a:t>
            </a:r>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508125" y="4051300"/>
            <a:ext cx="7767638" cy="1096963"/>
          </a:xfrm>
        </p:spPr>
        <p:txBody>
          <a:bodyPr rtlCol="0">
            <a:normAutofit/>
          </a:bodyPr>
          <a:lstStyle/>
          <a:p>
            <a:pPr defTabSz="457189" fontAlgn="auto">
              <a:spcAft>
                <a:spcPts val="0"/>
              </a:spcAft>
              <a:buFont typeface="Wingdings 3" charset="2"/>
              <a:buNone/>
              <a:defRPr/>
            </a:pPr>
            <a:r>
              <a:rPr lang="en-US" sz="4500" dirty="0"/>
              <a:t>2019-20</a:t>
            </a:r>
          </a:p>
        </p:txBody>
      </p:sp>
      <p:pic>
        <p:nvPicPr>
          <p:cNvPr id="242691" name="Picture 3">
            <a:extLst>
              <a:ext uri="{FF2B5EF4-FFF2-40B4-BE49-F238E27FC236}">
                <a16:creationId xmlns:a16="http://schemas.microsoft.com/office/drawing/2014/main" id="{BAA1DF6D-ABC8-DE41-B522-D8B3A524D98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9980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a:extLst>
              <a:ext uri="{FF2B5EF4-FFF2-40B4-BE49-F238E27FC236}">
                <a16:creationId xmlns:a16="http://schemas.microsoft.com/office/drawing/2014/main" id="{FD115C53-95D4-E542-9884-B2ED77A8AAA6}"/>
              </a:ext>
            </a:extLst>
          </p:cNvPr>
          <p:cNvSpPr>
            <a:spLocks noGrp="1" noChangeArrowheads="1"/>
          </p:cNvSpPr>
          <p:nvPr>
            <p:ph type="title"/>
          </p:nvPr>
        </p:nvSpPr>
        <p:spPr/>
        <p:txBody>
          <a:bodyPr/>
          <a:lstStyle/>
          <a:p>
            <a:r>
              <a:rPr lang="en-US" altLang="en-US" b="1"/>
              <a:t>Gender of Player</a:t>
            </a:r>
            <a:endParaRPr lang="en-US" altLang="en-US"/>
          </a:p>
        </p:txBody>
      </p:sp>
      <p:sp>
        <p:nvSpPr>
          <p:cNvPr id="245762" name="Content Placeholder 2">
            <a:extLst>
              <a:ext uri="{FF2B5EF4-FFF2-40B4-BE49-F238E27FC236}">
                <a16:creationId xmlns:a16="http://schemas.microsoft.com/office/drawing/2014/main" id="{5073EFBF-E662-8940-9ADF-A93B77B6CE10}"/>
              </a:ext>
            </a:extLst>
          </p:cNvPr>
          <p:cNvSpPr>
            <a:spLocks noGrp="1" noChangeArrowheads="1"/>
          </p:cNvSpPr>
          <p:nvPr>
            <p:ph idx="1"/>
          </p:nvPr>
        </p:nvSpPr>
        <p:spPr>
          <a:xfrm>
            <a:off x="0" y="2160588"/>
            <a:ext cx="9845675" cy="4697412"/>
          </a:xfrm>
        </p:spPr>
        <p:txBody>
          <a:bodyPr/>
          <a:lstStyle/>
          <a:p>
            <a:r>
              <a:rPr lang="en-US" altLang="en-US" sz="2400" dirty="0"/>
              <a:t>A student may participate based on the gender noted on the student’s certificate of birth.</a:t>
            </a:r>
          </a:p>
          <a:p>
            <a:pPr lvl="1"/>
            <a:r>
              <a:rPr lang="en-US" altLang="en-US" sz="2000" dirty="0"/>
              <a:t>Women shall not participate on a men’s interscholastic athletic team where the school has a women’s team in the same sport or where a school sends an entry to the women’s state playoffs in the same sport.</a:t>
            </a:r>
          </a:p>
          <a:p>
            <a:pPr lvl="2"/>
            <a:r>
              <a:rPr lang="en-US" altLang="en-US" sz="1800" dirty="0"/>
              <a:t>In cases where women are permitted on a men’s team, the school forfeits all participation in the women’s playoffs in the same sport.</a:t>
            </a:r>
          </a:p>
          <a:p>
            <a:pPr lvl="2"/>
            <a:endParaRPr lang="en-US" altLang="en-US" sz="1800" dirty="0"/>
          </a:p>
          <a:p>
            <a:pPr lvl="2"/>
            <a:r>
              <a:rPr lang="en-US" altLang="en-US" sz="1800" dirty="0"/>
              <a:t>Men’s rules will be used where women play on men’s teams.</a:t>
            </a:r>
          </a:p>
          <a:p>
            <a:pPr lvl="2"/>
            <a:endParaRPr lang="en-US" altLang="en-US" sz="1800" dirty="0"/>
          </a:p>
          <a:p>
            <a:pPr lvl="2"/>
            <a:r>
              <a:rPr lang="en-US" altLang="en-US" sz="1800" dirty="0"/>
              <a:t>Men’s shall not participate on women’s team’s in any sport</a:t>
            </a:r>
            <a:r>
              <a:rPr lang="en-US" altLang="en-US" dirty="0"/>
              <a:t>.</a:t>
            </a:r>
          </a:p>
          <a:p>
            <a:endParaRPr lang="en-US" altLang="en-US" dirty="0"/>
          </a:p>
        </p:txBody>
      </p:sp>
      <p:pic>
        <p:nvPicPr>
          <p:cNvPr id="245763" name="Picture 4">
            <a:extLst>
              <a:ext uri="{FF2B5EF4-FFF2-40B4-BE49-F238E27FC236}">
                <a16:creationId xmlns:a16="http://schemas.microsoft.com/office/drawing/2014/main" id="{DBC25976-4B36-A947-964A-FF16F2F2AEE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695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a:extLst>
              <a:ext uri="{FF2B5EF4-FFF2-40B4-BE49-F238E27FC236}">
                <a16:creationId xmlns:a16="http://schemas.microsoft.com/office/drawing/2014/main" id="{FBE3A7E9-5819-DD41-9FA1-4F5C712D5A24}"/>
              </a:ext>
            </a:extLst>
          </p:cNvPr>
          <p:cNvSpPr>
            <a:spLocks noGrp="1" noChangeArrowheads="1"/>
          </p:cNvSpPr>
          <p:nvPr>
            <p:ph type="title"/>
          </p:nvPr>
        </p:nvSpPr>
        <p:spPr/>
        <p:txBody>
          <a:bodyPr/>
          <a:lstStyle/>
          <a:p>
            <a:r>
              <a:rPr lang="en-US" altLang="en-US" b="1"/>
              <a:t>Gender of Player</a:t>
            </a:r>
            <a:endParaRPr lang="en-US" altLang="en-US"/>
          </a:p>
        </p:txBody>
      </p:sp>
      <p:sp>
        <p:nvSpPr>
          <p:cNvPr id="246786" name="Content Placeholder 2">
            <a:extLst>
              <a:ext uri="{FF2B5EF4-FFF2-40B4-BE49-F238E27FC236}">
                <a16:creationId xmlns:a16="http://schemas.microsoft.com/office/drawing/2014/main" id="{826A9BFC-7DFE-464D-8470-A677200C4649}"/>
              </a:ext>
            </a:extLst>
          </p:cNvPr>
          <p:cNvSpPr>
            <a:spLocks noGrp="1" noChangeArrowheads="1"/>
          </p:cNvSpPr>
          <p:nvPr>
            <p:ph idx="1"/>
          </p:nvPr>
        </p:nvSpPr>
        <p:spPr>
          <a:xfrm>
            <a:off x="812800" y="2160588"/>
            <a:ext cx="9032875" cy="4697412"/>
          </a:xfrm>
        </p:spPr>
        <p:txBody>
          <a:bodyPr/>
          <a:lstStyle/>
          <a:p>
            <a:r>
              <a:rPr lang="en-US" altLang="en-US" sz="3200" dirty="0"/>
              <a:t>When a student’s gender identity differs from the gender listed on the student’s certificate of birth, the Gender Identity Request Form must be submitted by the member school to the NCHSAA prior to any participation by the student under circumstances that would constitute ineligibility.  </a:t>
            </a:r>
          </a:p>
        </p:txBody>
      </p:sp>
      <p:pic>
        <p:nvPicPr>
          <p:cNvPr id="246787" name="Picture 4">
            <a:extLst>
              <a:ext uri="{FF2B5EF4-FFF2-40B4-BE49-F238E27FC236}">
                <a16:creationId xmlns:a16="http://schemas.microsoft.com/office/drawing/2014/main" id="{8B61DB1B-98DC-6241-BAF7-DFEA3688B7A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129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a:extLst>
              <a:ext uri="{FF2B5EF4-FFF2-40B4-BE49-F238E27FC236}">
                <a16:creationId xmlns:a16="http://schemas.microsoft.com/office/drawing/2014/main" id="{B77BED9F-7B3E-8E48-B269-2D03FCA76241}"/>
              </a:ext>
            </a:extLst>
          </p:cNvPr>
          <p:cNvSpPr>
            <a:spLocks noGrp="1" noChangeArrowheads="1"/>
          </p:cNvSpPr>
          <p:nvPr>
            <p:ph type="title"/>
          </p:nvPr>
        </p:nvSpPr>
        <p:spPr/>
        <p:txBody>
          <a:bodyPr/>
          <a:lstStyle/>
          <a:p>
            <a:r>
              <a:rPr lang="en-US" altLang="en-US" b="1"/>
              <a:t>Gender of Player</a:t>
            </a:r>
            <a:endParaRPr lang="en-US" altLang="en-US"/>
          </a:p>
        </p:txBody>
      </p:sp>
      <p:sp>
        <p:nvSpPr>
          <p:cNvPr id="3" name="Content Placeholder 2">
            <a:extLst>
              <a:ext uri="{FF2B5EF4-FFF2-40B4-BE49-F238E27FC236}">
                <a16:creationId xmlns:a16="http://schemas.microsoft.com/office/drawing/2014/main" id="{00B32BF9-3B0C-494C-AFCE-AF68AAE12A6B}"/>
              </a:ext>
            </a:extLst>
          </p:cNvPr>
          <p:cNvSpPr>
            <a:spLocks noGrp="1"/>
          </p:cNvSpPr>
          <p:nvPr>
            <p:ph idx="1"/>
          </p:nvPr>
        </p:nvSpPr>
        <p:spPr>
          <a:xfrm>
            <a:off x="457200" y="1535113"/>
            <a:ext cx="8462963" cy="5322887"/>
          </a:xfrm>
        </p:spPr>
        <p:txBody>
          <a:bodyPr rtlCol="0">
            <a:normAutofit fontScale="92500" lnSpcReduction="20000"/>
          </a:bodyPr>
          <a:lstStyle/>
          <a:p>
            <a:pPr marL="742932" lvl="1" indent="-285744" defTabSz="457189" fontAlgn="auto">
              <a:spcAft>
                <a:spcPts val="0"/>
              </a:spcAft>
              <a:buFont typeface="Wingdings 3" charset="2"/>
              <a:buChar char=""/>
              <a:defRPr/>
            </a:pPr>
            <a:r>
              <a:rPr lang="en-US" sz="2100" dirty="0">
                <a:solidFill>
                  <a:schemeClr val="tx1">
                    <a:lumMod val="75000"/>
                    <a:lumOff val="25000"/>
                  </a:schemeClr>
                </a:solidFill>
              </a:rPr>
              <a:t>The following information should be submitted with the Request: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Documentation from individuals such as, but not limited to, parents/legal guardians appointed by a court of competent jurisdiction, friends, and/or teachers, which affirm that the actions, attitudes, and manner demonstrate the student’s consistent gender identification.</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all the student’s prescribed, non-prescribed, or over the counter treatments or medications relative to gender identity.</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interventions that have happened related to the gender identity of the student.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Written verification from an appropriate healthcare professional (e.g. physician, psychiatrist, psychologist, school nurse, etc.) of the student’s consistent gender identification.  Include any other social/emotional information from health-care professionals that would help the Committee make a decision about the student.  This information must be submitted on office letterhead of the healthcare professional who provides verification with contact information and professional title of the individual.</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Any other pertinent documentation or information which the student or parent(s)/legal guardian(s) appointed by a court of competent jurisdiction believe relevant and appropriate.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48835" name="Picture 4">
            <a:extLst>
              <a:ext uri="{FF2B5EF4-FFF2-40B4-BE49-F238E27FC236}">
                <a16:creationId xmlns:a16="http://schemas.microsoft.com/office/drawing/2014/main" id="{AB6A749E-0845-7742-8446-56DDA8C75EE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211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a:extLst>
              <a:ext uri="{FF2B5EF4-FFF2-40B4-BE49-F238E27FC236}">
                <a16:creationId xmlns:a16="http://schemas.microsoft.com/office/drawing/2014/main" id="{A287096E-367D-BC49-BF17-6F26B4C83405}"/>
              </a:ext>
            </a:extLst>
          </p:cNvPr>
          <p:cNvSpPr>
            <a:spLocks noGrp="1" noChangeArrowheads="1"/>
          </p:cNvSpPr>
          <p:nvPr>
            <p:ph type="title"/>
          </p:nvPr>
        </p:nvSpPr>
        <p:spPr/>
        <p:txBody>
          <a:bodyPr/>
          <a:lstStyle/>
          <a:p>
            <a:r>
              <a:rPr lang="en-US" altLang="en-US" b="1"/>
              <a:t>Gender of Player</a:t>
            </a:r>
            <a:endParaRPr lang="en-US" altLang="en-US"/>
          </a:p>
        </p:txBody>
      </p:sp>
      <p:sp>
        <p:nvSpPr>
          <p:cNvPr id="250882" name="Content Placeholder 2">
            <a:extLst>
              <a:ext uri="{FF2B5EF4-FFF2-40B4-BE49-F238E27FC236}">
                <a16:creationId xmlns:a16="http://schemas.microsoft.com/office/drawing/2014/main" id="{A8900EBB-27CD-534F-A88D-350DA3F8B60C}"/>
              </a:ext>
            </a:extLst>
          </p:cNvPr>
          <p:cNvSpPr>
            <a:spLocks noGrp="1" noChangeArrowheads="1"/>
          </p:cNvSpPr>
          <p:nvPr>
            <p:ph idx="1"/>
          </p:nvPr>
        </p:nvSpPr>
        <p:spPr>
          <a:xfrm>
            <a:off x="812800" y="1714500"/>
            <a:ext cx="8462963" cy="5143500"/>
          </a:xfrm>
        </p:spPr>
        <p:txBody>
          <a:bodyPr/>
          <a:lstStyle/>
          <a:p>
            <a:r>
              <a:rPr lang="en-US" altLang="en-US"/>
              <a:t>The NCHSAA will refer the Gender Identity Request to the NCHSAA Gender Identity Committee for consideration.  </a:t>
            </a:r>
          </a:p>
          <a:p>
            <a:pPr lvl="1"/>
            <a:r>
              <a:rPr lang="en-US" altLang="en-US"/>
              <a:t>The NCHSAA Gender Identity Committee will consist of the following:</a:t>
            </a:r>
          </a:p>
          <a:p>
            <a:pPr lvl="2"/>
            <a:r>
              <a:rPr lang="en-US" altLang="en-US"/>
              <a:t>Current member of the Board of Directors;</a:t>
            </a:r>
          </a:p>
          <a:p>
            <a:pPr lvl="2"/>
            <a:endParaRPr lang="en-US" altLang="en-US"/>
          </a:p>
          <a:p>
            <a:pPr lvl="2"/>
            <a:r>
              <a:rPr lang="en-US" altLang="en-US"/>
              <a:t>LEA or school administrator;</a:t>
            </a:r>
          </a:p>
          <a:p>
            <a:pPr lvl="2"/>
            <a:endParaRPr lang="en-US" altLang="en-US"/>
          </a:p>
          <a:p>
            <a:pPr lvl="2"/>
            <a:r>
              <a:rPr lang="en-US" altLang="en-US"/>
              <a:t>Physician with experience in gender identity health care and/or World Professional Association of Transgender Health (WPATH) Standards of Care;</a:t>
            </a:r>
          </a:p>
          <a:p>
            <a:pPr lvl="2"/>
            <a:endParaRPr lang="en-US" altLang="en-US"/>
          </a:p>
          <a:p>
            <a:pPr lvl="2"/>
            <a:r>
              <a:rPr lang="en-US" altLang="en-US"/>
              <a:t>Psychiatrist, psychologist, or licensed mental health professional familiar with the WPATH.   </a:t>
            </a:r>
          </a:p>
          <a:p>
            <a:r>
              <a:rPr lang="en-US" altLang="en-US"/>
              <a:t>The Committee will approve the Request if it finds that the student genuinely identifies as the gender indicated in the Request.</a:t>
            </a:r>
          </a:p>
          <a:p>
            <a:endParaRPr lang="en-US" altLang="en-US"/>
          </a:p>
        </p:txBody>
      </p:sp>
      <p:pic>
        <p:nvPicPr>
          <p:cNvPr id="250883" name="Picture 4">
            <a:extLst>
              <a:ext uri="{FF2B5EF4-FFF2-40B4-BE49-F238E27FC236}">
                <a16:creationId xmlns:a16="http://schemas.microsoft.com/office/drawing/2014/main" id="{32B2AD35-02E7-FF41-A5AF-23554294F56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0915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a:extLst>
              <a:ext uri="{FF2B5EF4-FFF2-40B4-BE49-F238E27FC236}">
                <a16:creationId xmlns:a16="http://schemas.microsoft.com/office/drawing/2014/main" id="{3B998FBC-8745-4542-893C-39F540554C6D}"/>
              </a:ext>
            </a:extLst>
          </p:cNvPr>
          <p:cNvSpPr>
            <a:spLocks noGrp="1" noChangeArrowheads="1"/>
          </p:cNvSpPr>
          <p:nvPr>
            <p:ph type="title"/>
          </p:nvPr>
        </p:nvSpPr>
        <p:spPr/>
        <p:txBody>
          <a:bodyPr/>
          <a:lstStyle/>
          <a:p>
            <a:r>
              <a:rPr lang="en-US" altLang="en-US" b="1"/>
              <a:t>Gender of Player</a:t>
            </a:r>
            <a:endParaRPr lang="en-US" altLang="en-US"/>
          </a:p>
        </p:txBody>
      </p:sp>
      <p:sp>
        <p:nvSpPr>
          <p:cNvPr id="251906" name="Content Placeholder 2">
            <a:extLst>
              <a:ext uri="{FF2B5EF4-FFF2-40B4-BE49-F238E27FC236}">
                <a16:creationId xmlns:a16="http://schemas.microsoft.com/office/drawing/2014/main" id="{360C8A6B-2F9A-154D-A037-12EAEE643681}"/>
              </a:ext>
            </a:extLst>
          </p:cNvPr>
          <p:cNvSpPr>
            <a:spLocks noGrp="1" noChangeArrowheads="1"/>
          </p:cNvSpPr>
          <p:nvPr>
            <p:ph idx="1"/>
          </p:nvPr>
        </p:nvSpPr>
        <p:spPr>
          <a:xfrm>
            <a:off x="812800" y="2160588"/>
            <a:ext cx="9032875" cy="4697412"/>
          </a:xfrm>
        </p:spPr>
        <p:txBody>
          <a:bodyPr/>
          <a:lstStyle/>
          <a:p>
            <a:r>
              <a:rPr lang="en-US" altLang="en-US" sz="2000" dirty="0"/>
              <a:t>The Committee will require that the member school has verified that the student is eligible in all other aspects. </a:t>
            </a:r>
          </a:p>
          <a:p>
            <a:endParaRPr lang="en-US" altLang="en-US" sz="2000" dirty="0"/>
          </a:p>
          <a:p>
            <a:r>
              <a:rPr lang="en-US" altLang="en-US" sz="2000" dirty="0"/>
              <a:t>The Committee will respect and promote the student’s privacy and confidentiality rights under HIPPA and FERPA in the process of considering a Gender Identity Request.  Information provided to the Committee will be shared only to the extent necessary to decide the Gender Identity Request; provided that, if a Gender Identity Request is approved, the student’s school may share the student’s gender identity with other schools as necessary to ensure appropriate accommodations when competing at another school.</a:t>
            </a:r>
          </a:p>
          <a:p>
            <a:endParaRPr lang="en-US" altLang="en-US" dirty="0"/>
          </a:p>
        </p:txBody>
      </p:sp>
      <p:pic>
        <p:nvPicPr>
          <p:cNvPr id="251907" name="Picture 4">
            <a:extLst>
              <a:ext uri="{FF2B5EF4-FFF2-40B4-BE49-F238E27FC236}">
                <a16:creationId xmlns:a16="http://schemas.microsoft.com/office/drawing/2014/main" id="{2FCF5530-96CE-7743-8D60-61059F9F0E4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257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a:extLst>
              <a:ext uri="{FF2B5EF4-FFF2-40B4-BE49-F238E27FC236}">
                <a16:creationId xmlns:a16="http://schemas.microsoft.com/office/drawing/2014/main" id="{12B198DE-9900-9E4A-B1BD-BD143562CAC1}"/>
              </a:ext>
            </a:extLst>
          </p:cNvPr>
          <p:cNvSpPr>
            <a:spLocks noGrp="1" noChangeArrowheads="1"/>
          </p:cNvSpPr>
          <p:nvPr>
            <p:ph type="title"/>
          </p:nvPr>
        </p:nvSpPr>
        <p:spPr/>
        <p:txBody>
          <a:bodyPr/>
          <a:lstStyle/>
          <a:p>
            <a:r>
              <a:rPr lang="en-US" altLang="en-US" b="1"/>
              <a:t>Gender of Player</a:t>
            </a:r>
            <a:endParaRPr lang="en-US" altLang="en-US"/>
          </a:p>
        </p:txBody>
      </p:sp>
      <p:sp>
        <p:nvSpPr>
          <p:cNvPr id="252930" name="Content Placeholder 2">
            <a:extLst>
              <a:ext uri="{FF2B5EF4-FFF2-40B4-BE49-F238E27FC236}">
                <a16:creationId xmlns:a16="http://schemas.microsoft.com/office/drawing/2014/main" id="{CA4265D1-3555-234C-992E-B8BC5AF16C16}"/>
              </a:ext>
            </a:extLst>
          </p:cNvPr>
          <p:cNvSpPr>
            <a:spLocks noGrp="1" noChangeArrowheads="1"/>
          </p:cNvSpPr>
          <p:nvPr>
            <p:ph idx="1"/>
          </p:nvPr>
        </p:nvSpPr>
        <p:spPr>
          <a:xfrm>
            <a:off x="812800" y="2160588"/>
            <a:ext cx="9032875" cy="4697412"/>
          </a:xfrm>
        </p:spPr>
        <p:txBody>
          <a:bodyPr/>
          <a:lstStyle/>
          <a:p>
            <a:r>
              <a:rPr lang="en-US" altLang="en-US" sz="2800" dirty="0"/>
              <a:t>In cases where a Gender Identity Request has been approved:</a:t>
            </a:r>
          </a:p>
          <a:p>
            <a:pPr lvl="1"/>
            <a:r>
              <a:rPr lang="en-US" altLang="en-US" sz="2400" dirty="0"/>
              <a:t>The student will be declared eligible to participate based on the student’s gender identity.</a:t>
            </a:r>
          </a:p>
          <a:p>
            <a:pPr lvl="2"/>
            <a:r>
              <a:rPr lang="en-US" altLang="en-US" sz="2000" dirty="0"/>
              <a:t>1.2.4.a is not in effect.</a:t>
            </a:r>
          </a:p>
          <a:p>
            <a:pPr lvl="1"/>
            <a:endParaRPr lang="en-US" altLang="en-US" sz="2400" dirty="0"/>
          </a:p>
          <a:p>
            <a:pPr lvl="1"/>
            <a:r>
              <a:rPr lang="en-US" altLang="en-US" sz="2400" dirty="0"/>
              <a:t>It shall be the responsibility of the school to comply with all state and federal mandates/laws.</a:t>
            </a:r>
          </a:p>
          <a:p>
            <a:endParaRPr lang="en-US" altLang="en-US" dirty="0"/>
          </a:p>
        </p:txBody>
      </p:sp>
      <p:pic>
        <p:nvPicPr>
          <p:cNvPr id="252931" name="Picture 4">
            <a:extLst>
              <a:ext uri="{FF2B5EF4-FFF2-40B4-BE49-F238E27FC236}">
                <a16:creationId xmlns:a16="http://schemas.microsoft.com/office/drawing/2014/main" id="{CF3E8CD6-CFF8-DE49-943F-6C6D37AFC46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791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a:extLst>
              <a:ext uri="{FF2B5EF4-FFF2-40B4-BE49-F238E27FC236}">
                <a16:creationId xmlns:a16="http://schemas.microsoft.com/office/drawing/2014/main" id="{59C5CCF6-44FD-9146-B6C4-9A5D9A312B29}"/>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B481A24A-17D9-5F4A-8029-C0E2A22527A0}"/>
              </a:ext>
            </a:extLst>
          </p:cNvPr>
          <p:cNvSpPr>
            <a:spLocks noGrp="1"/>
          </p:cNvSpPr>
          <p:nvPr>
            <p:ph idx="1"/>
          </p:nvPr>
        </p:nvSpPr>
        <p:spPr>
          <a:xfrm>
            <a:off x="527843" y="1930400"/>
            <a:ext cx="9032875" cy="4697412"/>
          </a:xfrm>
        </p:spPr>
        <p:txBody>
          <a:bodyPr rtlCol="0">
            <a:normAutofit/>
          </a:bodyPr>
          <a:lstStyle/>
          <a:p>
            <a:pPr marL="0" indent="0" defTabSz="457189" fontAlgn="auto">
              <a:spcAft>
                <a:spcPts val="0"/>
              </a:spcAft>
              <a:buFont typeface="Wingdings 3" charset="2"/>
              <a:buNone/>
              <a:defRPr/>
            </a:pPr>
            <a:r>
              <a:rPr lang="en-US" sz="2000" dirty="0">
                <a:solidFill>
                  <a:schemeClr val="tx1">
                    <a:lumMod val="75000"/>
                    <a:lumOff val="25000"/>
                  </a:schemeClr>
                </a:solidFill>
              </a:rPr>
              <a:t>Initial Eligibility</a:t>
            </a:r>
          </a:p>
          <a:p>
            <a:pPr marL="342891" indent="-342891" defTabSz="457189" fontAlgn="auto">
              <a:spcAft>
                <a:spcPts val="0"/>
              </a:spcAft>
              <a:buFont typeface="Wingdings 3" charset="2"/>
              <a:buChar char=""/>
              <a:defRPr/>
            </a:pPr>
            <a:r>
              <a:rPr lang="en-US" sz="2000"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Documentation from the Division of Non-Public Education must be presented upon initial dual enrollment- attendance, immunization, transcript, school number, etc.</a:t>
            </a:r>
          </a:p>
          <a:p>
            <a:pPr marL="742932" lvl="1" indent="-285744" defTabSz="457189" fontAlgn="auto">
              <a:spcAft>
                <a:spcPts val="0"/>
              </a:spcAft>
              <a:buFont typeface="Wingdings 3" charset="2"/>
              <a:buChar char=""/>
              <a:defRPr/>
            </a:pPr>
            <a:endParaRPr lang="en-US" sz="18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Home school students must communicate athletic intent at a member school in which they are domiciled and follow the enrollment and assignment procedures/policies established by the local board of education.</a:t>
            </a:r>
          </a:p>
          <a:p>
            <a:pPr marL="1142971" lvl="2" indent="-228594" defTabSz="457189" fontAlgn="auto">
              <a:spcAft>
                <a:spcPts val="0"/>
              </a:spcAft>
              <a:buFont typeface="Wingdings 3" charset="2"/>
              <a:buChar char=""/>
              <a:defRPr/>
            </a:pPr>
            <a:r>
              <a:rPr lang="en-US" sz="1600" dirty="0">
                <a:solidFill>
                  <a:schemeClr val="tx1">
                    <a:lumMod val="75000"/>
                    <a:lumOff val="25000"/>
                  </a:schemeClr>
                </a:solidFill>
              </a:rPr>
              <a:t>Notice to principal must take place at least ten days prior to the first practice date of each sports season.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4979" name="Picture 4">
            <a:extLst>
              <a:ext uri="{FF2B5EF4-FFF2-40B4-BE49-F238E27FC236}">
                <a16:creationId xmlns:a16="http://schemas.microsoft.com/office/drawing/2014/main" id="{F6B8BC38-0C81-4146-A192-6C9801A13E2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058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a:extLst>
              <a:ext uri="{FF2B5EF4-FFF2-40B4-BE49-F238E27FC236}">
                <a16:creationId xmlns:a16="http://schemas.microsoft.com/office/drawing/2014/main" id="{AF2192DA-98F9-594A-8C8B-028B883EBD84}"/>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1B74A845-654F-024F-B10C-A7F73042DD6D}"/>
              </a:ext>
            </a:extLst>
          </p:cNvPr>
          <p:cNvSpPr>
            <a:spLocks noGrp="1"/>
          </p:cNvSpPr>
          <p:nvPr>
            <p:ph idx="1"/>
          </p:nvPr>
        </p:nvSpPr>
        <p:spPr>
          <a:xfrm>
            <a:off x="242888" y="1553137"/>
            <a:ext cx="9032875" cy="4927600"/>
          </a:xfrm>
        </p:spPr>
        <p:txBody>
          <a:bodyPr rtlCol="0">
            <a:normAutofit/>
          </a:bodyPr>
          <a:lstStyle/>
          <a:p>
            <a:pPr marL="0" indent="0" defTabSz="457189" fontAlgn="auto">
              <a:spcAft>
                <a:spcPts val="0"/>
              </a:spcAft>
              <a:buFont typeface="Wingdings 3" charset="2"/>
              <a:buNone/>
              <a:defRPr/>
            </a:pPr>
            <a:r>
              <a:rPr lang="en-US" sz="2000" dirty="0">
                <a:solidFill>
                  <a:schemeClr val="tx1">
                    <a:lumMod val="75000"/>
                    <a:lumOff val="25000"/>
                  </a:schemeClr>
                </a:solidFill>
              </a:rPr>
              <a:t>Attendance</a:t>
            </a:r>
          </a:p>
          <a:p>
            <a:pPr marL="342891" indent="-342891" defTabSz="457189" fontAlgn="auto">
              <a:spcAft>
                <a:spcPts val="0"/>
              </a:spcAft>
              <a:buFont typeface="Wingdings 3" charset="2"/>
              <a:buChar char=""/>
              <a:defRPr/>
            </a:pPr>
            <a:r>
              <a:rPr lang="en-US" sz="2000"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Must have been enrolled in the registered home school for 365 days prior to being eligible in a member school.</a:t>
            </a:r>
          </a:p>
          <a:p>
            <a:pPr marL="742932" lvl="1" indent="-285744" defTabSz="457189" fontAlgn="auto">
              <a:spcAft>
                <a:spcPts val="0"/>
              </a:spcAft>
              <a:buFont typeface="Wingdings 3" charset="2"/>
              <a:buChar char=""/>
              <a:defRPr/>
            </a:pPr>
            <a:endParaRPr lang="en-US" sz="18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Once deemed eligible at a member school, the student must maintain continuous dual enrollment.</a:t>
            </a:r>
          </a:p>
          <a:p>
            <a:pPr marL="1142971" lvl="2" indent="-228594" defTabSz="457189" fontAlgn="auto">
              <a:spcAft>
                <a:spcPts val="0"/>
              </a:spcAft>
              <a:buFont typeface="Wingdings 3" charset="2"/>
              <a:buChar char=""/>
              <a:defRPr/>
            </a:pPr>
            <a:r>
              <a:rPr lang="en-US" sz="1600" dirty="0">
                <a:solidFill>
                  <a:schemeClr val="tx1">
                    <a:lumMod val="75000"/>
                    <a:lumOff val="25000"/>
                  </a:schemeClr>
                </a:solidFill>
              </a:rPr>
              <a:t>Unenrollment would render the student ineligible for 365 days. </a:t>
            </a:r>
          </a:p>
          <a:p>
            <a:pPr marL="742932" lvl="1" indent="-285744" defTabSz="457189" fontAlgn="auto">
              <a:spcAft>
                <a:spcPts val="0"/>
              </a:spcAft>
              <a:buFont typeface="Wingdings 3" charset="2"/>
              <a:buChar char=""/>
              <a:defRPr/>
            </a:pPr>
            <a:endParaRPr lang="en-US" sz="18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Must participate in a class schedule that is at least one half of the school’s instructional day</a:t>
            </a:r>
          </a:p>
          <a:p>
            <a:pPr marL="1142971" lvl="2" indent="-228594" defTabSz="457189" fontAlgn="auto">
              <a:spcAft>
                <a:spcPts val="0"/>
              </a:spcAft>
              <a:buFont typeface="Wingdings 3" charset="2"/>
              <a:buChar char=""/>
              <a:defRPr/>
            </a:pPr>
            <a:r>
              <a:rPr lang="en-US" sz="1600" dirty="0">
                <a:solidFill>
                  <a:schemeClr val="tx1">
                    <a:lumMod val="75000"/>
                    <a:lumOff val="25000"/>
                  </a:schemeClr>
                </a:solidFill>
              </a:rPr>
              <a:t>At least one class must be on campus each semester or meet LEA requirements.</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6003" name="Picture 4">
            <a:extLst>
              <a:ext uri="{FF2B5EF4-FFF2-40B4-BE49-F238E27FC236}">
                <a16:creationId xmlns:a16="http://schemas.microsoft.com/office/drawing/2014/main" id="{EE565798-ECDC-704C-9ECD-39BAE594188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3864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a:extLst>
              <a:ext uri="{FF2B5EF4-FFF2-40B4-BE49-F238E27FC236}">
                <a16:creationId xmlns:a16="http://schemas.microsoft.com/office/drawing/2014/main" id="{D594A42F-A4D8-D647-9E23-014E03CA3038}"/>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29008B88-732A-2D4D-9648-EEBD1358BC5C}"/>
              </a:ext>
            </a:extLst>
          </p:cNvPr>
          <p:cNvSpPr>
            <a:spLocks noGrp="1"/>
          </p:cNvSpPr>
          <p:nvPr>
            <p:ph idx="1"/>
          </p:nvPr>
        </p:nvSpPr>
        <p:spPr>
          <a:xfrm>
            <a:off x="812800" y="1795463"/>
            <a:ext cx="9032875" cy="5062537"/>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Scholastic Requirements: </a:t>
            </a:r>
          </a:p>
          <a:p>
            <a:pPr marL="342891" indent="-342891" defTabSz="457189" fontAlgn="auto">
              <a:spcAft>
                <a:spcPts val="0"/>
              </a:spcAft>
              <a:buFont typeface="Wingdings 3" charset="2"/>
              <a:buChar char=""/>
              <a:defRPr/>
            </a:pPr>
            <a:r>
              <a:rPr lang="en-US" dirty="0">
                <a:solidFill>
                  <a:schemeClr val="tx1">
                    <a:lumMod val="75000"/>
                    <a:lumOff val="25000"/>
                  </a:schemeClr>
                </a:solidFill>
              </a:rPr>
              <a:t>A student must have passed a minimum load of work during the preceding semester to be eligible at any time during the present semester. The semester is normally considered half of the academic year. All students must also meet local promotion standards, set by the LEA and/or the local school.  </a:t>
            </a:r>
            <a:r>
              <a:rPr lang="en-US" dirty="0">
                <a:solidFill>
                  <a:srgbClr val="FF0000"/>
                </a:solidFill>
              </a:rPr>
              <a:t>Home school students must be on grade level according to a nationally standardized achievement test(s) indicating grade level.</a:t>
            </a:r>
            <a:endParaRPr lang="en-US" dirty="0">
              <a:solidFill>
                <a:schemeClr val="tx1">
                  <a:lumMod val="75000"/>
                  <a:lumOff val="25000"/>
                </a:schemeClr>
              </a:solidFill>
            </a:endParaRPr>
          </a:p>
          <a:p>
            <a:pPr marL="342891" indent="-342891" defTabSz="457189" fontAlgn="auto">
              <a:spcAft>
                <a:spcPts val="0"/>
              </a:spcAft>
              <a:buFont typeface="Wingdings 3" charset="2"/>
              <a:buChar char=""/>
              <a:defRPr/>
            </a:pPr>
            <a:r>
              <a:rPr lang="en-US" dirty="0">
                <a:solidFill>
                  <a:schemeClr val="tx1">
                    <a:lumMod val="75000"/>
                    <a:lumOff val="25000"/>
                  </a:schemeClr>
                </a:solidFill>
              </a:rPr>
              <a:t>A minimum load is defined as five courses in the traditional school schedule and three courses for schools on the “block” format. If the school is on an A/B form of block scheduling, a student must pass six of eight courses during what would traditionally be defined as a semester. Any student, including seniors must pass that minimum load, even if they need fewer for graduation.  </a:t>
            </a:r>
            <a:r>
              <a:rPr lang="en-US" dirty="0">
                <a:solidFill>
                  <a:srgbClr val="FF0000"/>
                </a:solidFill>
              </a:rPr>
              <a:t>Home school student must pass all public school courses in which he/she is enrolled.</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7027" name="Picture 4">
            <a:extLst>
              <a:ext uri="{FF2B5EF4-FFF2-40B4-BE49-F238E27FC236}">
                <a16:creationId xmlns:a16="http://schemas.microsoft.com/office/drawing/2014/main" id="{05079A6A-555F-2F4C-8CA5-D3D1A56A707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761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a:extLst>
              <a:ext uri="{FF2B5EF4-FFF2-40B4-BE49-F238E27FC236}">
                <a16:creationId xmlns:a16="http://schemas.microsoft.com/office/drawing/2014/main" id="{560278EA-2115-DB46-A9BD-81644118DECA}"/>
              </a:ext>
            </a:extLst>
          </p:cNvPr>
          <p:cNvSpPr>
            <a:spLocks noGrp="1" noChangeArrowheads="1"/>
          </p:cNvSpPr>
          <p:nvPr>
            <p:ph type="title"/>
          </p:nvPr>
        </p:nvSpPr>
        <p:spPr/>
        <p:txBody>
          <a:bodyPr/>
          <a:lstStyle/>
          <a:p>
            <a:r>
              <a:rPr lang="en-US" altLang="en-US" b="1"/>
              <a:t>Transfer Policy</a:t>
            </a:r>
          </a:p>
        </p:txBody>
      </p:sp>
      <p:sp>
        <p:nvSpPr>
          <p:cNvPr id="258050" name="Content Placeholder 2">
            <a:extLst>
              <a:ext uri="{FF2B5EF4-FFF2-40B4-BE49-F238E27FC236}">
                <a16:creationId xmlns:a16="http://schemas.microsoft.com/office/drawing/2014/main" id="{D0834857-8ABD-3A41-B256-BFAA38BF4312}"/>
              </a:ext>
            </a:extLst>
          </p:cNvPr>
          <p:cNvSpPr>
            <a:spLocks noGrp="1" noChangeArrowheads="1"/>
          </p:cNvSpPr>
          <p:nvPr>
            <p:ph idx="1"/>
          </p:nvPr>
        </p:nvSpPr>
        <p:spPr>
          <a:xfrm>
            <a:off x="812800" y="2160588"/>
            <a:ext cx="9032875" cy="4697412"/>
          </a:xfrm>
        </p:spPr>
        <p:txBody>
          <a:bodyPr/>
          <a:lstStyle/>
          <a:p>
            <a:r>
              <a:rPr lang="en-US" altLang="en-US" sz="2400" dirty="0"/>
              <a:t>Students transferring to the same member school where the student’s coach has relocated within a calendar year will be deemed ineligible in any sport in which the coach is involved. </a:t>
            </a:r>
          </a:p>
          <a:p>
            <a:pPr lvl="1"/>
            <a:r>
              <a:rPr lang="en-US" altLang="en-US" sz="2000" dirty="0"/>
              <a:t>Now applies to within LEA as well as from LEA to LEA.</a:t>
            </a:r>
          </a:p>
          <a:p>
            <a:endParaRPr lang="en-US" altLang="en-US" sz="2400" dirty="0"/>
          </a:p>
          <a:p>
            <a:r>
              <a:rPr lang="en-US" altLang="en-US" sz="2400" dirty="0"/>
              <a:t>If deemed ineligible due to athletic purposes, the student will only be ineligible in that sport(s) in which “athletic purposes” was reason for not authorizing.</a:t>
            </a:r>
          </a:p>
          <a:p>
            <a:endParaRPr lang="en-US" altLang="en-US" dirty="0"/>
          </a:p>
        </p:txBody>
      </p:sp>
      <p:pic>
        <p:nvPicPr>
          <p:cNvPr id="258051" name="Picture 4">
            <a:extLst>
              <a:ext uri="{FF2B5EF4-FFF2-40B4-BE49-F238E27FC236}">
                <a16:creationId xmlns:a16="http://schemas.microsoft.com/office/drawing/2014/main" id="{C33CF7C4-19EC-004C-9AAC-3308A44F6C0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2230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a:extLst>
              <a:ext uri="{FF2B5EF4-FFF2-40B4-BE49-F238E27FC236}">
                <a16:creationId xmlns:a16="http://schemas.microsoft.com/office/drawing/2014/main" id="{3C5343B8-2DE8-EB41-BE1D-1193A632B167}"/>
              </a:ext>
            </a:extLst>
          </p:cNvPr>
          <p:cNvSpPr>
            <a:spLocks noGrp="1" noChangeArrowheads="1"/>
          </p:cNvSpPr>
          <p:nvPr>
            <p:ph type="title"/>
          </p:nvPr>
        </p:nvSpPr>
        <p:spPr/>
        <p:txBody>
          <a:bodyPr/>
          <a:lstStyle/>
          <a:p>
            <a:r>
              <a:rPr lang="en-US" altLang="en-US" b="1"/>
              <a:t>Foreign Exchange Students</a:t>
            </a:r>
          </a:p>
        </p:txBody>
      </p:sp>
      <p:sp>
        <p:nvSpPr>
          <p:cNvPr id="259074" name="Content Placeholder 2">
            <a:extLst>
              <a:ext uri="{FF2B5EF4-FFF2-40B4-BE49-F238E27FC236}">
                <a16:creationId xmlns:a16="http://schemas.microsoft.com/office/drawing/2014/main" id="{F8C29A69-E7F3-A74B-8799-25CFF9D92A95}"/>
              </a:ext>
            </a:extLst>
          </p:cNvPr>
          <p:cNvSpPr>
            <a:spLocks noGrp="1" noChangeArrowheads="1"/>
          </p:cNvSpPr>
          <p:nvPr>
            <p:ph idx="1"/>
          </p:nvPr>
        </p:nvSpPr>
        <p:spPr>
          <a:xfrm>
            <a:off x="812800" y="2160588"/>
            <a:ext cx="9032875" cy="4697412"/>
          </a:xfrm>
        </p:spPr>
        <p:txBody>
          <a:bodyPr/>
          <a:lstStyle/>
          <a:p>
            <a:pPr lvl="1"/>
            <a:r>
              <a:rPr lang="en-US" altLang="en-US" sz="3200" dirty="0"/>
              <a:t>After the first year of participation as a Foreign Exchange Student</a:t>
            </a:r>
          </a:p>
          <a:p>
            <a:pPr lvl="2"/>
            <a:r>
              <a:rPr lang="en-US" altLang="en-US" sz="2800" dirty="0"/>
              <a:t>Student can be eligible subsequently, based on the two-semester rule</a:t>
            </a:r>
          </a:p>
          <a:p>
            <a:pPr lvl="3"/>
            <a:r>
              <a:rPr lang="en-US" altLang="en-US" sz="2400" dirty="0"/>
              <a:t>Applies to the same school of initial enrollment</a:t>
            </a:r>
          </a:p>
          <a:p>
            <a:endParaRPr lang="en-US" altLang="en-US" dirty="0"/>
          </a:p>
        </p:txBody>
      </p:sp>
      <p:pic>
        <p:nvPicPr>
          <p:cNvPr id="259075" name="Picture 4">
            <a:extLst>
              <a:ext uri="{FF2B5EF4-FFF2-40B4-BE49-F238E27FC236}">
                <a16:creationId xmlns:a16="http://schemas.microsoft.com/office/drawing/2014/main" id="{50AA5A27-4414-8540-BDC0-DDAABC7C1A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5775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a:extLst>
              <a:ext uri="{FF2B5EF4-FFF2-40B4-BE49-F238E27FC236}">
                <a16:creationId xmlns:a16="http://schemas.microsoft.com/office/drawing/2014/main" id="{908CC05B-4D44-954F-91FD-621F4C634D4F}"/>
              </a:ext>
            </a:extLst>
          </p:cNvPr>
          <p:cNvSpPr>
            <a:spLocks noGrp="1" noChangeArrowheads="1"/>
          </p:cNvSpPr>
          <p:nvPr>
            <p:ph type="title"/>
          </p:nvPr>
        </p:nvSpPr>
        <p:spPr/>
        <p:txBody>
          <a:bodyPr/>
          <a:lstStyle/>
          <a:p>
            <a:r>
              <a:rPr lang="en-US" altLang="en-US" b="1"/>
              <a:t>Ejection Policy</a:t>
            </a:r>
          </a:p>
        </p:txBody>
      </p:sp>
      <p:sp>
        <p:nvSpPr>
          <p:cNvPr id="261122" name="Content Placeholder 2">
            <a:extLst>
              <a:ext uri="{FF2B5EF4-FFF2-40B4-BE49-F238E27FC236}">
                <a16:creationId xmlns:a16="http://schemas.microsoft.com/office/drawing/2014/main" id="{17FF57CB-8D4E-0B4C-A741-228E3262018C}"/>
              </a:ext>
            </a:extLst>
          </p:cNvPr>
          <p:cNvSpPr>
            <a:spLocks noGrp="1" noChangeArrowheads="1"/>
          </p:cNvSpPr>
          <p:nvPr>
            <p:ph idx="1"/>
          </p:nvPr>
        </p:nvSpPr>
        <p:spPr>
          <a:xfrm>
            <a:off x="812800" y="2160588"/>
            <a:ext cx="9032875" cy="4697412"/>
          </a:xfrm>
        </p:spPr>
        <p:txBody>
          <a:bodyPr/>
          <a:lstStyle/>
          <a:p>
            <a:r>
              <a:rPr lang="en-US" altLang="en-US" sz="3600" dirty="0"/>
              <a:t>Clarified this policy:</a:t>
            </a:r>
          </a:p>
          <a:p>
            <a:pPr lvl="1"/>
            <a:r>
              <a:rPr lang="en-US" altLang="en-US" sz="3200" dirty="0"/>
              <a:t>Leaving the bench and coming on to the playing area during a fight (whether they participate in the fight or not)</a:t>
            </a:r>
          </a:p>
          <a:p>
            <a:endParaRPr lang="en-US" altLang="en-US" dirty="0"/>
          </a:p>
        </p:txBody>
      </p:sp>
      <p:pic>
        <p:nvPicPr>
          <p:cNvPr id="261123" name="Picture 4">
            <a:extLst>
              <a:ext uri="{FF2B5EF4-FFF2-40B4-BE49-F238E27FC236}">
                <a16:creationId xmlns:a16="http://schemas.microsoft.com/office/drawing/2014/main" id="{5EC27E6C-0291-1644-BE48-50E6732EA85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792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a:extLst>
              <a:ext uri="{FF2B5EF4-FFF2-40B4-BE49-F238E27FC236}">
                <a16:creationId xmlns:a16="http://schemas.microsoft.com/office/drawing/2014/main" id="{617C169E-AF7B-0B4C-AF0B-B0733DC880EC}"/>
              </a:ext>
            </a:extLst>
          </p:cNvPr>
          <p:cNvSpPr>
            <a:spLocks noGrp="1" noChangeArrowheads="1"/>
          </p:cNvSpPr>
          <p:nvPr>
            <p:ph type="title"/>
          </p:nvPr>
        </p:nvSpPr>
        <p:spPr/>
        <p:txBody>
          <a:bodyPr/>
          <a:lstStyle/>
          <a:p>
            <a:r>
              <a:rPr lang="en-US" altLang="en-US" b="1"/>
              <a:t>Unpaid Fines</a:t>
            </a:r>
          </a:p>
        </p:txBody>
      </p:sp>
      <p:sp>
        <p:nvSpPr>
          <p:cNvPr id="263170" name="Content Placeholder 2">
            <a:extLst>
              <a:ext uri="{FF2B5EF4-FFF2-40B4-BE49-F238E27FC236}">
                <a16:creationId xmlns:a16="http://schemas.microsoft.com/office/drawing/2014/main" id="{895C6802-2025-DB47-B292-C2C453A6D5D2}"/>
              </a:ext>
            </a:extLst>
          </p:cNvPr>
          <p:cNvSpPr>
            <a:spLocks noGrp="1" noChangeArrowheads="1"/>
          </p:cNvSpPr>
          <p:nvPr>
            <p:ph idx="1"/>
          </p:nvPr>
        </p:nvSpPr>
        <p:spPr>
          <a:xfrm>
            <a:off x="812800" y="2160588"/>
            <a:ext cx="9032875" cy="4697412"/>
          </a:xfrm>
        </p:spPr>
        <p:txBody>
          <a:bodyPr/>
          <a:lstStyle/>
          <a:p>
            <a:r>
              <a:rPr lang="en-US" altLang="en-US" sz="3600" dirty="0"/>
              <a:t>Unpaid fines will be posted for NCHSAA membership view only</a:t>
            </a:r>
          </a:p>
          <a:p>
            <a:endParaRPr lang="en-US" altLang="en-US" dirty="0"/>
          </a:p>
        </p:txBody>
      </p:sp>
      <p:pic>
        <p:nvPicPr>
          <p:cNvPr id="263171" name="Picture 4">
            <a:extLst>
              <a:ext uri="{FF2B5EF4-FFF2-40B4-BE49-F238E27FC236}">
                <a16:creationId xmlns:a16="http://schemas.microsoft.com/office/drawing/2014/main" id="{E32ADAA8-6223-A846-A91E-B09B90AB868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496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a:extLst>
              <a:ext uri="{FF2B5EF4-FFF2-40B4-BE49-F238E27FC236}">
                <a16:creationId xmlns:a16="http://schemas.microsoft.com/office/drawing/2014/main" id="{7EBE903B-08B3-C844-B084-DDDB1A140632}"/>
              </a:ext>
            </a:extLst>
          </p:cNvPr>
          <p:cNvSpPr>
            <a:spLocks noGrp="1" noChangeArrowheads="1"/>
          </p:cNvSpPr>
          <p:nvPr>
            <p:ph type="title"/>
          </p:nvPr>
        </p:nvSpPr>
        <p:spPr/>
        <p:txBody>
          <a:bodyPr/>
          <a:lstStyle/>
          <a:p>
            <a:r>
              <a:rPr lang="en-US" altLang="en-US" b="1"/>
              <a:t>Eligibility Summary Forms</a:t>
            </a:r>
          </a:p>
        </p:txBody>
      </p:sp>
      <p:sp>
        <p:nvSpPr>
          <p:cNvPr id="264194" name="Content Placeholder 2">
            <a:extLst>
              <a:ext uri="{FF2B5EF4-FFF2-40B4-BE49-F238E27FC236}">
                <a16:creationId xmlns:a16="http://schemas.microsoft.com/office/drawing/2014/main" id="{1E9104D7-FA66-B74A-82D4-4632036358F2}"/>
              </a:ext>
            </a:extLst>
          </p:cNvPr>
          <p:cNvSpPr>
            <a:spLocks noGrp="1" noChangeArrowheads="1"/>
          </p:cNvSpPr>
          <p:nvPr>
            <p:ph idx="1"/>
          </p:nvPr>
        </p:nvSpPr>
        <p:spPr>
          <a:xfrm>
            <a:off x="812800" y="2160588"/>
            <a:ext cx="9032875" cy="4697412"/>
          </a:xfrm>
        </p:spPr>
        <p:txBody>
          <a:bodyPr/>
          <a:lstStyle/>
          <a:p>
            <a:r>
              <a:rPr lang="en-US" altLang="en-US" sz="4000" dirty="0"/>
              <a:t>Deadline Changes</a:t>
            </a:r>
          </a:p>
          <a:p>
            <a:pPr lvl="1"/>
            <a:r>
              <a:rPr lang="en-US" altLang="en-US" sz="2800" dirty="0"/>
              <a:t>Fall – September 1</a:t>
            </a:r>
          </a:p>
          <a:p>
            <a:pPr lvl="1"/>
            <a:endParaRPr lang="en-US" altLang="en-US" sz="2800" dirty="0"/>
          </a:p>
          <a:p>
            <a:pPr lvl="1"/>
            <a:r>
              <a:rPr lang="en-US" altLang="en-US" sz="2800" dirty="0"/>
              <a:t>Winter – December 1</a:t>
            </a:r>
          </a:p>
          <a:p>
            <a:pPr lvl="1"/>
            <a:endParaRPr lang="en-US" altLang="en-US" sz="2800" dirty="0"/>
          </a:p>
          <a:p>
            <a:pPr lvl="1"/>
            <a:r>
              <a:rPr lang="en-US" altLang="en-US" sz="2800" dirty="0"/>
              <a:t>Spring – March 15</a:t>
            </a:r>
          </a:p>
          <a:p>
            <a:endParaRPr lang="en-US" altLang="en-US" dirty="0"/>
          </a:p>
        </p:txBody>
      </p:sp>
      <p:pic>
        <p:nvPicPr>
          <p:cNvPr id="264195" name="Picture 4">
            <a:extLst>
              <a:ext uri="{FF2B5EF4-FFF2-40B4-BE49-F238E27FC236}">
                <a16:creationId xmlns:a16="http://schemas.microsoft.com/office/drawing/2014/main" id="{30E957A5-6FFF-884A-B21F-26D72764A84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5716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a:extLst>
              <a:ext uri="{FF2B5EF4-FFF2-40B4-BE49-F238E27FC236}">
                <a16:creationId xmlns:a16="http://schemas.microsoft.com/office/drawing/2014/main" id="{07DE525B-F43B-F64C-B748-06AB8262B42D}"/>
              </a:ext>
            </a:extLst>
          </p:cNvPr>
          <p:cNvSpPr>
            <a:spLocks noGrp="1" noChangeArrowheads="1"/>
          </p:cNvSpPr>
          <p:nvPr>
            <p:ph type="title"/>
          </p:nvPr>
        </p:nvSpPr>
        <p:spPr/>
        <p:txBody>
          <a:bodyPr/>
          <a:lstStyle/>
          <a:p>
            <a:r>
              <a:rPr lang="en-US" altLang="en-US" b="1"/>
              <a:t>Post-Season Participation</a:t>
            </a:r>
          </a:p>
        </p:txBody>
      </p:sp>
      <p:sp>
        <p:nvSpPr>
          <p:cNvPr id="266242" name="Content Placeholder 2">
            <a:extLst>
              <a:ext uri="{FF2B5EF4-FFF2-40B4-BE49-F238E27FC236}">
                <a16:creationId xmlns:a16="http://schemas.microsoft.com/office/drawing/2014/main" id="{6A985F21-D0F9-6B44-8022-9E481A0DA14A}"/>
              </a:ext>
            </a:extLst>
          </p:cNvPr>
          <p:cNvSpPr>
            <a:spLocks noGrp="1" noChangeArrowheads="1"/>
          </p:cNvSpPr>
          <p:nvPr>
            <p:ph idx="1"/>
          </p:nvPr>
        </p:nvSpPr>
        <p:spPr>
          <a:xfrm>
            <a:off x="812800" y="2160588"/>
            <a:ext cx="9032875" cy="4697412"/>
          </a:xfrm>
        </p:spPr>
        <p:txBody>
          <a:bodyPr/>
          <a:lstStyle/>
          <a:p>
            <a:r>
              <a:rPr lang="en-US" altLang="en-US" sz="3600" dirty="0"/>
              <a:t>Clarification:</a:t>
            </a:r>
          </a:p>
          <a:p>
            <a:pPr lvl="1"/>
            <a:r>
              <a:rPr lang="en-US" altLang="en-US" sz="3200" dirty="0"/>
              <a:t>Independent NCHSAA member schools are eligible for post-season ONLY in individual sports, based on the sport.</a:t>
            </a:r>
          </a:p>
          <a:p>
            <a:endParaRPr lang="en-US" altLang="en-US" dirty="0"/>
          </a:p>
        </p:txBody>
      </p:sp>
      <p:pic>
        <p:nvPicPr>
          <p:cNvPr id="266243" name="Picture 4">
            <a:extLst>
              <a:ext uri="{FF2B5EF4-FFF2-40B4-BE49-F238E27FC236}">
                <a16:creationId xmlns:a16="http://schemas.microsoft.com/office/drawing/2014/main" id="{261D7107-2AED-454D-84CE-A2860198B5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688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itle 1">
            <a:extLst>
              <a:ext uri="{FF2B5EF4-FFF2-40B4-BE49-F238E27FC236}">
                <a16:creationId xmlns:a16="http://schemas.microsoft.com/office/drawing/2014/main" id="{EC1B11F5-BC12-6843-8156-04EBCCC09027}"/>
              </a:ext>
            </a:extLst>
          </p:cNvPr>
          <p:cNvSpPr>
            <a:spLocks noGrp="1" noChangeArrowheads="1"/>
          </p:cNvSpPr>
          <p:nvPr>
            <p:ph type="title"/>
          </p:nvPr>
        </p:nvSpPr>
        <p:spPr/>
        <p:txBody>
          <a:bodyPr/>
          <a:lstStyle/>
          <a:p>
            <a:r>
              <a:rPr lang="en-US" altLang="en-US" b="1"/>
              <a:t>Wilson Game Balls</a:t>
            </a:r>
          </a:p>
        </p:txBody>
      </p:sp>
      <p:sp>
        <p:nvSpPr>
          <p:cNvPr id="3" name="Content Placeholder 2">
            <a:extLst>
              <a:ext uri="{FF2B5EF4-FFF2-40B4-BE49-F238E27FC236}">
                <a16:creationId xmlns:a16="http://schemas.microsoft.com/office/drawing/2014/main" id="{180C183F-F752-4542-9792-039686CFAD1E}"/>
              </a:ext>
            </a:extLst>
          </p:cNvPr>
          <p:cNvSpPr>
            <a:spLocks noGrp="1"/>
          </p:cNvSpPr>
          <p:nvPr>
            <p:ph idx="1"/>
          </p:nvPr>
        </p:nvSpPr>
        <p:spPr>
          <a:xfrm>
            <a:off x="812800" y="1897063"/>
            <a:ext cx="9032875" cy="4960937"/>
          </a:xfrm>
        </p:spPr>
        <p:txBody>
          <a:bodyPr rtlCol="0">
            <a:normAutofit/>
          </a:bodyPr>
          <a:lstStyle/>
          <a:p>
            <a:pPr marL="0" indent="0" defTabSz="457189" fontAlgn="auto">
              <a:spcAft>
                <a:spcPts val="0"/>
              </a:spcAft>
              <a:buFont typeface="Wingdings 3" charset="2"/>
              <a:buNone/>
              <a:defRPr/>
            </a:pPr>
            <a:r>
              <a:rPr lang="en-US" sz="2400" b="1" dirty="0">
                <a:solidFill>
                  <a:schemeClr val="tx1">
                    <a:lumMod val="75000"/>
                    <a:lumOff val="25000"/>
                  </a:schemeClr>
                </a:solidFill>
              </a:rPr>
              <a:t>2019-20</a:t>
            </a:r>
          </a:p>
          <a:p>
            <a:pPr marL="342891" indent="-342891" defTabSz="457189" fontAlgn="auto">
              <a:spcAft>
                <a:spcPts val="0"/>
              </a:spcAft>
              <a:buFont typeface="Wingdings 3" charset="2"/>
              <a:buChar char=""/>
              <a:defRPr/>
            </a:pPr>
            <a:r>
              <a:rPr lang="en-US" sz="2400" dirty="0">
                <a:solidFill>
                  <a:schemeClr val="tx1">
                    <a:lumMod val="75000"/>
                    <a:lumOff val="25000"/>
                  </a:schemeClr>
                </a:solidFill>
              </a:rPr>
              <a:t>No change, required at State Championships</a:t>
            </a:r>
          </a:p>
          <a:p>
            <a:pPr marL="0" indent="0" defTabSz="457189" fontAlgn="auto">
              <a:spcAft>
                <a:spcPts val="0"/>
              </a:spcAft>
              <a:buFont typeface="Wingdings 3" charset="2"/>
              <a:buNone/>
              <a:defRPr/>
            </a:pPr>
            <a:endParaRPr lang="en-US" sz="2000" b="1" dirty="0">
              <a:solidFill>
                <a:schemeClr val="tx1">
                  <a:lumMod val="75000"/>
                  <a:lumOff val="25000"/>
                </a:schemeClr>
              </a:solidFill>
            </a:endParaRPr>
          </a:p>
          <a:p>
            <a:pPr marL="0" indent="0" defTabSz="457189" fontAlgn="auto">
              <a:spcAft>
                <a:spcPts val="0"/>
              </a:spcAft>
              <a:buFont typeface="Wingdings 3" charset="2"/>
              <a:buNone/>
              <a:defRPr/>
            </a:pPr>
            <a:r>
              <a:rPr lang="en-US" sz="2400" b="1" dirty="0">
                <a:solidFill>
                  <a:schemeClr val="tx1">
                    <a:lumMod val="75000"/>
                    <a:lumOff val="25000"/>
                  </a:schemeClr>
                </a:solidFill>
              </a:rPr>
              <a:t>2020-21</a:t>
            </a:r>
          </a:p>
          <a:p>
            <a:pPr marL="342891" indent="-342891" defTabSz="457189" fontAlgn="auto">
              <a:spcAft>
                <a:spcPts val="0"/>
              </a:spcAft>
              <a:buFont typeface="Wingdings 3" charset="2"/>
              <a:buChar char=""/>
              <a:defRPr/>
            </a:pPr>
            <a:r>
              <a:rPr lang="en-US" sz="2400" dirty="0">
                <a:solidFill>
                  <a:schemeClr val="tx1">
                    <a:lumMod val="75000"/>
                    <a:lumOff val="25000"/>
                  </a:schemeClr>
                </a:solidFill>
              </a:rPr>
              <a:t>Required use of the official and adopted Wilson game balls in ALL playoff events</a:t>
            </a:r>
          </a:p>
          <a:p>
            <a:pPr marL="342891" indent="-342891" defTabSz="457189" fontAlgn="auto">
              <a:spcAft>
                <a:spcPts val="0"/>
              </a:spcAft>
              <a:buFont typeface="Wingdings 3" charset="2"/>
              <a:buChar char=""/>
              <a:defRPr/>
            </a:pPr>
            <a:endParaRPr lang="en-US" sz="20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2400" dirty="0">
                <a:solidFill>
                  <a:schemeClr val="tx1">
                    <a:lumMod val="75000"/>
                    <a:lumOff val="25000"/>
                  </a:schemeClr>
                </a:solidFill>
              </a:rPr>
              <a:t>Strongly recommend the use of the official and adopted Wilson game balls during the regular season</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68291" name="Picture 4">
            <a:extLst>
              <a:ext uri="{FF2B5EF4-FFF2-40B4-BE49-F238E27FC236}">
                <a16:creationId xmlns:a16="http://schemas.microsoft.com/office/drawing/2014/main" id="{5492A23A-D2B7-4843-81C8-B27A55DC2D8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201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a:extLst>
              <a:ext uri="{FF2B5EF4-FFF2-40B4-BE49-F238E27FC236}">
                <a16:creationId xmlns:a16="http://schemas.microsoft.com/office/drawing/2014/main" id="{BD4E4F36-7240-B64F-9D8B-AC7BE5989715}"/>
              </a:ext>
            </a:extLst>
          </p:cNvPr>
          <p:cNvSpPr>
            <a:spLocks noGrp="1" noChangeArrowheads="1"/>
          </p:cNvSpPr>
          <p:nvPr>
            <p:ph type="title"/>
          </p:nvPr>
        </p:nvSpPr>
        <p:spPr/>
        <p:txBody>
          <a:bodyPr/>
          <a:lstStyle/>
          <a:p>
            <a:r>
              <a:rPr lang="en-US" altLang="en-US" b="1" dirty="0"/>
              <a:t>Wilson Game Balls</a:t>
            </a:r>
          </a:p>
        </p:txBody>
      </p:sp>
      <p:pic>
        <p:nvPicPr>
          <p:cNvPr id="270338" name="Picture 6">
            <a:extLst>
              <a:ext uri="{FF2B5EF4-FFF2-40B4-BE49-F238E27FC236}">
                <a16:creationId xmlns:a16="http://schemas.microsoft.com/office/drawing/2014/main" id="{E62FC234-3008-5C4A-95B4-ECAB56A947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812800" y="3716338"/>
            <a:ext cx="9032875" cy="16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39" name="Picture 5">
            <a:extLst>
              <a:ext uri="{FF2B5EF4-FFF2-40B4-BE49-F238E27FC236}">
                <a16:creationId xmlns:a16="http://schemas.microsoft.com/office/drawing/2014/main" id="{F716E422-5803-814E-A152-43308D4623D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2800" y="2057400"/>
            <a:ext cx="9032875"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40" name="Picture 8">
            <a:extLst>
              <a:ext uri="{FF2B5EF4-FFF2-40B4-BE49-F238E27FC236}">
                <a16:creationId xmlns:a16="http://schemas.microsoft.com/office/drawing/2014/main" id="{78743DC2-AF76-F942-818A-F0A3B95B153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840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a:extLst>
              <a:ext uri="{FF2B5EF4-FFF2-40B4-BE49-F238E27FC236}">
                <a16:creationId xmlns:a16="http://schemas.microsoft.com/office/drawing/2014/main" id="{740C3AE9-1159-EE4C-97BA-DF6F4438E4BE}"/>
              </a:ext>
            </a:extLst>
          </p:cNvPr>
          <p:cNvSpPr>
            <a:spLocks noGrp="1" noChangeArrowheads="1"/>
          </p:cNvSpPr>
          <p:nvPr>
            <p:ph type="ctrTitle"/>
          </p:nvPr>
        </p:nvSpPr>
        <p:spPr>
          <a:xfrm>
            <a:off x="1115123" y="284163"/>
            <a:ext cx="7617716" cy="5694362"/>
          </a:xfrm>
        </p:spPr>
        <p:txBody>
          <a:bodyPr/>
          <a:lstStyle/>
          <a:p>
            <a:r>
              <a:rPr lang="en-US" altLang="en-US" sz="4000" b="1" dirty="0"/>
              <a:t>Sport Specific Board Changes,</a:t>
            </a:r>
            <a:br>
              <a:rPr lang="en-US" altLang="en-US" sz="4000" b="1" dirty="0"/>
            </a:br>
            <a:br>
              <a:rPr lang="en-US" altLang="en-US" sz="4000" b="1" dirty="0"/>
            </a:br>
            <a:r>
              <a:rPr lang="en-US" altLang="en-US" sz="4000" b="1" dirty="0"/>
              <a:t>NCHSAA Points of Emphasis</a:t>
            </a:r>
            <a:br>
              <a:rPr lang="en-US" altLang="en-US" sz="4000" b="1" dirty="0"/>
            </a:br>
            <a:r>
              <a:rPr lang="en-US" altLang="en-US" sz="4000" b="1" dirty="0"/>
              <a:t>&amp;</a:t>
            </a:r>
            <a:br>
              <a:rPr lang="en-US" altLang="en-US" sz="4000" b="1" dirty="0"/>
            </a:br>
            <a:r>
              <a:rPr lang="en-US" altLang="en-US" sz="4000" b="1" dirty="0"/>
              <a:t>Requested Topics by NCBCA</a:t>
            </a:r>
            <a:br>
              <a:rPr lang="en-US" altLang="en-US" sz="4000" b="1" dirty="0"/>
            </a:br>
            <a:r>
              <a:rPr lang="en-US" altLang="en-US" sz="4000" b="1" dirty="0"/>
              <a:t>  </a:t>
            </a:r>
            <a:r>
              <a:rPr lang="en-US" altLang="en-US" sz="1800" dirty="0"/>
              <a:t>-Playoff Format Proposals</a:t>
            </a:r>
            <a:br>
              <a:rPr lang="en-US" altLang="en-US" sz="1800" dirty="0"/>
            </a:br>
            <a:r>
              <a:rPr lang="en-US" altLang="en-US" sz="1800" dirty="0"/>
              <a:t>   -Realignment/Rankings</a:t>
            </a:r>
            <a:br>
              <a:rPr lang="en-US" altLang="en-US" b="1" dirty="0"/>
            </a:br>
            <a:endParaRPr lang="en-US" altLang="en-US" b="1" dirty="0"/>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524000" y="5202238"/>
            <a:ext cx="6858000" cy="1655762"/>
          </a:xfrm>
        </p:spPr>
        <p:txBody>
          <a:bodyPr rtlCol="0">
            <a:normAutofit/>
          </a:bodyPr>
          <a:lstStyle/>
          <a:p>
            <a:pPr defTabSz="457189" fontAlgn="auto">
              <a:spcAft>
                <a:spcPts val="0"/>
              </a:spcAft>
              <a:buFont typeface="Wingdings 3" charset="2"/>
              <a:buNone/>
              <a:defRPr/>
            </a:pPr>
            <a:r>
              <a:rPr lang="en-US" sz="4500" dirty="0"/>
              <a:t>2019-20</a:t>
            </a:r>
          </a:p>
        </p:txBody>
      </p:sp>
      <p:pic>
        <p:nvPicPr>
          <p:cNvPr id="275459" name="Picture 4">
            <a:extLst>
              <a:ext uri="{FF2B5EF4-FFF2-40B4-BE49-F238E27FC236}">
                <a16:creationId xmlns:a16="http://schemas.microsoft.com/office/drawing/2014/main" id="{7156735F-3ECC-CB4D-8996-31A907B6B22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0220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3484-4AA1-0447-A8FC-77714D5400BE}"/>
              </a:ext>
            </a:extLst>
          </p:cNvPr>
          <p:cNvSpPr>
            <a:spLocks noGrp="1"/>
          </p:cNvSpPr>
          <p:nvPr>
            <p:ph type="title"/>
          </p:nvPr>
        </p:nvSpPr>
        <p:spPr/>
        <p:txBody>
          <a:bodyPr/>
          <a:lstStyle/>
          <a:p>
            <a:r>
              <a:rPr lang="en-US" b="1" dirty="0"/>
              <a:t>Game Length of Doubleheaders</a:t>
            </a:r>
          </a:p>
        </p:txBody>
      </p:sp>
      <p:sp>
        <p:nvSpPr>
          <p:cNvPr id="3" name="Content Placeholder 2">
            <a:extLst>
              <a:ext uri="{FF2B5EF4-FFF2-40B4-BE49-F238E27FC236}">
                <a16:creationId xmlns:a16="http://schemas.microsoft.com/office/drawing/2014/main" id="{C6F587A0-23F1-9649-82DB-1DF99E08B0A4}"/>
              </a:ext>
            </a:extLst>
          </p:cNvPr>
          <p:cNvSpPr>
            <a:spLocks noGrp="1"/>
          </p:cNvSpPr>
          <p:nvPr>
            <p:ph idx="1"/>
          </p:nvPr>
        </p:nvSpPr>
        <p:spPr/>
        <p:txBody>
          <a:bodyPr/>
          <a:lstStyle/>
          <a:p>
            <a:pPr lvl="0"/>
            <a:r>
              <a:rPr lang="en-US" sz="3200" dirty="0"/>
              <a:t>State adoption to amend length of games</a:t>
            </a:r>
          </a:p>
          <a:p>
            <a:pPr lvl="1"/>
            <a:r>
              <a:rPr lang="en-US" sz="2800" dirty="0"/>
              <a:t>By mutual agreement two member schools may agree to play two 5-inning games in a doubleheader</a:t>
            </a:r>
          </a:p>
          <a:p>
            <a:endParaRPr lang="en-US" dirty="0"/>
          </a:p>
        </p:txBody>
      </p:sp>
    </p:spTree>
    <p:extLst>
      <p:ext uri="{BB962C8B-B14F-4D97-AF65-F5344CB8AC3E}">
        <p14:creationId xmlns:p14="http://schemas.microsoft.com/office/powerpoint/2010/main" val="1439894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p:txBody>
          <a:bodyPr/>
          <a:lstStyle/>
          <a:p>
            <a:r>
              <a:rPr lang="en-US" altLang="en-US" b="1"/>
              <a:t>Required Coaches Education</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1316038"/>
            <a:ext cx="8869363" cy="5541962"/>
          </a:xfrm>
        </p:spPr>
        <p:txBody>
          <a:bodyPr rtlCol="0">
            <a:normAutofit fontScale="77500" lnSpcReduction="20000"/>
          </a:bodyPr>
          <a:lstStyle/>
          <a:p>
            <a:pPr marL="342891" indent="-342891" defTabSz="457189" fontAlgn="auto">
              <a:spcAft>
                <a:spcPts val="0"/>
              </a:spcAft>
              <a:buFont typeface="Wingdings 3" charset="2"/>
              <a:buChar char=""/>
              <a:defRPr/>
            </a:pPr>
            <a:r>
              <a:rPr lang="en-US" dirty="0">
                <a:solidFill>
                  <a:schemeClr val="tx1">
                    <a:lumMod val="75000"/>
                    <a:lumOff val="25000"/>
                  </a:schemeClr>
                </a:solidFill>
              </a:rPr>
              <a:t>NFHS Fundamentals of Coaching</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One-time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Concussion in Sports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CPR/AED Certified</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head and 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maintain certification</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Sudden Cardiac Arrest</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non-paid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NCHSAA Rules Clinic</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Head Varsity Coach</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084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00B3A-4932-704B-A1EA-A256DB1ECF32}"/>
              </a:ext>
            </a:extLst>
          </p:cNvPr>
          <p:cNvSpPr>
            <a:spLocks noGrp="1"/>
          </p:cNvSpPr>
          <p:nvPr>
            <p:ph sz="half" idx="2"/>
          </p:nvPr>
        </p:nvSpPr>
        <p:spPr>
          <a:xfrm>
            <a:off x="289932" y="989438"/>
            <a:ext cx="7634501" cy="5514975"/>
          </a:xfrm>
        </p:spPr>
        <p:txBody>
          <a:bodyPr rtlCol="0">
            <a:noAutofit/>
          </a:bodyPr>
          <a:lstStyle/>
          <a:p>
            <a:pPr marL="0" lvl="1" indent="0" defTabSz="457189" fontAlgn="auto">
              <a:spcAft>
                <a:spcPts val="0"/>
              </a:spcAft>
              <a:buFont typeface="Wingdings 3" charset="2"/>
              <a:buNone/>
              <a:defRPr/>
            </a:pPr>
            <a:r>
              <a:rPr lang="en-US" sz="1400" b="1" dirty="0">
                <a:solidFill>
                  <a:schemeClr val="tx1">
                    <a:lumMod val="75000"/>
                    <a:lumOff val="25000"/>
                  </a:schemeClr>
                </a:solidFill>
              </a:rPr>
              <a:t>	</a:t>
            </a:r>
            <a:r>
              <a:rPr lang="en-US" sz="1800" b="1" dirty="0">
                <a:solidFill>
                  <a:schemeClr val="tx1">
                    <a:lumMod val="75000"/>
                    <a:lumOff val="25000"/>
                  </a:schemeClr>
                </a:solidFill>
              </a:rPr>
              <a:t>Start:</a:t>
            </a:r>
            <a:r>
              <a:rPr lang="en-US" sz="1800" dirty="0">
                <a:solidFill>
                  <a:schemeClr val="tx1">
                    <a:lumMod val="75000"/>
                    <a:lumOff val="25000"/>
                  </a:schemeClr>
                </a:solidFill>
              </a:rPr>
              <a:t>						Wednesday, February 12</a:t>
            </a:r>
          </a:p>
          <a:p>
            <a:pPr marL="0" lvl="1" indent="0" defTabSz="457189" fontAlgn="auto">
              <a:spcAft>
                <a:spcPts val="0"/>
              </a:spcAft>
              <a:buFont typeface="Wingdings 3" charset="2"/>
              <a:buNone/>
              <a:defRPr/>
            </a:pPr>
            <a:endParaRPr lang="en-US" sz="1800" dirty="0">
              <a:solidFill>
                <a:schemeClr val="tx1">
                  <a:lumMod val="75000"/>
                  <a:lumOff val="25000"/>
                </a:schemeClr>
              </a:solidFill>
            </a:endParaRPr>
          </a:p>
          <a:p>
            <a:pPr marL="0" indent="0" defTabSz="457189" fontAlgn="auto">
              <a:spcAft>
                <a:spcPts val="0"/>
              </a:spcAft>
              <a:buFont typeface="Wingdings 3" charset="2"/>
              <a:buNone/>
              <a:defRPr/>
            </a:pPr>
            <a:r>
              <a:rPr lang="en-US" b="1" dirty="0">
                <a:solidFill>
                  <a:schemeClr val="tx1">
                    <a:lumMod val="75000"/>
                    <a:lumOff val="25000"/>
                  </a:schemeClr>
                </a:solidFill>
              </a:rPr>
              <a:t>	1</a:t>
            </a:r>
            <a:r>
              <a:rPr lang="en-US" b="1" baseline="30000" dirty="0">
                <a:solidFill>
                  <a:schemeClr val="tx1">
                    <a:lumMod val="75000"/>
                    <a:lumOff val="25000"/>
                  </a:schemeClr>
                </a:solidFill>
              </a:rPr>
              <a:t>st</a:t>
            </a:r>
            <a:r>
              <a:rPr lang="en-US" b="1" dirty="0">
                <a:solidFill>
                  <a:schemeClr val="tx1">
                    <a:lumMod val="75000"/>
                    <a:lumOff val="25000"/>
                  </a:schemeClr>
                </a:solidFill>
              </a:rPr>
              <a:t> Contest:	</a:t>
            </a:r>
            <a:r>
              <a:rPr lang="en-US" dirty="0">
                <a:solidFill>
                  <a:schemeClr val="tx1">
                    <a:lumMod val="75000"/>
                    <a:lumOff val="25000"/>
                  </a:schemeClr>
                </a:solidFill>
              </a:rPr>
              <a:t>				Monday, March 2</a:t>
            </a:r>
          </a:p>
          <a:p>
            <a:pPr marL="0" indent="0" defTabSz="457189" fontAlgn="auto">
              <a:spcAft>
                <a:spcPts val="0"/>
              </a:spcAft>
              <a:buFont typeface="Wingdings 3" charset="2"/>
              <a:buNone/>
              <a:defRPr/>
            </a:pPr>
            <a:r>
              <a:rPr lang="en-US" dirty="0">
                <a:solidFill>
                  <a:schemeClr val="tx1">
                    <a:lumMod val="75000"/>
                    <a:lumOff val="25000"/>
                  </a:schemeClr>
                </a:solidFill>
              </a:rPr>
              <a:t>	</a:t>
            </a:r>
          </a:p>
          <a:p>
            <a:pPr marL="0" indent="0" defTabSz="457189" fontAlgn="auto">
              <a:spcAft>
                <a:spcPts val="0"/>
              </a:spcAft>
              <a:buFont typeface="Wingdings 3" charset="2"/>
              <a:buNone/>
              <a:defRPr/>
            </a:pPr>
            <a:r>
              <a:rPr lang="en-US" b="1" dirty="0">
                <a:solidFill>
                  <a:schemeClr val="tx1">
                    <a:lumMod val="75000"/>
                    <a:lumOff val="25000"/>
                  </a:schemeClr>
                </a:solidFill>
              </a:rPr>
              <a:t>	MaxPreps Entry Deadline:	</a:t>
            </a:r>
            <a:r>
              <a:rPr lang="en-US" dirty="0">
                <a:solidFill>
                  <a:schemeClr val="tx1">
                    <a:lumMod val="75000"/>
                    <a:lumOff val="25000"/>
                  </a:schemeClr>
                </a:solidFill>
              </a:rPr>
              <a:t>Saturday, May 9</a:t>
            </a:r>
          </a:p>
          <a:p>
            <a:pPr marL="0" indent="0" defTabSz="457189" fontAlgn="auto">
              <a:spcAft>
                <a:spcPts val="0"/>
              </a:spcAft>
              <a:buFont typeface="Wingdings 3" charset="2"/>
              <a:buNone/>
              <a:defRPr/>
            </a:pPr>
            <a:r>
              <a:rPr lang="en-US" dirty="0">
                <a:solidFill>
                  <a:schemeClr val="tx1">
                    <a:lumMod val="75000"/>
                    <a:lumOff val="25000"/>
                  </a:schemeClr>
                </a:solidFill>
              </a:rPr>
              <a:t>								</a:t>
            </a:r>
            <a:r>
              <a:rPr lang="en-US" i="1" dirty="0">
                <a:solidFill>
                  <a:schemeClr val="tx1">
                    <a:lumMod val="75000"/>
                    <a:lumOff val="25000"/>
                  </a:schemeClr>
                </a:solidFill>
              </a:rPr>
              <a:t>11:59 p.m.				</a:t>
            </a:r>
            <a:r>
              <a:rPr lang="en-US" b="1" dirty="0">
                <a:solidFill>
                  <a:schemeClr val="tx1">
                    <a:lumMod val="75000"/>
                    <a:lumOff val="25000"/>
                  </a:schemeClr>
                </a:solidFill>
              </a:rPr>
              <a:t>	</a:t>
            </a:r>
          </a:p>
          <a:p>
            <a:pPr marL="0" indent="0" defTabSz="457189" fontAlgn="auto">
              <a:spcAft>
                <a:spcPts val="0"/>
              </a:spcAft>
              <a:buFont typeface="Wingdings 3" charset="2"/>
              <a:buNone/>
              <a:defRPr/>
            </a:pPr>
            <a:r>
              <a:rPr lang="en-US" b="1" dirty="0">
                <a:solidFill>
                  <a:schemeClr val="tx1">
                    <a:lumMod val="75000"/>
                    <a:lumOff val="25000"/>
                  </a:schemeClr>
                </a:solidFill>
              </a:rPr>
              <a:t>	Seeding:</a:t>
            </a:r>
            <a:r>
              <a:rPr lang="en-US" dirty="0">
                <a:solidFill>
                  <a:schemeClr val="tx1">
                    <a:lumMod val="75000"/>
                    <a:lumOff val="25000"/>
                  </a:schemeClr>
                </a:solidFill>
              </a:rPr>
              <a:t>					Monday, May 11</a:t>
            </a:r>
          </a:p>
          <a:p>
            <a:pPr marL="0" indent="0" defTabSz="457189" fontAlgn="auto">
              <a:spcAft>
                <a:spcPts val="0"/>
              </a:spcAft>
              <a:buFont typeface="Wingdings 3" charset="2"/>
              <a:buNone/>
              <a:defRPr/>
            </a:pPr>
            <a:r>
              <a:rPr lang="en-US" b="1" dirty="0">
                <a:solidFill>
                  <a:schemeClr val="tx1">
                    <a:lumMod val="75000"/>
                    <a:lumOff val="25000"/>
                  </a:schemeClr>
                </a:solidFill>
              </a:rPr>
              <a:t>	Playoff Dates:</a:t>
            </a:r>
            <a:r>
              <a:rPr lang="en-US" dirty="0">
                <a:solidFill>
                  <a:schemeClr val="tx1">
                    <a:lumMod val="75000"/>
                    <a:lumOff val="25000"/>
                  </a:schemeClr>
                </a:solidFill>
              </a:rPr>
              <a:t>			     </a:t>
            </a:r>
          </a:p>
          <a:p>
            <a:pPr marL="0" indent="0" defTabSz="457189" fontAlgn="auto">
              <a:spcAft>
                <a:spcPts val="0"/>
              </a:spcAft>
              <a:buFont typeface="Wingdings 3" charset="2"/>
              <a:buNone/>
              <a:defRPr/>
            </a:pPr>
            <a:r>
              <a:rPr lang="en-US" b="1" dirty="0">
                <a:solidFill>
                  <a:schemeClr val="tx1">
                    <a:lumMod val="75000"/>
                    <a:lumOff val="25000"/>
                  </a:schemeClr>
                </a:solidFill>
              </a:rPr>
              <a:t>	     1</a:t>
            </a:r>
            <a:r>
              <a:rPr lang="en-US" b="1" baseline="30000" dirty="0">
                <a:solidFill>
                  <a:schemeClr val="tx1">
                    <a:lumMod val="75000"/>
                    <a:lumOff val="25000"/>
                  </a:schemeClr>
                </a:solidFill>
              </a:rPr>
              <a:t>st</a:t>
            </a:r>
            <a:r>
              <a:rPr lang="en-US" b="1" dirty="0">
                <a:solidFill>
                  <a:schemeClr val="tx1">
                    <a:lumMod val="75000"/>
                    <a:lumOff val="25000"/>
                  </a:schemeClr>
                </a:solidFill>
              </a:rPr>
              <a:t> Round					</a:t>
            </a:r>
            <a:r>
              <a:rPr lang="en-US" dirty="0">
                <a:solidFill>
                  <a:schemeClr val="tx1">
                    <a:lumMod val="75000"/>
                    <a:lumOff val="25000"/>
                  </a:schemeClr>
                </a:solidFill>
              </a:rPr>
              <a:t>Tuesday, May 12</a:t>
            </a:r>
          </a:p>
          <a:p>
            <a:pPr marL="0" indent="0" defTabSz="457189" fontAlgn="auto">
              <a:spcAft>
                <a:spcPts val="0"/>
              </a:spcAft>
              <a:buFont typeface="Wingdings 3" charset="2"/>
              <a:buNone/>
              <a:defRPr/>
            </a:pPr>
            <a:r>
              <a:rPr lang="en-US" b="1" dirty="0">
                <a:solidFill>
                  <a:schemeClr val="tx1">
                    <a:lumMod val="75000"/>
                    <a:lumOff val="25000"/>
                  </a:schemeClr>
                </a:solidFill>
              </a:rPr>
              <a:t>	     2</a:t>
            </a:r>
            <a:r>
              <a:rPr lang="en-US" b="1" baseline="30000" dirty="0">
                <a:solidFill>
                  <a:schemeClr val="tx1">
                    <a:lumMod val="75000"/>
                    <a:lumOff val="25000"/>
                  </a:schemeClr>
                </a:solidFill>
              </a:rPr>
              <a:t>nd</a:t>
            </a:r>
            <a:r>
              <a:rPr lang="en-US" b="1" dirty="0">
                <a:solidFill>
                  <a:schemeClr val="tx1">
                    <a:lumMod val="75000"/>
                    <a:lumOff val="25000"/>
                  </a:schemeClr>
                </a:solidFill>
              </a:rPr>
              <a:t> Round				</a:t>
            </a:r>
            <a:r>
              <a:rPr lang="en-US" dirty="0">
                <a:solidFill>
                  <a:schemeClr val="tx1">
                    <a:lumMod val="75000"/>
                    <a:lumOff val="25000"/>
                  </a:schemeClr>
                </a:solidFill>
              </a:rPr>
              <a:t>Friday, May 15</a:t>
            </a:r>
          </a:p>
          <a:p>
            <a:pPr marL="0" indent="0" defTabSz="457189" fontAlgn="auto">
              <a:spcAft>
                <a:spcPts val="0"/>
              </a:spcAft>
              <a:buFont typeface="Wingdings 3" charset="2"/>
              <a:buNone/>
              <a:defRPr/>
            </a:pPr>
            <a:r>
              <a:rPr lang="en-US" b="1" dirty="0">
                <a:solidFill>
                  <a:schemeClr val="tx1">
                    <a:lumMod val="75000"/>
                    <a:lumOff val="25000"/>
                  </a:schemeClr>
                </a:solidFill>
              </a:rPr>
              <a:t>	     3</a:t>
            </a:r>
            <a:r>
              <a:rPr lang="en-US" b="1" baseline="30000" dirty="0">
                <a:solidFill>
                  <a:schemeClr val="tx1">
                    <a:lumMod val="75000"/>
                    <a:lumOff val="25000"/>
                  </a:schemeClr>
                </a:solidFill>
              </a:rPr>
              <a:t>rd</a:t>
            </a:r>
            <a:r>
              <a:rPr lang="en-US" b="1" dirty="0">
                <a:solidFill>
                  <a:schemeClr val="tx1">
                    <a:lumMod val="75000"/>
                    <a:lumOff val="25000"/>
                  </a:schemeClr>
                </a:solidFill>
              </a:rPr>
              <a:t> Round					Tu</a:t>
            </a:r>
            <a:r>
              <a:rPr lang="en-US" dirty="0">
                <a:solidFill>
                  <a:schemeClr val="tx1">
                    <a:lumMod val="75000"/>
                    <a:lumOff val="25000"/>
                  </a:schemeClr>
                </a:solidFill>
              </a:rPr>
              <a:t>esday, May 19</a:t>
            </a:r>
          </a:p>
          <a:p>
            <a:pPr marL="0" indent="0" defTabSz="457189" fontAlgn="auto">
              <a:spcAft>
                <a:spcPts val="0"/>
              </a:spcAft>
              <a:buFont typeface="Wingdings 3" charset="2"/>
              <a:buNone/>
              <a:defRPr/>
            </a:pPr>
            <a:r>
              <a:rPr lang="en-US" b="1" dirty="0">
                <a:solidFill>
                  <a:schemeClr val="tx1">
                    <a:lumMod val="75000"/>
                    <a:lumOff val="25000"/>
                  </a:schemeClr>
                </a:solidFill>
              </a:rPr>
              <a:t>	     4</a:t>
            </a:r>
            <a:r>
              <a:rPr lang="en-US" b="1" baseline="30000" dirty="0">
                <a:solidFill>
                  <a:schemeClr val="tx1">
                    <a:lumMod val="75000"/>
                    <a:lumOff val="25000"/>
                  </a:schemeClr>
                </a:solidFill>
              </a:rPr>
              <a:t>th</a:t>
            </a:r>
            <a:r>
              <a:rPr lang="en-US" b="1" dirty="0">
                <a:solidFill>
                  <a:schemeClr val="tx1">
                    <a:lumMod val="75000"/>
                    <a:lumOff val="25000"/>
                  </a:schemeClr>
                </a:solidFill>
              </a:rPr>
              <a:t> Round					Fri</a:t>
            </a:r>
            <a:r>
              <a:rPr lang="en-US" dirty="0">
                <a:solidFill>
                  <a:schemeClr val="tx1">
                    <a:lumMod val="75000"/>
                    <a:lumOff val="25000"/>
                  </a:schemeClr>
                </a:solidFill>
              </a:rPr>
              <a:t>day, May 22</a:t>
            </a:r>
          </a:p>
          <a:p>
            <a:pPr marL="0" indent="0" defTabSz="457189" fontAlgn="auto">
              <a:spcAft>
                <a:spcPts val="0"/>
              </a:spcAft>
              <a:buFont typeface="Wingdings 3" charset="2"/>
              <a:buNone/>
              <a:defRPr/>
            </a:pPr>
            <a:r>
              <a:rPr lang="en-US" b="1" dirty="0">
                <a:solidFill>
                  <a:schemeClr val="tx1">
                    <a:lumMod val="75000"/>
                    <a:lumOff val="25000"/>
                  </a:schemeClr>
                </a:solidFill>
              </a:rPr>
              <a:t>	     Regionals:				</a:t>
            </a:r>
            <a:r>
              <a:rPr lang="en-US" dirty="0">
                <a:solidFill>
                  <a:schemeClr val="tx1">
                    <a:lumMod val="75000"/>
                    <a:lumOff val="25000"/>
                  </a:schemeClr>
                </a:solidFill>
              </a:rPr>
              <a:t>Tuesday - Saturday, May 26 - 30</a:t>
            </a:r>
          </a:p>
          <a:p>
            <a:pPr marL="0" indent="0" defTabSz="457189" fontAlgn="auto">
              <a:spcAft>
                <a:spcPts val="0"/>
              </a:spcAft>
              <a:buFont typeface="Wingdings 3" charset="2"/>
              <a:buNone/>
              <a:defRPr/>
            </a:pPr>
            <a:r>
              <a:rPr lang="en-US" b="1" dirty="0">
                <a:solidFill>
                  <a:schemeClr val="tx1">
                    <a:lumMod val="75000"/>
                    <a:lumOff val="25000"/>
                  </a:schemeClr>
                </a:solidFill>
              </a:rPr>
              <a:t>	     State Championships:		</a:t>
            </a:r>
            <a:r>
              <a:rPr lang="en-US" dirty="0">
                <a:solidFill>
                  <a:schemeClr val="tx1">
                    <a:lumMod val="75000"/>
                    <a:lumOff val="25000"/>
                  </a:schemeClr>
                </a:solidFill>
              </a:rPr>
              <a:t>Friday - Saturday, June 5 - 6</a:t>
            </a:r>
          </a:p>
        </p:txBody>
      </p:sp>
      <p:sp>
        <p:nvSpPr>
          <p:cNvPr id="277508" name="Title 1">
            <a:extLst>
              <a:ext uri="{FF2B5EF4-FFF2-40B4-BE49-F238E27FC236}">
                <a16:creationId xmlns:a16="http://schemas.microsoft.com/office/drawing/2014/main" id="{9F626061-D0A1-DC40-AACB-185063DB099D}"/>
              </a:ext>
            </a:extLst>
          </p:cNvPr>
          <p:cNvSpPr txBox="1">
            <a:spLocks noChangeArrowheads="1"/>
          </p:cNvSpPr>
          <p:nvPr/>
        </p:nvSpPr>
        <p:spPr bwMode="auto">
          <a:xfrm>
            <a:off x="881063" y="19050"/>
            <a:ext cx="89646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Calendar</a:t>
            </a:r>
          </a:p>
        </p:txBody>
      </p:sp>
      <p:pic>
        <p:nvPicPr>
          <p:cNvPr id="277509" name="Picture 7">
            <a:extLst>
              <a:ext uri="{FF2B5EF4-FFF2-40B4-BE49-F238E27FC236}">
                <a16:creationId xmlns:a16="http://schemas.microsoft.com/office/drawing/2014/main" id="{B8E00625-E2F0-584D-9A2A-D8B14FCC95A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9138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1">
            <a:extLst>
              <a:ext uri="{FF2B5EF4-FFF2-40B4-BE49-F238E27FC236}">
                <a16:creationId xmlns:a16="http://schemas.microsoft.com/office/drawing/2014/main" id="{73284EE2-AC15-5B4A-BCD9-130CD286C710}"/>
              </a:ext>
            </a:extLst>
          </p:cNvPr>
          <p:cNvSpPr>
            <a:spLocks noGrp="1" noChangeArrowheads="1"/>
          </p:cNvSpPr>
          <p:nvPr>
            <p:ph type="title"/>
          </p:nvPr>
        </p:nvSpPr>
        <p:spPr>
          <a:xfrm>
            <a:off x="930275" y="365125"/>
            <a:ext cx="9109075" cy="1325563"/>
          </a:xfrm>
        </p:spPr>
        <p:txBody>
          <a:bodyPr/>
          <a:lstStyle/>
          <a:p>
            <a:r>
              <a:rPr lang="en-US" altLang="en-US" b="1"/>
              <a:t>Sportsmanship/Ejections</a:t>
            </a:r>
            <a:endParaRPr lang="en-US" altLang="en-US"/>
          </a:p>
        </p:txBody>
      </p:sp>
      <p:pic>
        <p:nvPicPr>
          <p:cNvPr id="279554" name="Content Placeholder 4">
            <a:extLst>
              <a:ext uri="{FF2B5EF4-FFF2-40B4-BE49-F238E27FC236}">
                <a16:creationId xmlns:a16="http://schemas.microsoft.com/office/drawing/2014/main" id="{6C25C0AE-C0EF-8C44-A6E0-A83FF5647240}"/>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57200" y="1027113"/>
            <a:ext cx="8556625" cy="4740275"/>
          </a:xfrm>
        </p:spPr>
      </p:pic>
      <p:pic>
        <p:nvPicPr>
          <p:cNvPr id="279555" name="Picture 5">
            <a:extLst>
              <a:ext uri="{FF2B5EF4-FFF2-40B4-BE49-F238E27FC236}">
                <a16:creationId xmlns:a16="http://schemas.microsoft.com/office/drawing/2014/main" id="{96370A38-86CA-F743-B5D5-2623DDE07C3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335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a:extLst>
              <a:ext uri="{FF2B5EF4-FFF2-40B4-BE49-F238E27FC236}">
                <a16:creationId xmlns:a16="http://schemas.microsoft.com/office/drawing/2014/main" id="{B3CB183B-5921-2241-A2F0-9C95690B90B1}"/>
              </a:ext>
            </a:extLst>
          </p:cNvPr>
          <p:cNvSpPr>
            <a:spLocks noGrp="1" noChangeArrowheads="1"/>
          </p:cNvSpPr>
          <p:nvPr>
            <p:ph type="title"/>
          </p:nvPr>
        </p:nvSpPr>
        <p:spPr>
          <a:xfrm>
            <a:off x="1062038" y="365125"/>
            <a:ext cx="8977312" cy="1325563"/>
          </a:xfrm>
        </p:spPr>
        <p:txBody>
          <a:bodyPr/>
          <a:lstStyle/>
          <a:p>
            <a:r>
              <a:rPr lang="en-US" altLang="en-US" b="1"/>
              <a:t>Sportsmanship/Ejections</a:t>
            </a:r>
            <a:endParaRPr lang="en-US" altLang="en-US"/>
          </a:p>
        </p:txBody>
      </p:sp>
      <p:pic>
        <p:nvPicPr>
          <p:cNvPr id="280578" name="Content Placeholder 4">
            <a:extLst>
              <a:ext uri="{FF2B5EF4-FFF2-40B4-BE49-F238E27FC236}">
                <a16:creationId xmlns:a16="http://schemas.microsoft.com/office/drawing/2014/main" id="{6C84464F-780A-6B49-A34A-B4E8C1BF6146}"/>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392566" y="1067140"/>
            <a:ext cx="8250451" cy="4860131"/>
          </a:xfrm>
        </p:spPr>
      </p:pic>
      <p:pic>
        <p:nvPicPr>
          <p:cNvPr id="280579" name="Picture 5">
            <a:extLst>
              <a:ext uri="{FF2B5EF4-FFF2-40B4-BE49-F238E27FC236}">
                <a16:creationId xmlns:a16="http://schemas.microsoft.com/office/drawing/2014/main" id="{585EEAEB-815C-7A41-848A-32AB22FC554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882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a:extLst>
              <a:ext uri="{FF2B5EF4-FFF2-40B4-BE49-F238E27FC236}">
                <a16:creationId xmlns:a16="http://schemas.microsoft.com/office/drawing/2014/main" id="{06A37781-9E0E-224C-968D-FCF9EA515EDE}"/>
              </a:ext>
            </a:extLst>
          </p:cNvPr>
          <p:cNvSpPr>
            <a:spLocks noGrp="1" noChangeArrowheads="1"/>
          </p:cNvSpPr>
          <p:nvPr>
            <p:ph type="title"/>
          </p:nvPr>
        </p:nvSpPr>
        <p:spPr>
          <a:xfrm>
            <a:off x="812800" y="609600"/>
            <a:ext cx="8462963" cy="1320800"/>
          </a:xfrm>
        </p:spPr>
        <p:txBody>
          <a:bodyPr/>
          <a:lstStyle/>
          <a:p>
            <a:r>
              <a:rPr lang="en-US" altLang="en-US" b="1" dirty="0"/>
              <a:t>17-18 Baseball Financial Report</a:t>
            </a:r>
          </a:p>
        </p:txBody>
      </p:sp>
      <p:sp>
        <p:nvSpPr>
          <p:cNvPr id="3" name="Content Placeholder 2">
            <a:extLst>
              <a:ext uri="{FF2B5EF4-FFF2-40B4-BE49-F238E27FC236}">
                <a16:creationId xmlns:a16="http://schemas.microsoft.com/office/drawing/2014/main" id="{323A137B-4274-D046-A6BA-C268A9F4CD04}"/>
              </a:ext>
            </a:extLst>
          </p:cNvPr>
          <p:cNvSpPr>
            <a:spLocks noGrp="1"/>
          </p:cNvSpPr>
          <p:nvPr>
            <p:ph sz="half" idx="1"/>
          </p:nvPr>
        </p:nvSpPr>
        <p:spPr>
          <a:xfrm>
            <a:off x="973138" y="1420813"/>
            <a:ext cx="3951287" cy="4529137"/>
          </a:xfrm>
        </p:spPr>
        <p:txBody>
          <a:bodyPr rtlCol="0">
            <a:normAutofit fontScale="47500" lnSpcReduction="20000"/>
          </a:bodyPr>
          <a:lstStyle/>
          <a:p>
            <a:pPr marL="0" indent="0" algn="ctr" defTabSz="457189" fontAlgn="auto">
              <a:spcAft>
                <a:spcPts val="0"/>
              </a:spcAft>
              <a:buFont typeface="Wingdings 3" charset="2"/>
              <a:buNone/>
              <a:defRPr/>
            </a:pPr>
            <a:r>
              <a:rPr lang="en-US" sz="3800" u="sng" dirty="0">
                <a:solidFill>
                  <a:schemeClr val="tx1">
                    <a:lumMod val="75000"/>
                    <a:lumOff val="25000"/>
                  </a:schemeClr>
                </a:solidFill>
              </a:rPr>
              <a:t>Expenses</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Game Expenses		$ 17,481.96</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Facility</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Host School</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Awards</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Security/Medical</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Hospitality</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Officials, etc.</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Team Expenses		$ 23,628.30</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40% of Gate</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Travel</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Meals, etc.</a:t>
            </a:r>
            <a:endParaRPr lang="en-US" sz="3000"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sz="3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Total Expenses		$ 41,110.26</a:t>
            </a:r>
            <a:r>
              <a:rPr lang="en-US" dirty="0">
                <a:solidFill>
                  <a:schemeClr val="tx1">
                    <a:lumMod val="75000"/>
                    <a:lumOff val="25000"/>
                  </a:schemeClr>
                </a:solidFill>
              </a:rPr>
              <a:t>	</a:t>
            </a:r>
          </a:p>
        </p:txBody>
      </p:sp>
      <p:sp>
        <p:nvSpPr>
          <p:cNvPr id="4" name="Content Placeholder 3">
            <a:extLst>
              <a:ext uri="{FF2B5EF4-FFF2-40B4-BE49-F238E27FC236}">
                <a16:creationId xmlns:a16="http://schemas.microsoft.com/office/drawing/2014/main" id="{13BC8343-06A6-E145-8E2A-545DEAE7153B}"/>
              </a:ext>
            </a:extLst>
          </p:cNvPr>
          <p:cNvSpPr>
            <a:spLocks noGrp="1"/>
          </p:cNvSpPr>
          <p:nvPr>
            <p:ph sz="half" idx="2"/>
          </p:nvPr>
        </p:nvSpPr>
        <p:spPr>
          <a:xfrm>
            <a:off x="4892675" y="1420813"/>
            <a:ext cx="3886200" cy="4529137"/>
          </a:xfrm>
        </p:spPr>
        <p:txBody>
          <a:bodyPr rtlCol="0">
            <a:normAutofit fontScale="47500" lnSpcReduction="20000"/>
          </a:bodyPr>
          <a:lstStyle/>
          <a:p>
            <a:pPr marL="0" indent="0" algn="ctr" defTabSz="457189" fontAlgn="auto">
              <a:spcAft>
                <a:spcPts val="0"/>
              </a:spcAft>
              <a:buFont typeface="Wingdings 3" charset="2"/>
              <a:buNone/>
              <a:defRPr/>
            </a:pPr>
            <a:r>
              <a:rPr lang="en-US" sz="3800" u="sng" dirty="0">
                <a:solidFill>
                  <a:schemeClr val="tx1">
                    <a:lumMod val="75000"/>
                    <a:lumOff val="25000"/>
                  </a:schemeClr>
                </a:solidFill>
              </a:rPr>
              <a:t>Revenue</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Gate Receipts		$ 42,512.00</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Endowment     	 	$  (4,325.00)</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Radio Fees			$      400.00</a:t>
            </a: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600" dirty="0">
              <a:solidFill>
                <a:schemeClr val="tx1">
                  <a:lumMod val="75000"/>
                  <a:lumOff val="25000"/>
                </a:schemeClr>
              </a:solidFill>
            </a:endParaRPr>
          </a:p>
          <a:p>
            <a:pPr marL="0" indent="0" defTabSz="457189" fontAlgn="auto">
              <a:spcAft>
                <a:spcPts val="0"/>
              </a:spcAft>
              <a:buFont typeface="Wingdings 3" charset="2"/>
              <a:buNone/>
              <a:defRPr/>
            </a:pPr>
            <a:endParaRPr lang="en-US" sz="3600"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sz="3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Total Receipts		$ 38,587.00</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84676" name="Title 1">
            <a:extLst>
              <a:ext uri="{FF2B5EF4-FFF2-40B4-BE49-F238E27FC236}">
                <a16:creationId xmlns:a16="http://schemas.microsoft.com/office/drawing/2014/main" id="{B3A4171B-FF8E-B840-9DE2-D172ED3AD9D1}"/>
              </a:ext>
            </a:extLst>
          </p:cNvPr>
          <p:cNvSpPr txBox="1">
            <a:spLocks noChangeArrowheads="1"/>
          </p:cNvSpPr>
          <p:nvPr/>
        </p:nvSpPr>
        <p:spPr bwMode="auto">
          <a:xfrm>
            <a:off x="1101725" y="5532438"/>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defRPr>
                <a:solidFill>
                  <a:schemeClr val="tx1"/>
                </a:solidFill>
                <a:latin typeface="Arial" panose="020B0604020202020204" pitchFamily="34" charset="0"/>
                <a:cs typeface="Arial" panose="020B0604020202020204" pitchFamily="34" charset="0"/>
              </a:defRPr>
            </a:lvl1pPr>
            <a:lvl2pPr marL="742950" indent="-285750" defTabSz="685800">
              <a:defRPr>
                <a:solidFill>
                  <a:schemeClr val="tx1"/>
                </a:solidFill>
                <a:latin typeface="Arial" panose="020B0604020202020204" pitchFamily="34" charset="0"/>
                <a:cs typeface="Arial" panose="020B0604020202020204" pitchFamily="34" charset="0"/>
              </a:defRPr>
            </a:lvl2pPr>
            <a:lvl3pPr marL="1143000" indent="-228600" defTabSz="685800">
              <a:defRPr>
                <a:solidFill>
                  <a:schemeClr val="tx1"/>
                </a:solidFill>
                <a:latin typeface="Arial" panose="020B0604020202020204" pitchFamily="34" charset="0"/>
                <a:cs typeface="Arial" panose="020B0604020202020204" pitchFamily="34" charset="0"/>
              </a:defRPr>
            </a:lvl3pPr>
            <a:lvl4pPr marL="1600200" indent="-228600" defTabSz="685800">
              <a:defRPr>
                <a:solidFill>
                  <a:schemeClr val="tx1"/>
                </a:solidFill>
                <a:latin typeface="Arial" panose="020B0604020202020204" pitchFamily="34" charset="0"/>
                <a:cs typeface="Arial" panose="020B0604020202020204" pitchFamily="34" charset="0"/>
              </a:defRPr>
            </a:lvl4pPr>
            <a:lvl5pPr marL="2057400" indent="-228600" defTabSz="685800">
              <a:defRPr>
                <a:solidFill>
                  <a:schemeClr val="tx1"/>
                </a:solidFill>
                <a:latin typeface="Arial" panose="020B0604020202020204" pitchFamily="34" charset="0"/>
                <a:cs typeface="Arial" panose="020B0604020202020204" pitchFamily="34" charset="0"/>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90000"/>
              </a:lnSpc>
              <a:spcBef>
                <a:spcPct val="0"/>
              </a:spcBef>
              <a:spcAft>
                <a:spcPct val="0"/>
              </a:spcAft>
              <a:buClrTx/>
              <a:buSzTx/>
              <a:buFontTx/>
              <a:buNone/>
              <a:tabLst/>
              <a:defRPr/>
            </a:pPr>
            <a:r>
              <a:rPr kumimoji="0" lang="en-US" altLang="en-US" sz="3300" b="1" i="0" u="none" strike="noStrike" kern="1200" cap="none" spc="0" normalizeH="0" baseline="0" noProof="0" dirty="0">
                <a:ln>
                  <a:noFill/>
                </a:ln>
                <a:solidFill>
                  <a:srgbClr val="FF0000"/>
                </a:solidFill>
                <a:effectLst/>
                <a:uLnTx/>
                <a:uFillTx/>
                <a:latin typeface="Trebuchet MS" panose="020B0703020202090204" pitchFamily="34" charset="0"/>
                <a:ea typeface="+mn-ea"/>
                <a:cs typeface="Arial" pitchFamily="34" charset="0"/>
              </a:rPr>
              <a:t>Loss	$2,523.26</a:t>
            </a:r>
          </a:p>
        </p:txBody>
      </p:sp>
      <p:pic>
        <p:nvPicPr>
          <p:cNvPr id="284677" name="Picture 6">
            <a:extLst>
              <a:ext uri="{FF2B5EF4-FFF2-40B4-BE49-F238E27FC236}">
                <a16:creationId xmlns:a16="http://schemas.microsoft.com/office/drawing/2014/main" id="{9CC9C4D1-B26B-7D4E-ABAD-C0EFA3F8BD7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094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a:extLst>
              <a:ext uri="{FF2B5EF4-FFF2-40B4-BE49-F238E27FC236}">
                <a16:creationId xmlns:a16="http://schemas.microsoft.com/office/drawing/2014/main" id="{ED16AC4A-7A97-774C-ACAB-4B8199D9F6E8}"/>
              </a:ext>
            </a:extLst>
          </p:cNvPr>
          <p:cNvSpPr>
            <a:spLocks noGrp="1" noChangeArrowheads="1"/>
          </p:cNvSpPr>
          <p:nvPr>
            <p:ph type="title"/>
          </p:nvPr>
        </p:nvSpPr>
        <p:spPr/>
        <p:txBody>
          <a:bodyPr/>
          <a:lstStyle/>
          <a:p>
            <a:r>
              <a:rPr lang="en-US" altLang="en-US" b="1"/>
              <a:t>Playoffs/Seeding – Bracket Sizes</a:t>
            </a:r>
          </a:p>
        </p:txBody>
      </p:sp>
      <p:pic>
        <p:nvPicPr>
          <p:cNvPr id="294914" name="Picture 7">
            <a:extLst>
              <a:ext uri="{FF2B5EF4-FFF2-40B4-BE49-F238E27FC236}">
                <a16:creationId xmlns:a16="http://schemas.microsoft.com/office/drawing/2014/main" id="{328A3092-6532-9441-AE63-FB2A1FBB645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2800" y="1270000"/>
            <a:ext cx="7620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4">
            <a:extLst>
              <a:ext uri="{FF2B5EF4-FFF2-40B4-BE49-F238E27FC236}">
                <a16:creationId xmlns:a16="http://schemas.microsoft.com/office/drawing/2014/main" id="{778D05B6-CDC1-A342-A65C-6E4FFA9B6E8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908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a:extLst>
              <a:ext uri="{FF2B5EF4-FFF2-40B4-BE49-F238E27FC236}">
                <a16:creationId xmlns:a16="http://schemas.microsoft.com/office/drawing/2014/main" id="{F0F1C6EB-37AD-BB40-B441-92D542529340}"/>
              </a:ext>
            </a:extLst>
          </p:cNvPr>
          <p:cNvSpPr>
            <a:spLocks noGrp="1" noChangeArrowheads="1"/>
          </p:cNvSpPr>
          <p:nvPr>
            <p:ph type="title"/>
          </p:nvPr>
        </p:nvSpPr>
        <p:spPr/>
        <p:txBody>
          <a:bodyPr/>
          <a:lstStyle/>
          <a:p>
            <a:r>
              <a:rPr lang="en-US" altLang="en-US" b="1"/>
              <a:t>Playoffs/Seeding – Berths and Qualifications</a:t>
            </a:r>
          </a:p>
        </p:txBody>
      </p:sp>
      <p:pic>
        <p:nvPicPr>
          <p:cNvPr id="296962" name="Picture 3">
            <a:extLst>
              <a:ext uri="{FF2B5EF4-FFF2-40B4-BE49-F238E27FC236}">
                <a16:creationId xmlns:a16="http://schemas.microsoft.com/office/drawing/2014/main" id="{2BF6643D-F113-9D4D-A353-B6C8B78055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2800" y="1865313"/>
            <a:ext cx="6981825" cy="43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63" name="Picture 5">
            <a:extLst>
              <a:ext uri="{FF2B5EF4-FFF2-40B4-BE49-F238E27FC236}">
                <a16:creationId xmlns:a16="http://schemas.microsoft.com/office/drawing/2014/main" id="{ACB214B5-CA06-6B4D-AA2A-45F7D9438E4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180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09" name="Picture 8">
            <a:extLst>
              <a:ext uri="{FF2B5EF4-FFF2-40B4-BE49-F238E27FC236}">
                <a16:creationId xmlns:a16="http://schemas.microsoft.com/office/drawing/2014/main" id="{578885F9-D383-8C45-83C5-1534187641B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1950" y="257175"/>
            <a:ext cx="8870950"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0E092B0-C23D-1549-8686-03BB4D9CB7CB}"/>
              </a:ext>
            </a:extLst>
          </p:cNvPr>
          <p:cNvSpPr txBox="1"/>
          <p:nvPr/>
        </p:nvSpPr>
        <p:spPr>
          <a:xfrm>
            <a:off x="361950" y="4352925"/>
            <a:ext cx="948372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4 			Team 3				Team 3</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299011" name="Picture 4">
            <a:extLst>
              <a:ext uri="{FF2B5EF4-FFF2-40B4-BE49-F238E27FC236}">
                <a16:creationId xmlns:a16="http://schemas.microsoft.com/office/drawing/2014/main" id="{6FF33FE8-39FF-0F43-B76F-84A921F61DE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5196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7" name="Picture 2">
            <a:extLst>
              <a:ext uri="{FF2B5EF4-FFF2-40B4-BE49-F238E27FC236}">
                <a16:creationId xmlns:a16="http://schemas.microsoft.com/office/drawing/2014/main" id="{79120037-C10E-9443-BE23-84B5B5DB39C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4000" y="268288"/>
            <a:ext cx="9085263"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1C39104-F341-8249-9050-F729CC5A617F}"/>
              </a:ext>
            </a:extLst>
          </p:cNvPr>
          <p:cNvSpPr txBox="1"/>
          <p:nvPr/>
        </p:nvSpPr>
        <p:spPr>
          <a:xfrm>
            <a:off x="254000" y="4627563"/>
            <a:ext cx="959167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3</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1059" name="Picture 5">
            <a:extLst>
              <a:ext uri="{FF2B5EF4-FFF2-40B4-BE49-F238E27FC236}">
                <a16:creationId xmlns:a16="http://schemas.microsoft.com/office/drawing/2014/main" id="{A4047C28-2D28-2441-A7EB-4938FA7E60A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4478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5" name="Picture 2">
            <a:extLst>
              <a:ext uri="{FF2B5EF4-FFF2-40B4-BE49-F238E27FC236}">
                <a16:creationId xmlns:a16="http://schemas.microsoft.com/office/drawing/2014/main" id="{E21F0689-CE6B-FE42-A1B8-37608204CF9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6700" y="254000"/>
            <a:ext cx="9056688"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7388DE6-C56D-7B4F-8BFF-7F543CFB06C4}"/>
              </a:ext>
            </a:extLst>
          </p:cNvPr>
          <p:cNvSpPr txBox="1"/>
          <p:nvPr/>
        </p:nvSpPr>
        <p:spPr>
          <a:xfrm>
            <a:off x="266700" y="4651375"/>
            <a:ext cx="957897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4</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3107" name="Picture 5">
            <a:extLst>
              <a:ext uri="{FF2B5EF4-FFF2-40B4-BE49-F238E27FC236}">
                <a16:creationId xmlns:a16="http://schemas.microsoft.com/office/drawing/2014/main" id="{3282307A-3E26-CF4B-9AA1-E8D2A7648FA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6481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3" name="Picture 2">
            <a:extLst>
              <a:ext uri="{FF2B5EF4-FFF2-40B4-BE49-F238E27FC236}">
                <a16:creationId xmlns:a16="http://schemas.microsoft.com/office/drawing/2014/main" id="{003FF049-F3E6-3542-8C41-E23724EB632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8450" y="271463"/>
            <a:ext cx="9123363"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2AF94E3-89E4-F643-A4A5-1E905BB1AD88}"/>
              </a:ext>
            </a:extLst>
          </p:cNvPr>
          <p:cNvSpPr txBox="1"/>
          <p:nvPr/>
        </p:nvSpPr>
        <p:spPr>
          <a:xfrm>
            <a:off x="298450" y="4651375"/>
            <a:ext cx="954722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5</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5155" name="Picture 5">
            <a:extLst>
              <a:ext uri="{FF2B5EF4-FFF2-40B4-BE49-F238E27FC236}">
                <a16:creationId xmlns:a16="http://schemas.microsoft.com/office/drawing/2014/main" id="{87660C5B-F938-9E44-86AB-E6CC962E6A0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7784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01" name="Picture 2">
            <a:extLst>
              <a:ext uri="{FF2B5EF4-FFF2-40B4-BE49-F238E27FC236}">
                <a16:creationId xmlns:a16="http://schemas.microsoft.com/office/drawing/2014/main" id="{A750544B-A327-3D44-B860-E4A81E06805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8125" y="265113"/>
            <a:ext cx="9134475"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FCCA192-2DA8-2245-8389-BD3C55BDDDAC}"/>
              </a:ext>
            </a:extLst>
          </p:cNvPr>
          <p:cNvSpPr txBox="1"/>
          <p:nvPr/>
        </p:nvSpPr>
        <p:spPr>
          <a:xfrm>
            <a:off x="358775" y="4651375"/>
            <a:ext cx="9486900"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4				Team 5</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7203" name="Picture 5">
            <a:extLst>
              <a:ext uri="{FF2B5EF4-FFF2-40B4-BE49-F238E27FC236}">
                <a16:creationId xmlns:a16="http://schemas.microsoft.com/office/drawing/2014/main" id="{52584CE3-7359-7D46-B263-FD8E7F2B8AE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3504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49" name="Picture 2">
            <a:extLst>
              <a:ext uri="{FF2B5EF4-FFF2-40B4-BE49-F238E27FC236}">
                <a16:creationId xmlns:a16="http://schemas.microsoft.com/office/drawing/2014/main" id="{57CD7E86-5072-DF41-92B8-D4E9347C49D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5750" y="261938"/>
            <a:ext cx="9096375" cy="406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0" name="Picture 4">
            <a:extLst>
              <a:ext uri="{FF2B5EF4-FFF2-40B4-BE49-F238E27FC236}">
                <a16:creationId xmlns:a16="http://schemas.microsoft.com/office/drawing/2014/main" id="{53BAF599-5B04-1C43-BF54-F6B89B9B430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4433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a:extLst>
              <a:ext uri="{FF2B5EF4-FFF2-40B4-BE49-F238E27FC236}">
                <a16:creationId xmlns:a16="http://schemas.microsoft.com/office/drawing/2014/main" id="{536E1E5D-1D21-5947-8726-02267E6ABCCB}"/>
              </a:ext>
            </a:extLst>
          </p:cNvPr>
          <p:cNvSpPr>
            <a:spLocks noGrp="1" noChangeArrowheads="1"/>
          </p:cNvSpPr>
          <p:nvPr>
            <p:ph type="title"/>
          </p:nvPr>
        </p:nvSpPr>
        <p:spPr/>
        <p:txBody>
          <a:bodyPr/>
          <a:lstStyle/>
          <a:p>
            <a:r>
              <a:rPr lang="en-US" altLang="en-US" b="1"/>
              <a:t>Playoffs/Seeding – Assigning Seeds</a:t>
            </a:r>
          </a:p>
        </p:txBody>
      </p:sp>
      <p:pic>
        <p:nvPicPr>
          <p:cNvPr id="311298" name="Picture 5">
            <a:extLst>
              <a:ext uri="{FF2B5EF4-FFF2-40B4-BE49-F238E27FC236}">
                <a16:creationId xmlns:a16="http://schemas.microsoft.com/office/drawing/2014/main" id="{AF441624-3249-8E42-9D39-484B808393B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2800" y="1468438"/>
            <a:ext cx="78263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299" name="Picture 4">
            <a:extLst>
              <a:ext uri="{FF2B5EF4-FFF2-40B4-BE49-F238E27FC236}">
                <a16:creationId xmlns:a16="http://schemas.microsoft.com/office/drawing/2014/main" id="{4D2A34FD-0D15-1342-B02F-871351E6292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1731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dirty="0"/>
              <a:t>NCBCA Proposals</a:t>
            </a:r>
            <a:endParaRPr lang="en-US" altLang="en-US" dirty="0"/>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2160588"/>
            <a:ext cx="9032875" cy="4697412"/>
          </a:xfrm>
        </p:spPr>
        <p:txBody>
          <a:bodyPr/>
          <a:lstStyle/>
          <a:p>
            <a:r>
              <a:rPr lang="en-US" altLang="en-US" sz="2400" dirty="0"/>
              <a:t>Spring 2019</a:t>
            </a:r>
          </a:p>
          <a:p>
            <a:pPr lvl="1"/>
            <a:r>
              <a:rPr lang="en-US" altLang="en-US" sz="2000" dirty="0"/>
              <a:t>State Championship</a:t>
            </a:r>
          </a:p>
          <a:p>
            <a:pPr lvl="2"/>
            <a:r>
              <a:rPr lang="en-US" altLang="en-US" sz="1800" dirty="0"/>
              <a:t>Thursday, Friday and Saturday</a:t>
            </a:r>
          </a:p>
          <a:p>
            <a:pPr lvl="1"/>
            <a:r>
              <a:rPr lang="en-US" altLang="en-US" sz="2000" dirty="0"/>
              <a:t>Playoff Format 1</a:t>
            </a:r>
          </a:p>
          <a:p>
            <a:pPr lvl="2"/>
            <a:r>
              <a:rPr lang="en-US" altLang="en-US" sz="1800" dirty="0"/>
              <a:t>Seed Wednesday</a:t>
            </a:r>
          </a:p>
          <a:p>
            <a:pPr lvl="2"/>
            <a:r>
              <a:rPr lang="en-US" altLang="en-US" sz="1800" dirty="0"/>
              <a:t>Frist Round Friday</a:t>
            </a:r>
          </a:p>
          <a:p>
            <a:pPr lvl="2"/>
            <a:r>
              <a:rPr lang="en-US" altLang="en-US" sz="1800" dirty="0"/>
              <a:t>4</a:t>
            </a:r>
            <a:r>
              <a:rPr lang="en-US" altLang="en-US" sz="1800" baseline="30000" dirty="0"/>
              <a:t>th</a:t>
            </a:r>
            <a:r>
              <a:rPr lang="en-US" altLang="en-US" sz="1800" dirty="0"/>
              <a:t> Round Best of 3 Series</a:t>
            </a:r>
          </a:p>
          <a:p>
            <a:pPr lvl="1"/>
            <a:r>
              <a:rPr lang="en-US" altLang="en-US" sz="2000" dirty="0"/>
              <a:t>Playoff Format 2</a:t>
            </a:r>
          </a:p>
          <a:p>
            <a:pPr lvl="2"/>
            <a:r>
              <a:rPr lang="en-US" altLang="en-US" sz="1800" dirty="0"/>
              <a:t>First 3 Rounds week 1</a:t>
            </a:r>
          </a:p>
          <a:p>
            <a:pPr lvl="3"/>
            <a:r>
              <a:rPr lang="en-US" altLang="en-US" sz="1600" dirty="0"/>
              <a:t>Tuesday, Thursday, Saturday</a:t>
            </a:r>
          </a:p>
          <a:p>
            <a:pPr lvl="2"/>
            <a:r>
              <a:rPr lang="en-US" altLang="en-US" sz="1800" dirty="0"/>
              <a:t>4th Round Best of 3 Series</a:t>
            </a:r>
          </a:p>
          <a:p>
            <a:pPr lvl="3"/>
            <a:endParaRPr lang="en-US" altLang="en-US" dirty="0"/>
          </a:p>
          <a:p>
            <a:pPr marL="1371600" lvl="3" indent="0">
              <a:buNone/>
            </a:pPr>
            <a:endParaRPr lang="en-US" altLang="en-US" dirty="0"/>
          </a:p>
          <a:p>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0122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a:t>2021-2025 Realignment</a:t>
            </a:r>
            <a:endParaRPr lang="en-US" altLang="en-US"/>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2160588"/>
            <a:ext cx="9032875" cy="4697412"/>
          </a:xfrm>
        </p:spPr>
        <p:txBody>
          <a:bodyPr/>
          <a:lstStyle/>
          <a:p>
            <a:r>
              <a:rPr lang="en-US" altLang="en-US" sz="2400" dirty="0"/>
              <a:t>The Board of Directors instructed NCHSAA Staff to delay the Realignment process by one year</a:t>
            </a:r>
          </a:p>
          <a:p>
            <a:pPr lvl="1"/>
            <a:r>
              <a:rPr lang="en-US" altLang="en-US" sz="2000" dirty="0"/>
              <a:t>Eliminating the “lame duck year” of the alignment period</a:t>
            </a:r>
          </a:p>
          <a:p>
            <a:pPr lvl="1"/>
            <a:endParaRPr lang="en-US" altLang="en-US" sz="2000" dirty="0"/>
          </a:p>
          <a:p>
            <a:pPr lvl="1"/>
            <a:r>
              <a:rPr lang="en-US" altLang="en-US" sz="2000" dirty="0"/>
              <a:t>Decision was to give various committees the opportunity to review the realignment process and the Association’s current classification structure while providing the necessary time for the Board and membership to make any necessary changes to implement their recommendations </a:t>
            </a:r>
          </a:p>
          <a:p>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8775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dirty="0"/>
              <a:t>Rankings</a:t>
            </a:r>
            <a:endParaRPr lang="en-US" altLang="en-US" dirty="0"/>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1538868"/>
            <a:ext cx="9032875" cy="5319132"/>
          </a:xfrm>
        </p:spPr>
        <p:txBody>
          <a:bodyPr/>
          <a:lstStyle/>
          <a:p>
            <a:r>
              <a:rPr lang="en-US" altLang="en-US" sz="2800" dirty="0"/>
              <a:t>MaxPreps</a:t>
            </a:r>
          </a:p>
          <a:p>
            <a:pPr lvl="1"/>
            <a:r>
              <a:rPr lang="en-US" altLang="en-US" sz="2400" dirty="0"/>
              <a:t>Proprietary Formula</a:t>
            </a:r>
          </a:p>
          <a:p>
            <a:pPr lvl="1"/>
            <a:r>
              <a:rPr lang="en-US" altLang="en-US" sz="2400" dirty="0"/>
              <a:t>Rankings FAQ</a:t>
            </a:r>
          </a:p>
          <a:p>
            <a:pPr marL="457200" lvl="1" indent="0">
              <a:buNone/>
            </a:pPr>
            <a:endParaRPr lang="en-US" altLang="en-US" sz="2400" dirty="0"/>
          </a:p>
          <a:p>
            <a:r>
              <a:rPr lang="en-US" altLang="en-US" sz="2800" dirty="0"/>
              <a:t>2019 Playoff History</a:t>
            </a:r>
          </a:p>
          <a:p>
            <a:pPr lvl="1"/>
            <a:r>
              <a:rPr lang="en-US" altLang="en-US" sz="2400" dirty="0"/>
              <a:t>State Finalist finished 1 or 2 in conference standings</a:t>
            </a:r>
          </a:p>
          <a:p>
            <a:pPr lvl="1"/>
            <a:r>
              <a:rPr lang="en-US" altLang="en-US" sz="2400" dirty="0"/>
              <a:t>State Finalist were all in top 25 of Adjusted MaxPreps Rankings</a:t>
            </a:r>
          </a:p>
          <a:p>
            <a:pPr marL="457200" lvl="1" indent="0">
              <a:buNone/>
            </a:pPr>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3596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CF24-CC98-9E49-8F96-C27EFB641049}"/>
              </a:ext>
            </a:extLst>
          </p:cNvPr>
          <p:cNvSpPr>
            <a:spLocks noGrp="1"/>
          </p:cNvSpPr>
          <p:nvPr>
            <p:ph type="title"/>
          </p:nvPr>
        </p:nvSpPr>
        <p:spPr/>
        <p:txBody>
          <a:bodyPr rtlCol="0"/>
          <a:lstStyle/>
          <a:p>
            <a:pPr defTabSz="457189" fontAlgn="auto">
              <a:spcAft>
                <a:spcPts val="0"/>
              </a:spcAft>
              <a:defRPr/>
            </a:pPr>
            <a:r>
              <a:rPr lang="en-US" b="1" dirty="0"/>
              <a:t>Thank You!</a:t>
            </a:r>
            <a:endParaRPr lang="en-US" b="1" dirty="0">
              <a:latin typeface="+mn-lt"/>
            </a:endParaRPr>
          </a:p>
        </p:txBody>
      </p:sp>
      <p:sp>
        <p:nvSpPr>
          <p:cNvPr id="3" name="Content Placeholder 2">
            <a:extLst>
              <a:ext uri="{FF2B5EF4-FFF2-40B4-BE49-F238E27FC236}">
                <a16:creationId xmlns:a16="http://schemas.microsoft.com/office/drawing/2014/main" id="{C8A11497-A077-C546-9208-5867540C7BF2}"/>
              </a:ext>
            </a:extLst>
          </p:cNvPr>
          <p:cNvSpPr>
            <a:spLocks noGrp="1"/>
          </p:cNvSpPr>
          <p:nvPr>
            <p:ph idx="1"/>
          </p:nvPr>
        </p:nvSpPr>
        <p:spPr>
          <a:xfrm>
            <a:off x="812800" y="1296988"/>
            <a:ext cx="8869363" cy="5576887"/>
          </a:xfrm>
        </p:spPr>
        <p:txBody>
          <a:bodyPr rtlCol="0">
            <a:normAutofit fontScale="92500" lnSpcReduction="10000"/>
          </a:bodyPr>
          <a:lstStyle/>
          <a:p>
            <a:pPr marL="342891" indent="-342891" defTabSz="457189" fontAlgn="auto">
              <a:spcAft>
                <a:spcPts val="0"/>
              </a:spcAft>
              <a:buFont typeface="Wingdings 3" charset="2"/>
              <a:buChar char=""/>
              <a:defRPr/>
            </a:pPr>
            <a:r>
              <a:rPr lang="en-US" sz="2400" dirty="0">
                <a:solidFill>
                  <a:schemeClr val="tx1">
                    <a:lumMod val="75000"/>
                    <a:lumOff val="25000"/>
                  </a:schemeClr>
                </a:solidFill>
              </a:rPr>
              <a:t>To receive clinic attendance credit:</a:t>
            </a: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State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Sign-in prior to leaving</a:t>
            </a: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Coaches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Pick-up your card as you leave today </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Enter your code immediately to get credit for attendance</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Mobile device or computer</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All fields required except comments box</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Use same email address that was used for NFHS Courses</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Deadline for entry is August 16, 2019.</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Avoid $400 fine for your school </a:t>
            </a:r>
            <a:endParaRPr lang="en-US" sz="2000"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Online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Print certificate and keep on file</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pic>
        <p:nvPicPr>
          <p:cNvPr id="317443" name="Picture 4">
            <a:extLst>
              <a:ext uri="{FF2B5EF4-FFF2-40B4-BE49-F238E27FC236}">
                <a16:creationId xmlns:a16="http://schemas.microsoft.com/office/drawing/2014/main" id="{1D1768FA-9A51-D344-AA41-818C56D9DF4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357444"/>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2016_Wide Format" id="{E66805FB-5EA7-426C-8260-389894B236B0}" vid="{9041579C-8ADE-42A4-A089-6F97D3C7B153}"/>
    </a:ext>
  </a:extLst>
</a:theme>
</file>

<file path=ppt/theme/theme2.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0B2348B5-C3D9-7F49-9C99-9FDA801F43E6}" vid="{94B85696-7061-D04A-AC79-A6D378C39D70}"/>
    </a:ext>
  </a:extLst>
</a:theme>
</file>

<file path=ppt/theme/theme3.xml><?xml version="1.0" encoding="utf-8"?>
<a:theme xmlns:a="http://schemas.openxmlformats.org/drawingml/2006/main" name="1_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0B2348B5-C3D9-7F49-9C99-9FDA801F43E6}" vid="{94B85696-7061-D04A-AC79-A6D378C39D7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NFHS Company PowerPoint_2016_Wide Format</Template>
  <TotalTime>2225</TotalTime>
  <Words>5586</Words>
  <Application>Microsoft Macintosh PowerPoint</Application>
  <PresentationFormat>Widescreen</PresentationFormat>
  <Paragraphs>534</Paragraphs>
  <Slides>85</Slides>
  <Notes>36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85</vt:i4>
      </vt:variant>
    </vt:vector>
  </HeadingPairs>
  <TitlesOfParts>
    <vt:vector size="95" baseType="lpstr">
      <vt:lpstr>Arial</vt:lpstr>
      <vt:lpstr>Calibri</vt:lpstr>
      <vt:lpstr>Courier New</vt:lpstr>
      <vt:lpstr>Palatino</vt:lpstr>
      <vt:lpstr>Trebuchet MS</vt:lpstr>
      <vt:lpstr>Wingdings</vt:lpstr>
      <vt:lpstr>Wingdings 3</vt:lpstr>
      <vt:lpstr>Office Theme</vt:lpstr>
      <vt:lpstr>Facet</vt:lpstr>
      <vt:lpstr>1_Facet</vt:lpstr>
      <vt:lpstr>2020 NFHS Baseball Rules Powerpoint</vt:lpstr>
      <vt:lpstr>NFHS Rules Book as e-Books </vt:lpstr>
      <vt:lpstr>NEW NFHS Rules App</vt:lpstr>
      <vt:lpstr>PowerPoint Presentation</vt:lpstr>
      <vt:lpstr>PowerPoint Presentation</vt:lpstr>
      <vt:lpstr>PowerPoint Presentation</vt:lpstr>
      <vt:lpstr>PowerPoint Presentation</vt:lpstr>
      <vt:lpstr>2020 NFhs baseball rule changes</vt:lpstr>
      <vt:lpstr>Designated hitter Rule 3-1-4</vt:lpstr>
      <vt:lpstr>Designated hitter Rule 3-1-4a1</vt:lpstr>
      <vt:lpstr>Designated hitter Rule 3-1-4a2</vt:lpstr>
      <vt:lpstr>Designated hitter Rule 3-1-4b</vt:lpstr>
      <vt:lpstr>Designated hitter Rule 3-1-4b</vt:lpstr>
      <vt:lpstr>Designated hitter Rule 3-1-4b-1</vt:lpstr>
      <vt:lpstr>Designated hitter Rule 3-1-4b-2</vt:lpstr>
      <vt:lpstr>Designated Hitter (DH) Rule 3-1-4</vt:lpstr>
      <vt:lpstr>Designated Hitter (DH) Rule 3-1-4</vt:lpstr>
      <vt:lpstr>Designated Hitter (DH) Rule 3-1-4</vt:lpstr>
      <vt:lpstr>Designated Hitter (DH) Rule 3-1-4</vt:lpstr>
      <vt:lpstr>Designated Hitter (DH) Rule 3-1-4</vt:lpstr>
      <vt:lpstr>Points of emphasis</vt:lpstr>
      <vt:lpstr>Designated hitter</vt:lpstr>
      <vt:lpstr>Designated hitter</vt:lpstr>
      <vt:lpstr>Designated hitter</vt:lpstr>
      <vt:lpstr>Game-ending procedures</vt:lpstr>
      <vt:lpstr>Force-play slide rule</vt:lpstr>
      <vt:lpstr>Force-play slide rule</vt:lpstr>
      <vt:lpstr>Force-play slide rule</vt:lpstr>
      <vt:lpstr>Force-play slide rule</vt:lpstr>
      <vt:lpstr>Force-play slide rule</vt:lpstr>
      <vt:lpstr>Force-play slide rule</vt:lpstr>
      <vt:lpstr>COMPLIANT BASEBALL</vt:lpstr>
      <vt:lpstr>Baseballs Rule 1-3-1</vt:lpstr>
      <vt:lpstr>COMPLIANT BODY AND CHEST PROTECTOR</vt:lpstr>
      <vt:lpstr>Chest and body protector  Rule 1-5-3</vt:lpstr>
      <vt:lpstr>Chest and body protector  Rule 1-5-3</vt:lpstr>
      <vt:lpstr>COMPLIANCE OF PLAYER EQUIPMENT</vt:lpstr>
      <vt:lpstr>PROPER PITCHING POSITIONS</vt:lpstr>
      <vt:lpstr>PROPER PITCHING POSITIONS</vt:lpstr>
      <vt:lpstr>PROPER PITCHING POSITIONS</vt:lpstr>
      <vt:lpstr>PROPER PITCHING POSITIONS</vt:lpstr>
      <vt:lpstr>ENFORCEMENT OF nfhs JEWELRY RULE</vt:lpstr>
      <vt:lpstr>NFHS OFFICIALS and coaches Education </vt:lpstr>
      <vt:lpstr>Nfhs learning center www.nfhslearn.com</vt:lpstr>
      <vt:lpstr>www.nfhslearn.com</vt:lpstr>
      <vt:lpstr>NFHS Officials Association Central Hub</vt:lpstr>
      <vt:lpstr>Thank you and have a great Baseball season!</vt:lpstr>
      <vt:lpstr>General Board Changes</vt:lpstr>
      <vt:lpstr>Gender of Player</vt:lpstr>
      <vt:lpstr>Gender of Player</vt:lpstr>
      <vt:lpstr>Gender of Player</vt:lpstr>
      <vt:lpstr>Gender of Player</vt:lpstr>
      <vt:lpstr>Gender of Player</vt:lpstr>
      <vt:lpstr>Gender of Player</vt:lpstr>
      <vt:lpstr>Home School Participation</vt:lpstr>
      <vt:lpstr>Home School Participation</vt:lpstr>
      <vt:lpstr>Home School Participation</vt:lpstr>
      <vt:lpstr>Transfer Policy</vt:lpstr>
      <vt:lpstr>Foreign Exchange Students</vt:lpstr>
      <vt:lpstr>Ejection Policy</vt:lpstr>
      <vt:lpstr>Unpaid Fines</vt:lpstr>
      <vt:lpstr>Eligibility Summary Forms</vt:lpstr>
      <vt:lpstr>Post-Season Participation</vt:lpstr>
      <vt:lpstr>Wilson Game Balls</vt:lpstr>
      <vt:lpstr>Wilson Game Balls</vt:lpstr>
      <vt:lpstr>Sport Specific Board Changes,  NCHSAA Points of Emphasis &amp; Requested Topics by NCBCA   -Playoff Format Proposals    -Realignment/Rankings </vt:lpstr>
      <vt:lpstr>Game Length of Doubleheaders</vt:lpstr>
      <vt:lpstr>Required Coaches Education</vt:lpstr>
      <vt:lpstr>PowerPoint Presentation</vt:lpstr>
      <vt:lpstr>Sportsmanship/Ejections</vt:lpstr>
      <vt:lpstr>Sportsmanship/Ejections</vt:lpstr>
      <vt:lpstr>17-18 Baseball Financial Report</vt:lpstr>
      <vt:lpstr>Playoffs/Seeding – Bracket Sizes</vt:lpstr>
      <vt:lpstr>Playoffs/Seeding – Berths and Qualifications</vt:lpstr>
      <vt:lpstr>PowerPoint Presentation</vt:lpstr>
      <vt:lpstr>PowerPoint Presentation</vt:lpstr>
      <vt:lpstr>PowerPoint Presentation</vt:lpstr>
      <vt:lpstr>PowerPoint Presentation</vt:lpstr>
      <vt:lpstr>PowerPoint Presentation</vt:lpstr>
      <vt:lpstr>PowerPoint Presentation</vt:lpstr>
      <vt:lpstr>Playoffs/Seeding – Assigning Seeds</vt:lpstr>
      <vt:lpstr>NCBCA Proposals</vt:lpstr>
      <vt:lpstr>2021-2025 Realignment</vt:lpstr>
      <vt:lpstr>Rankings</vt:lpstr>
      <vt:lpstr>Thank You!</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Bray</dc:creator>
  <cp:lastModifiedBy>Juli  Kidd</cp:lastModifiedBy>
  <cp:revision>114</cp:revision>
  <cp:lastPrinted>2019-06-19T20:56:27Z</cp:lastPrinted>
  <dcterms:created xsi:type="dcterms:W3CDTF">2019-03-25T14:20:30Z</dcterms:created>
  <dcterms:modified xsi:type="dcterms:W3CDTF">2020-01-09T21:19:33Z</dcterms:modified>
</cp:coreProperties>
</file>