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404" r:id="rId2"/>
    <p:sldId id="40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94627"/>
  </p:normalViewPr>
  <p:slideViewPr>
    <p:cSldViewPr snapToGrid="0" snapToObjects="1">
      <p:cViewPr varScale="1">
        <p:scale>
          <a:sx n="93" d="100"/>
          <a:sy n="93" d="100"/>
        </p:scale>
        <p:origin x="216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87" Type="http://schemas.microsoft.com/office/2015/10/relationships/revisionInfo" Target="revisionInfo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01B04D-9E9C-B740-A69E-6941ECA05E83}" type="datetimeFigureOut">
              <a:rPr lang="en-US" smtClean="0"/>
              <a:t>9/26/17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92C4C-10E6-3942-AC0B-CB43D987A7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871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12719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21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3170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053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77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2191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16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5926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4512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711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9510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3076"/>
            <a:ext cx="838200" cy="1144924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838200" y="6311900"/>
            <a:ext cx="105156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Lucida Calligraphy" charset="0"/>
                <a:ea typeface="Lucida Calligraphy" charset="0"/>
                <a:cs typeface="Lucida Calligraphy" charset="0"/>
              </a:rPr>
              <a:t>Inspiring</a:t>
            </a:r>
            <a:r>
              <a:rPr lang="en-US" sz="1900" b="1" baseline="0" dirty="0">
                <a:solidFill>
                  <a:schemeClr val="accent1">
                    <a:lumMod val="75000"/>
                  </a:schemeClr>
                </a:solidFill>
                <a:latin typeface="Lucida Calligraphy" charset="0"/>
                <a:ea typeface="Lucida Calligraphy" charset="0"/>
                <a:cs typeface="Lucida Calligraphy" charset="0"/>
              </a:rPr>
              <a:t> individuals, encouraging excellence through education-based athletics.</a:t>
            </a:r>
            <a:endParaRPr lang="en-US" sz="1900" b="1" dirty="0">
              <a:solidFill>
                <a:schemeClr val="accent1">
                  <a:lumMod val="75000"/>
                </a:schemeClr>
              </a:solidFill>
              <a:latin typeface="Lucida Calligraphy" charset="0"/>
              <a:ea typeface="Lucida Calligraphy" charset="0"/>
              <a:cs typeface="Lucida Calligraph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538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ncprepswimming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ncprepswimming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NC Prep Swimming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All 4A schools will be required to submit their meet results to </a:t>
            </a:r>
            <a:r>
              <a:rPr lang="en-US" dirty="0">
                <a:hlinkClick r:id="rId2"/>
              </a:rPr>
              <a:t>ncprepswimming.com</a:t>
            </a:r>
            <a:r>
              <a:rPr lang="en-US" dirty="0"/>
              <a:t> and use the entry form on that site to complete their Regional entries.  </a:t>
            </a:r>
          </a:p>
          <a:p>
            <a:r>
              <a:rPr lang="en-US" dirty="0"/>
              <a:t>All coaches must register an account by following the "register" link in the upper right-hand portion of the </a:t>
            </a:r>
            <a:r>
              <a:rPr lang="en-US" dirty="0">
                <a:hlinkClick r:id="rId2"/>
              </a:rPr>
              <a:t>ncprepswimming.com</a:t>
            </a:r>
            <a:r>
              <a:rPr lang="en-US" dirty="0"/>
              <a:t> home page.  </a:t>
            </a:r>
          </a:p>
          <a:p>
            <a:r>
              <a:rPr lang="en-US" dirty="0"/>
              <a:t>After verification of their coaching position, each coach will have access to manage rosters and regional entries.  </a:t>
            </a:r>
          </a:p>
        </p:txBody>
      </p:sp>
    </p:spTree>
    <p:extLst>
      <p:ext uri="{BB962C8B-B14F-4D97-AF65-F5344CB8AC3E}">
        <p14:creationId xmlns:p14="http://schemas.microsoft.com/office/powerpoint/2010/main" val="1275515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NC Prep Swimming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Meet results should be emailed to </a:t>
            </a:r>
            <a:r>
              <a:rPr lang="en-US" dirty="0">
                <a:hlinkClick r:id="rId2"/>
              </a:rPr>
              <a:t>ncprepswimming@gmail.com</a:t>
            </a:r>
            <a:r>
              <a:rPr lang="en-US" dirty="0"/>
              <a:t> as a </a:t>
            </a:r>
            <a:r>
              <a:rPr lang="en-US" dirty="0" err="1"/>
              <a:t>HyTek</a:t>
            </a:r>
            <a:r>
              <a:rPr lang="en-US" dirty="0"/>
              <a:t> Meet Export (*.hy3) file and will be posted to the site in a timely fashion.  </a:t>
            </a:r>
          </a:p>
          <a:p>
            <a:r>
              <a:rPr lang="en-US" dirty="0"/>
              <a:t>How-to videos for roster and entry management as well as time/results disputes will be posted on the site prior to the date of first contest.  </a:t>
            </a:r>
          </a:p>
          <a:p>
            <a:r>
              <a:rPr lang="en-US" dirty="0"/>
              <a:t>Directors of meets not scored electronically are invited to use the free online tools on the site to complete their meet results and scoring.  </a:t>
            </a:r>
          </a:p>
          <a:p>
            <a:pPr lvl="1"/>
            <a:r>
              <a:rPr lang="en-US" dirty="0"/>
              <a:t>How to videos for that process will also be posted online.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778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24</Words>
  <Application>Microsoft Macintosh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Calibri</vt:lpstr>
      <vt:lpstr>Calibri Light</vt:lpstr>
      <vt:lpstr>Lucida Calligraphy</vt:lpstr>
      <vt:lpstr>Arial</vt:lpstr>
      <vt:lpstr>Office Theme</vt:lpstr>
      <vt:lpstr>NC Prep Swimming</vt:lpstr>
      <vt:lpstr>NC Prep Swimming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Brad Alford</cp:lastModifiedBy>
  <cp:revision>41</cp:revision>
  <dcterms:created xsi:type="dcterms:W3CDTF">2017-05-15T20:24:40Z</dcterms:created>
  <dcterms:modified xsi:type="dcterms:W3CDTF">2017-09-26T12:20:44Z</dcterms:modified>
</cp:coreProperties>
</file>