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4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848" y="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September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September 19,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fficiating.nchsaa.org" TargetMode="External"/><Relationship Id="rId3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tiff"/><Relationship Id="rId3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REGISTER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SWIMMING OFFICIALS REGISTRATION</a:t>
            </a:r>
            <a:endParaRPr lang="en-US" dirty="0"/>
          </a:p>
        </p:txBody>
      </p:sp>
      <p:pic>
        <p:nvPicPr>
          <p:cNvPr id="4" name="Picture 3" descr="NCHSAA Logo Transpare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040" y="5308396"/>
            <a:ext cx="1132840" cy="154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1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New and Returning Officials Welcome to our Officiating Program!!! </a:t>
            </a:r>
          </a:p>
          <a:p>
            <a:endParaRPr lang="en-US" dirty="0" smtClean="0"/>
          </a:p>
          <a:p>
            <a:r>
              <a:rPr lang="en-US" dirty="0" smtClean="0"/>
              <a:t>This short presentation is designed to give you a visual representation on how to get registered as an Swimming Official for the North Carolina High School Athletic Association.  </a:t>
            </a:r>
          </a:p>
          <a:p>
            <a:r>
              <a:rPr lang="en-US" dirty="0" smtClean="0"/>
              <a:t>In </a:t>
            </a:r>
            <a:r>
              <a:rPr lang="en-US" sz="1800" u="sng" dirty="0" smtClean="0"/>
              <a:t>4 Easy Steps </a:t>
            </a:r>
            <a:r>
              <a:rPr lang="en-US" dirty="0" smtClean="0"/>
              <a:t>you will learn the following :</a:t>
            </a:r>
          </a:p>
          <a:p>
            <a:pPr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Where</a:t>
            </a:r>
            <a:r>
              <a:rPr lang="en-US" dirty="0" smtClean="0"/>
              <a:t> to register?</a:t>
            </a:r>
          </a:p>
          <a:p>
            <a:pPr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How</a:t>
            </a:r>
            <a:r>
              <a:rPr lang="en-US" dirty="0" smtClean="0"/>
              <a:t> to register?</a:t>
            </a:r>
          </a:p>
          <a:p>
            <a:pPr>
              <a:buAutoNum type="arabicPeriod"/>
            </a:pP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0000FF"/>
                </a:solidFill>
              </a:rPr>
              <a:t>costs</a:t>
            </a:r>
            <a:r>
              <a:rPr lang="en-US" dirty="0" smtClean="0"/>
              <a:t> of registration</a:t>
            </a:r>
          </a:p>
          <a:p>
            <a:pPr>
              <a:buAutoNum type="arabicPeriod"/>
            </a:pPr>
            <a:r>
              <a:rPr lang="en-US" dirty="0"/>
              <a:t> </a:t>
            </a:r>
            <a:r>
              <a:rPr lang="en-US" dirty="0" smtClean="0"/>
              <a:t>The NCHSAA’s </a:t>
            </a:r>
            <a:r>
              <a:rPr lang="en-US" dirty="0" smtClean="0">
                <a:solidFill>
                  <a:srgbClr val="0000FF"/>
                </a:solidFill>
              </a:rPr>
              <a:t>Follow-up </a:t>
            </a:r>
            <a:r>
              <a:rPr lang="en-US" dirty="0" smtClean="0"/>
              <a:t>Post registration </a:t>
            </a:r>
          </a:p>
        </p:txBody>
      </p:sp>
    </p:spTree>
    <p:extLst>
      <p:ext uri="{BB962C8B-B14F-4D97-AF65-F5344CB8AC3E}">
        <p14:creationId xmlns:p14="http://schemas.microsoft.com/office/powerpoint/2010/main" val="4263730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Where do I register?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The website to register as a swimming official is: </a:t>
            </a:r>
          </a:p>
          <a:p>
            <a:pPr algn="ctr"/>
            <a:r>
              <a:rPr lang="en-US" sz="2800" u="sng" dirty="0" smtClean="0">
                <a:hlinkClick r:id="rId2"/>
              </a:rPr>
              <a:t>https://officiating.nchsaa.org</a:t>
            </a:r>
            <a:endParaRPr lang="en-US" sz="2800" u="sng" dirty="0" smtClean="0"/>
          </a:p>
          <a:p>
            <a:pPr algn="ctr"/>
            <a:endParaRPr lang="en-US" sz="2800" u="sng" dirty="0"/>
          </a:p>
        </p:txBody>
      </p:sp>
      <p:pic>
        <p:nvPicPr>
          <p:cNvPr id="4" name="Picture 3" descr="HomepageReg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" y="1867646"/>
            <a:ext cx="7620000" cy="322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8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STEP 1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dirty="0" smtClean="0"/>
              <a:t>CREATE </a:t>
            </a:r>
            <a:r>
              <a:rPr lang="en-US" sz="1800" dirty="0" smtClean="0"/>
              <a:t>PROFILE</a:t>
            </a:r>
          </a:p>
          <a:p>
            <a:pPr algn="ctr"/>
            <a:endParaRPr lang="en-US" sz="1800" dirty="0"/>
          </a:p>
          <a:p>
            <a:pPr algn="ctr"/>
            <a:r>
              <a:rPr lang="en-US" sz="1800" dirty="0" smtClean="0"/>
              <a:t>New Officials will need to create a profile at </a:t>
            </a:r>
            <a:r>
              <a:rPr lang="en-US" sz="1800" dirty="0" err="1" smtClean="0"/>
              <a:t>officiating.nchsasa.org</a:t>
            </a:r>
            <a:endParaRPr lang="en-US" sz="1800" dirty="0" smtClean="0"/>
          </a:p>
          <a:p>
            <a:pPr algn="ctr"/>
            <a:endParaRPr lang="en-US" sz="1800" dirty="0"/>
          </a:p>
          <a:p>
            <a:pPr algn="ctr"/>
            <a:r>
              <a:rPr lang="en-US" sz="1800" dirty="0" smtClean="0"/>
              <a:t>Returning Officials will simply log into their account at </a:t>
            </a:r>
            <a:r>
              <a:rPr lang="en-US" sz="1800" dirty="0" err="1" smtClean="0"/>
              <a:t>officiating.nchsaa.org</a:t>
            </a:r>
            <a:endParaRPr lang="en-US" sz="1800" dirty="0" smtClean="0"/>
          </a:p>
          <a:p>
            <a:pPr algn="ctr"/>
            <a:r>
              <a:rPr lang="en-US" sz="1800" dirty="0" smtClean="0"/>
              <a:t>*If you need a password reset contact the NCHSAA</a:t>
            </a:r>
          </a:p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55718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ignup pag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981" r="-43981"/>
          <a:stretch>
            <a:fillRect/>
          </a:stretch>
        </p:blipFill>
        <p:spPr>
          <a:xfrm>
            <a:off x="528319" y="101600"/>
            <a:ext cx="7995921" cy="5067718"/>
          </a:xfrm>
        </p:spPr>
      </p:pic>
    </p:spTree>
    <p:extLst>
      <p:ext uri="{BB962C8B-B14F-4D97-AF65-F5344CB8AC3E}">
        <p14:creationId xmlns:p14="http://schemas.microsoft.com/office/powerpoint/2010/main" val="129601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 </a:t>
            </a:r>
            <a:r>
              <a:rPr lang="en-US" dirty="0" smtClean="0"/>
              <a:t>Step 2 Log </a:t>
            </a:r>
            <a:r>
              <a:rPr lang="en-US" dirty="0" smtClean="0"/>
              <a:t>into Profile</a:t>
            </a:r>
            <a:endParaRPr lang="en-US" dirty="0"/>
          </a:p>
        </p:txBody>
      </p:sp>
      <p:pic>
        <p:nvPicPr>
          <p:cNvPr id="4" name="Content Placeholder 3" descr="Login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56" b="-17856"/>
          <a:stretch>
            <a:fillRect/>
          </a:stretch>
        </p:blipFill>
        <p:spPr>
          <a:xfrm>
            <a:off x="1384403" y="1253029"/>
            <a:ext cx="6375194" cy="3034492"/>
          </a:xfrm>
        </p:spPr>
      </p:pic>
    </p:spTree>
    <p:extLst>
      <p:ext uri="{BB962C8B-B14F-4D97-AF65-F5344CB8AC3E}">
        <p14:creationId xmlns:p14="http://schemas.microsoft.com/office/powerpoint/2010/main" val="2091550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Step 3: Register </a:t>
            </a:r>
            <a:r>
              <a:rPr lang="en-US" dirty="0" smtClean="0"/>
              <a:t>&amp; Pay </a:t>
            </a:r>
            <a:endParaRPr lang="en-US" dirty="0"/>
          </a:p>
        </p:txBody>
      </p:sp>
      <p:pic>
        <p:nvPicPr>
          <p:cNvPr id="10" name="Content Placeholder 9" descr="Register.tiff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5278" b="-125278"/>
          <a:stretch>
            <a:fillRect/>
          </a:stretch>
        </p:blipFill>
        <p:spPr>
          <a:xfrm>
            <a:off x="182880" y="711201"/>
            <a:ext cx="4001770" cy="4491038"/>
          </a:xfrm>
        </p:spPr>
      </p:pic>
      <p:sp>
        <p:nvSpPr>
          <p:cNvPr id="12" name="Oval 11"/>
          <p:cNvSpPr/>
          <p:nvPr/>
        </p:nvSpPr>
        <p:spPr>
          <a:xfrm>
            <a:off x="650240" y="2824480"/>
            <a:ext cx="670560" cy="223520"/>
          </a:xfrm>
          <a:prstGeom prst="ellipse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158240" y="3048000"/>
            <a:ext cx="1503680" cy="1534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Content Placeholder 27" descr="payment1.tif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065" b="-42065"/>
          <a:stretch>
            <a:fillRect/>
          </a:stretch>
        </p:blipFill>
        <p:spPr>
          <a:xfrm>
            <a:off x="4744466" y="833120"/>
            <a:ext cx="3950138" cy="4846320"/>
          </a:xfrm>
        </p:spPr>
      </p:pic>
      <p:sp>
        <p:nvSpPr>
          <p:cNvPr id="30" name="Oval 29"/>
          <p:cNvSpPr/>
          <p:nvPr/>
        </p:nvSpPr>
        <p:spPr>
          <a:xfrm>
            <a:off x="5124450" y="1910080"/>
            <a:ext cx="3829050" cy="1093470"/>
          </a:xfrm>
          <a:prstGeom prst="ellipse">
            <a:avLst/>
          </a:prstGeom>
          <a:solidFill>
            <a:srgbClr val="FFFF00">
              <a:alpha val="1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330950" y="4171950"/>
            <a:ext cx="1574800" cy="273050"/>
          </a:xfrm>
          <a:prstGeom prst="ellipse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44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REGISTRATION COSTS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Registration Costs $51.00 before November 15, 2014. </a:t>
            </a:r>
          </a:p>
          <a:p>
            <a:endParaRPr lang="en-US" dirty="0"/>
          </a:p>
          <a:p>
            <a:r>
              <a:rPr lang="en-US" dirty="0" smtClean="0"/>
              <a:t>Registrations after this deadline will be subject to a monetary penalty added to their registration fees.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76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Follow Up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Registration Packet Mailed to your address. It will include the following:</a:t>
            </a:r>
          </a:p>
          <a:p>
            <a:pPr>
              <a:buFont typeface="Arial"/>
              <a:buChar char="•"/>
            </a:pPr>
            <a:r>
              <a:rPr lang="en-US" dirty="0" smtClean="0"/>
              <a:t>Rules Book</a:t>
            </a:r>
          </a:p>
          <a:p>
            <a:pPr>
              <a:buFont typeface="Arial"/>
              <a:buChar char="•"/>
            </a:pPr>
            <a:r>
              <a:rPr lang="en-US" dirty="0" smtClean="0"/>
              <a:t>Clinic Schedule</a:t>
            </a:r>
          </a:p>
          <a:p>
            <a:pPr>
              <a:buFont typeface="Arial"/>
              <a:buChar char="•"/>
            </a:pPr>
            <a:r>
              <a:rPr lang="en-US" dirty="0" smtClean="0"/>
              <a:t>Exam information</a:t>
            </a:r>
          </a:p>
          <a:p>
            <a:pPr>
              <a:buFont typeface="Arial"/>
              <a:buChar char="•"/>
            </a:pPr>
            <a:r>
              <a:rPr lang="en-US" dirty="0" smtClean="0"/>
              <a:t>Meet Verification Form</a:t>
            </a:r>
          </a:p>
          <a:p>
            <a:pPr>
              <a:buFont typeface="Arial"/>
              <a:buChar char="•"/>
            </a:pPr>
            <a:r>
              <a:rPr lang="en-US" dirty="0" smtClean="0"/>
              <a:t>NCHSAA Memo</a:t>
            </a:r>
          </a:p>
          <a:p>
            <a:pPr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67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82</TotalTime>
  <Words>201</Words>
  <Application>Microsoft Macintosh PowerPoint</Application>
  <PresentationFormat>On-screen Show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Angles</vt:lpstr>
      <vt:lpstr>HOW TO REGISTER </vt:lpstr>
      <vt:lpstr>WELCOME</vt:lpstr>
      <vt:lpstr>Where do I register? </vt:lpstr>
      <vt:lpstr>STEP 1 </vt:lpstr>
      <vt:lpstr>PowerPoint Presentation</vt:lpstr>
      <vt:lpstr> Step 2 Log into Profile</vt:lpstr>
      <vt:lpstr>Step 3: Register &amp; Pay </vt:lpstr>
      <vt:lpstr>REGISTRATION COSTS</vt:lpstr>
      <vt:lpstr>Registration Follow Up </vt:lpstr>
    </vt:vector>
  </TitlesOfParts>
  <Company>NCHSAA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REGISTER </dc:title>
  <dc:creator>Tiffany Worthen</dc:creator>
  <cp:lastModifiedBy>Tiffany Worthen</cp:lastModifiedBy>
  <cp:revision>10</cp:revision>
  <dcterms:created xsi:type="dcterms:W3CDTF">2014-09-12T15:32:04Z</dcterms:created>
  <dcterms:modified xsi:type="dcterms:W3CDTF">2014-09-19T20:09:14Z</dcterms:modified>
</cp:coreProperties>
</file>