
<file path=[Content_Types].xml><?xml version="1.0" encoding="utf-8"?>
<Types xmlns="http://schemas.openxmlformats.org/package/2006/content-types">
  <Default Extension="xml" ContentType="application/xml"/>
  <Default Extension="wav" ContentType="audio/wav"/>
  <Default Extension="jpeg" ContentType="image/jpeg"/>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80"/>
  </p:notesMasterIdLst>
  <p:handoutMasterIdLst>
    <p:handoutMasterId r:id="rId81"/>
  </p:handoutMasterIdLst>
  <p:sldIdLst>
    <p:sldId id="476" r:id="rId2"/>
    <p:sldId id="578" r:id="rId3"/>
    <p:sldId id="579" r:id="rId4"/>
    <p:sldId id="404" r:id="rId5"/>
    <p:sldId id="405" r:id="rId6"/>
    <p:sldId id="406" r:id="rId7"/>
    <p:sldId id="427" r:id="rId8"/>
    <p:sldId id="428" r:id="rId9"/>
    <p:sldId id="580" r:id="rId10"/>
    <p:sldId id="372" r:id="rId11"/>
    <p:sldId id="537" r:id="rId12"/>
    <p:sldId id="538" r:id="rId13"/>
    <p:sldId id="474" r:id="rId14"/>
    <p:sldId id="429" r:id="rId15"/>
    <p:sldId id="477" r:id="rId16"/>
    <p:sldId id="473" r:id="rId17"/>
    <p:sldId id="433" r:id="rId18"/>
    <p:sldId id="478" r:id="rId19"/>
    <p:sldId id="479" r:id="rId20"/>
    <p:sldId id="480" r:id="rId21"/>
    <p:sldId id="581" r:id="rId22"/>
    <p:sldId id="576" r:id="rId23"/>
    <p:sldId id="572" r:id="rId24"/>
    <p:sldId id="577" r:id="rId25"/>
    <p:sldId id="573" r:id="rId26"/>
    <p:sldId id="574" r:id="rId27"/>
    <p:sldId id="575" r:id="rId28"/>
    <p:sldId id="434" r:id="rId29"/>
    <p:sldId id="436" r:id="rId30"/>
    <p:sldId id="437" r:id="rId31"/>
    <p:sldId id="435" r:id="rId32"/>
    <p:sldId id="438" r:id="rId33"/>
    <p:sldId id="441" r:id="rId34"/>
    <p:sldId id="439" r:id="rId35"/>
    <p:sldId id="440" r:id="rId36"/>
    <p:sldId id="534" r:id="rId37"/>
    <p:sldId id="491" r:id="rId38"/>
    <p:sldId id="492" r:id="rId39"/>
    <p:sldId id="493" r:id="rId40"/>
    <p:sldId id="494" r:id="rId41"/>
    <p:sldId id="495" r:id="rId42"/>
    <p:sldId id="496" r:id="rId43"/>
    <p:sldId id="497" r:id="rId44"/>
    <p:sldId id="498" r:id="rId45"/>
    <p:sldId id="499" r:id="rId46"/>
    <p:sldId id="500" r:id="rId47"/>
    <p:sldId id="501" r:id="rId48"/>
    <p:sldId id="502" r:id="rId49"/>
    <p:sldId id="503" r:id="rId50"/>
    <p:sldId id="504" r:id="rId51"/>
    <p:sldId id="505" r:id="rId52"/>
    <p:sldId id="506" r:id="rId53"/>
    <p:sldId id="507" r:id="rId54"/>
    <p:sldId id="508" r:id="rId55"/>
    <p:sldId id="509" r:id="rId56"/>
    <p:sldId id="510" r:id="rId57"/>
    <p:sldId id="511" r:id="rId58"/>
    <p:sldId id="512" r:id="rId59"/>
    <p:sldId id="513" r:id="rId60"/>
    <p:sldId id="514" r:id="rId61"/>
    <p:sldId id="515" r:id="rId62"/>
    <p:sldId id="516" r:id="rId63"/>
    <p:sldId id="517" r:id="rId64"/>
    <p:sldId id="518" r:id="rId65"/>
    <p:sldId id="519" r:id="rId66"/>
    <p:sldId id="520" r:id="rId67"/>
    <p:sldId id="521" r:id="rId68"/>
    <p:sldId id="522" r:id="rId69"/>
    <p:sldId id="523" r:id="rId70"/>
    <p:sldId id="524" r:id="rId71"/>
    <p:sldId id="525" r:id="rId72"/>
    <p:sldId id="527" r:id="rId73"/>
    <p:sldId id="528" r:id="rId74"/>
    <p:sldId id="475" r:id="rId75"/>
    <p:sldId id="481" r:id="rId76"/>
    <p:sldId id="482" r:id="rId77"/>
    <p:sldId id="483" r:id="rId78"/>
    <p:sldId id="484" r:id="rId79"/>
  </p:sldIdLst>
  <p:sldSz cx="9144000" cy="6858000" type="screen4x3"/>
  <p:notesSz cx="6858000" cy="92964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1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1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1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1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1400" kern="1200">
        <a:solidFill>
          <a:schemeClr val="tx1"/>
        </a:solidFill>
        <a:latin typeface="Times New Roman" pitchFamily="18" charset="0"/>
        <a:ea typeface="+mn-ea"/>
        <a:cs typeface="+mn-cs"/>
      </a:defRPr>
    </a:lvl5pPr>
    <a:lvl6pPr marL="2286000" algn="l" defTabSz="914400" rtl="0" eaLnBrk="1" latinLnBrk="0" hangingPunct="1">
      <a:defRPr sz="1400" kern="1200">
        <a:solidFill>
          <a:schemeClr val="tx1"/>
        </a:solidFill>
        <a:latin typeface="Times New Roman" pitchFamily="18" charset="0"/>
        <a:ea typeface="+mn-ea"/>
        <a:cs typeface="+mn-cs"/>
      </a:defRPr>
    </a:lvl6pPr>
    <a:lvl7pPr marL="2743200" algn="l" defTabSz="914400" rtl="0" eaLnBrk="1" latinLnBrk="0" hangingPunct="1">
      <a:defRPr sz="1400" kern="1200">
        <a:solidFill>
          <a:schemeClr val="tx1"/>
        </a:solidFill>
        <a:latin typeface="Times New Roman" pitchFamily="18" charset="0"/>
        <a:ea typeface="+mn-ea"/>
        <a:cs typeface="+mn-cs"/>
      </a:defRPr>
    </a:lvl7pPr>
    <a:lvl8pPr marL="3200400" algn="l" defTabSz="914400" rtl="0" eaLnBrk="1" latinLnBrk="0" hangingPunct="1">
      <a:defRPr sz="1400" kern="1200">
        <a:solidFill>
          <a:schemeClr val="tx1"/>
        </a:solidFill>
        <a:latin typeface="Times New Roman" pitchFamily="18" charset="0"/>
        <a:ea typeface="+mn-ea"/>
        <a:cs typeface="+mn-cs"/>
      </a:defRPr>
    </a:lvl8pPr>
    <a:lvl9pPr marL="3657600" algn="l" defTabSz="914400" rtl="0" eaLnBrk="1" latinLnBrk="0" hangingPunct="1">
      <a:defRPr sz="1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a:srgbClr val="CCFF99"/>
    <a:srgbClr val="003366"/>
    <a:srgbClr val="663300"/>
    <a:srgbClr val="000099"/>
    <a:srgbClr val="990000"/>
    <a:srgbClr val="7BFFE6"/>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7073" autoAdjust="0"/>
    <p:restoredTop sz="94614" autoAdjust="0"/>
  </p:normalViewPr>
  <p:slideViewPr>
    <p:cSldViewPr>
      <p:cViewPr>
        <p:scale>
          <a:sx n="60" d="100"/>
          <a:sy n="60" d="100"/>
        </p:scale>
        <p:origin x="-4064" y="-17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80" Type="http://schemas.openxmlformats.org/officeDocument/2006/relationships/notesMaster" Target="notesMasters/notesMaster1.xml"/><Relationship Id="rId81" Type="http://schemas.openxmlformats.org/officeDocument/2006/relationships/handoutMaster" Target="handoutMasters/handoutMaster1.xml"/><Relationship Id="rId82" Type="http://schemas.openxmlformats.org/officeDocument/2006/relationships/printerSettings" Target="printerSettings/printerSettings1.bin"/><Relationship Id="rId83" Type="http://schemas.openxmlformats.org/officeDocument/2006/relationships/presProps" Target="presProps.xml"/><Relationship Id="rId84" Type="http://schemas.openxmlformats.org/officeDocument/2006/relationships/viewProps" Target="viewProps.xml"/><Relationship Id="rId85" Type="http://schemas.openxmlformats.org/officeDocument/2006/relationships/theme" Target="theme/theme1.xml"/><Relationship Id="rId86"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90718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3805" y="4414561"/>
            <a:ext cx="5030391" cy="4183995"/>
          </a:xfrm>
          <a:prstGeom prst="rect">
            <a:avLst/>
          </a:prstGeom>
          <a:noFill/>
          <a:ln w="12700">
            <a:noFill/>
            <a:miter lim="800000"/>
            <a:headEnd/>
            <a:tailEnd/>
          </a:ln>
          <a:effectLst/>
        </p:spPr>
        <p:txBody>
          <a:bodyPr vert="horz" wrap="square" lIns="91342" tIns="44870" rIns="91342" bIns="4487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Rot="1" noChangeAspect="1" noChangeArrowheads="1" noTextEdit="1"/>
          </p:cNvSpPr>
          <p:nvPr>
            <p:ph type="sldImg" idx="2"/>
          </p:nvPr>
        </p:nvSpPr>
        <p:spPr bwMode="auto">
          <a:xfrm>
            <a:off x="1114425" y="703263"/>
            <a:ext cx="4629150" cy="3473450"/>
          </a:xfrm>
          <a:prstGeom prst="rect">
            <a:avLst/>
          </a:prstGeom>
          <a:noFill/>
          <a:ln w="12700">
            <a:solidFill>
              <a:schemeClr val="tx1"/>
            </a:solidFill>
            <a:miter lim="800000"/>
            <a:headEnd/>
            <a:tailEnd/>
          </a:ln>
          <a:effectLst/>
        </p:spPr>
      </p:sp>
    </p:spTree>
    <p:extLst>
      <p:ext uri="{BB962C8B-B14F-4D97-AF65-F5344CB8AC3E}">
        <p14:creationId xmlns:p14="http://schemas.microsoft.com/office/powerpoint/2010/main" val="9569812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body" idx="1"/>
          </p:nvPr>
        </p:nvSpPr>
        <p:spPr>
          <a:ln/>
        </p:spPr>
        <p:txBody>
          <a:bodyPr lIns="91326" tIns="44861" rIns="91326" bIns="44861"/>
          <a:lstStyle/>
          <a:p>
            <a:pPr marL="222838" indent="-222838">
              <a:spcAft>
                <a:spcPts val="4011"/>
              </a:spcAft>
              <a:buFontTx/>
              <a:buChar char="•"/>
            </a:pPr>
            <a:r>
              <a:rPr lang="en-US" dirty="0">
                <a:latin typeface="Arial" pitchFamily="34" charset="0"/>
                <a:cs typeface="Arial" pitchFamily="34" charset="0"/>
              </a:rPr>
              <a:t>This presentation is intended as a three-hour introduction to three-man mechanics</a:t>
            </a:r>
          </a:p>
          <a:p>
            <a:pPr marL="222838" indent="-222838">
              <a:spcAft>
                <a:spcPts val="4011"/>
              </a:spcAft>
              <a:buFontTx/>
              <a:buChar char="•"/>
            </a:pPr>
            <a:r>
              <a:rPr lang="en-US" dirty="0">
                <a:latin typeface="Arial" pitchFamily="34" charset="0"/>
                <a:cs typeface="Arial" pitchFamily="34" charset="0"/>
              </a:rPr>
              <a:t>It covers both NCAA and NFHS mechanics</a:t>
            </a:r>
          </a:p>
          <a:p>
            <a:pPr marL="222838" indent="-222838">
              <a:spcAft>
                <a:spcPts val="4011"/>
              </a:spcAft>
              <a:buFontTx/>
              <a:buChar char="•"/>
            </a:pPr>
            <a:r>
              <a:rPr lang="en-US" dirty="0">
                <a:latin typeface="Arial" pitchFamily="34" charset="0"/>
                <a:cs typeface="Arial" pitchFamily="34" charset="0"/>
              </a:rPr>
              <a:t>Depending on your audience, you may wish to delete some slides (e.g., NFHS-only slides for an NCAA group, or more basic slides for an advanced group) </a:t>
            </a:r>
            <a:r>
              <a:rPr lang="en-US" b="1" dirty="0">
                <a:latin typeface="Arial" pitchFamily="34" charset="0"/>
                <a:cs typeface="Arial" pitchFamily="34" charset="0"/>
              </a:rPr>
              <a:t>or</a:t>
            </a:r>
            <a:r>
              <a:rPr lang="en-US" dirty="0">
                <a:latin typeface="Arial" pitchFamily="34" charset="0"/>
                <a:cs typeface="Arial" pitchFamily="34" charset="0"/>
              </a:rPr>
              <a:t> you may wish to skip some slides but keep them as backup material</a:t>
            </a:r>
          </a:p>
          <a:p>
            <a:pPr marL="222838" indent="-222838"/>
            <a:endParaRPr lang="en-US" dirty="0"/>
          </a:p>
        </p:txBody>
      </p:sp>
      <p:sp>
        <p:nvSpPr>
          <p:cNvPr id="319491" name="Rectangle 3"/>
          <p:cNvSpPr>
            <a:spLocks noGrp="1" noRot="1" noChangeAspect="1" noChangeArrowheads="1" noTextEdit="1"/>
          </p:cNvSpPr>
          <p:nvPr>
            <p:ph type="sldImg"/>
          </p:nvPr>
        </p:nvSpPr>
        <p:spPr>
          <a:xfrm>
            <a:off x="1117600" y="704850"/>
            <a:ext cx="4627563" cy="3471863"/>
          </a:xfrm>
          <a:ln cap="flat"/>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body" idx="1"/>
          </p:nvPr>
        </p:nvSpPr>
        <p:spPr>
          <a:ln/>
        </p:spPr>
        <p:txBody>
          <a:bodyPr lIns="91326" tIns="44861" rIns="91326" bIns="44861"/>
          <a:lstStyle/>
          <a:p>
            <a:pPr marL="222838" indent="-222838">
              <a:spcAft>
                <a:spcPts val="4011"/>
              </a:spcAft>
              <a:buFontTx/>
              <a:buChar char="•"/>
            </a:pPr>
            <a:r>
              <a:rPr lang="en-US" dirty="0">
                <a:latin typeface="Arial" pitchFamily="34" charset="0"/>
                <a:cs typeface="Arial" pitchFamily="34" charset="0"/>
              </a:rPr>
              <a:t>This presentation is intended as a three-hour introduction to three-man mechanics</a:t>
            </a:r>
          </a:p>
          <a:p>
            <a:pPr marL="222838" indent="-222838">
              <a:spcAft>
                <a:spcPts val="4011"/>
              </a:spcAft>
              <a:buFontTx/>
              <a:buChar char="•"/>
            </a:pPr>
            <a:r>
              <a:rPr lang="en-US" dirty="0">
                <a:latin typeface="Arial" pitchFamily="34" charset="0"/>
                <a:cs typeface="Arial" pitchFamily="34" charset="0"/>
              </a:rPr>
              <a:t>It covers both NCAA and NFHS mechanics</a:t>
            </a:r>
          </a:p>
          <a:p>
            <a:pPr marL="222838" indent="-222838">
              <a:spcAft>
                <a:spcPts val="4011"/>
              </a:spcAft>
              <a:buFontTx/>
              <a:buChar char="•"/>
            </a:pPr>
            <a:r>
              <a:rPr lang="en-US" dirty="0">
                <a:latin typeface="Arial" pitchFamily="34" charset="0"/>
                <a:cs typeface="Arial" pitchFamily="34" charset="0"/>
              </a:rPr>
              <a:t>Depending on your audience, you may wish to delete some slides (e.g., NFHS-only slides for an NCAA group, or more basic slides for an advanced group) </a:t>
            </a:r>
            <a:r>
              <a:rPr lang="en-US" b="1" dirty="0">
                <a:latin typeface="Arial" pitchFamily="34" charset="0"/>
                <a:cs typeface="Arial" pitchFamily="34" charset="0"/>
              </a:rPr>
              <a:t>or</a:t>
            </a:r>
            <a:r>
              <a:rPr lang="en-US" dirty="0">
                <a:latin typeface="Arial" pitchFamily="34" charset="0"/>
                <a:cs typeface="Arial" pitchFamily="34" charset="0"/>
              </a:rPr>
              <a:t> you may wish to skip some slides but keep them as backup material</a:t>
            </a:r>
          </a:p>
          <a:p>
            <a:pPr marL="222838" indent="-222838"/>
            <a:endParaRPr lang="en-US" dirty="0"/>
          </a:p>
        </p:txBody>
      </p:sp>
      <p:sp>
        <p:nvSpPr>
          <p:cNvPr id="319491" name="Rectangle 3"/>
          <p:cNvSpPr>
            <a:spLocks noGrp="1" noRot="1" noChangeAspect="1" noChangeArrowheads="1" noTextEdit="1"/>
          </p:cNvSpPr>
          <p:nvPr>
            <p:ph type="sldImg"/>
          </p:nvPr>
        </p:nvSpPr>
        <p:spPr>
          <a:xfrm>
            <a:off x="1117600" y="704850"/>
            <a:ext cx="4627563" cy="3471863"/>
          </a:xfrm>
          <a:ln cap="flat"/>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body" idx="1"/>
          </p:nvPr>
        </p:nvSpPr>
        <p:spPr>
          <a:ln/>
        </p:spPr>
        <p:txBody>
          <a:bodyPr lIns="91326" tIns="44861" rIns="91326" bIns="44861"/>
          <a:lstStyle/>
          <a:p>
            <a:pPr marL="222838" indent="-222838">
              <a:spcAft>
                <a:spcPts val="4011"/>
              </a:spcAft>
              <a:buFontTx/>
              <a:buChar char="•"/>
            </a:pPr>
            <a:r>
              <a:rPr lang="en-US" dirty="0">
                <a:latin typeface="Arial" pitchFamily="34" charset="0"/>
                <a:cs typeface="Arial" pitchFamily="34" charset="0"/>
              </a:rPr>
              <a:t>This presentation is intended as a three-hour introduction to three-man mechanics</a:t>
            </a:r>
          </a:p>
          <a:p>
            <a:pPr marL="222838" indent="-222838">
              <a:spcAft>
                <a:spcPts val="4011"/>
              </a:spcAft>
              <a:buFontTx/>
              <a:buChar char="•"/>
            </a:pPr>
            <a:r>
              <a:rPr lang="en-US" dirty="0">
                <a:latin typeface="Arial" pitchFamily="34" charset="0"/>
                <a:cs typeface="Arial" pitchFamily="34" charset="0"/>
              </a:rPr>
              <a:t>It covers both NCAA and NFHS mechanics</a:t>
            </a:r>
          </a:p>
          <a:p>
            <a:pPr marL="222838" indent="-222838">
              <a:spcAft>
                <a:spcPts val="4011"/>
              </a:spcAft>
              <a:buFontTx/>
              <a:buChar char="•"/>
            </a:pPr>
            <a:r>
              <a:rPr lang="en-US" dirty="0">
                <a:latin typeface="Arial" pitchFamily="34" charset="0"/>
                <a:cs typeface="Arial" pitchFamily="34" charset="0"/>
              </a:rPr>
              <a:t>Depending on your audience, you may wish to delete some slides (e.g., NFHS-only slides for an NCAA group, or more basic slides for an advanced group) </a:t>
            </a:r>
            <a:r>
              <a:rPr lang="en-US" b="1" dirty="0">
                <a:latin typeface="Arial" pitchFamily="34" charset="0"/>
                <a:cs typeface="Arial" pitchFamily="34" charset="0"/>
              </a:rPr>
              <a:t>or</a:t>
            </a:r>
            <a:r>
              <a:rPr lang="en-US" dirty="0">
                <a:latin typeface="Arial" pitchFamily="34" charset="0"/>
                <a:cs typeface="Arial" pitchFamily="34" charset="0"/>
              </a:rPr>
              <a:t> you may wish to skip some slides but keep them as backup material</a:t>
            </a:r>
          </a:p>
          <a:p>
            <a:pPr marL="222838" indent="-222838"/>
            <a:endParaRPr lang="en-US" dirty="0"/>
          </a:p>
        </p:txBody>
      </p:sp>
      <p:sp>
        <p:nvSpPr>
          <p:cNvPr id="319491" name="Rectangle 3"/>
          <p:cNvSpPr>
            <a:spLocks noGrp="1" noRot="1" noChangeAspect="1" noChangeArrowheads="1" noTextEdit="1"/>
          </p:cNvSpPr>
          <p:nvPr>
            <p:ph type="sldImg"/>
          </p:nvPr>
        </p:nvSpPr>
        <p:spPr>
          <a:xfrm>
            <a:off x="1117600" y="704850"/>
            <a:ext cx="4627563" cy="3471863"/>
          </a:xfrm>
          <a:ln cap="flat"/>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body" idx="1"/>
          </p:nvPr>
        </p:nvSpPr>
        <p:spPr>
          <a:ln/>
        </p:spPr>
        <p:txBody>
          <a:bodyPr lIns="91326" tIns="44861" rIns="91326" bIns="44861"/>
          <a:lstStyle/>
          <a:p>
            <a:pPr marL="222838" indent="-222838">
              <a:spcAft>
                <a:spcPts val="4011"/>
              </a:spcAft>
              <a:buFontTx/>
              <a:buChar char="•"/>
            </a:pPr>
            <a:r>
              <a:rPr lang="en-US" dirty="0">
                <a:latin typeface="Arial" pitchFamily="34" charset="0"/>
                <a:cs typeface="Arial" pitchFamily="34" charset="0"/>
              </a:rPr>
              <a:t>This presentation is intended as a three-hour introduction to three-man mechanics</a:t>
            </a:r>
          </a:p>
          <a:p>
            <a:pPr marL="222838" indent="-222838">
              <a:spcAft>
                <a:spcPts val="4011"/>
              </a:spcAft>
              <a:buFontTx/>
              <a:buChar char="•"/>
            </a:pPr>
            <a:r>
              <a:rPr lang="en-US" dirty="0">
                <a:latin typeface="Arial" pitchFamily="34" charset="0"/>
                <a:cs typeface="Arial" pitchFamily="34" charset="0"/>
              </a:rPr>
              <a:t>It covers both NCAA and NFHS mechanics</a:t>
            </a:r>
          </a:p>
          <a:p>
            <a:pPr marL="222838" indent="-222838">
              <a:spcAft>
                <a:spcPts val="4011"/>
              </a:spcAft>
              <a:buFontTx/>
              <a:buChar char="•"/>
            </a:pPr>
            <a:r>
              <a:rPr lang="en-US" dirty="0">
                <a:latin typeface="Arial" pitchFamily="34" charset="0"/>
                <a:cs typeface="Arial" pitchFamily="34" charset="0"/>
              </a:rPr>
              <a:t>Depending on your audience, you may wish to delete some slides (e.g., NFHS-only slides for an NCAA group, or more basic slides for an advanced group) </a:t>
            </a:r>
            <a:r>
              <a:rPr lang="en-US" b="1" dirty="0">
                <a:latin typeface="Arial" pitchFamily="34" charset="0"/>
                <a:cs typeface="Arial" pitchFamily="34" charset="0"/>
              </a:rPr>
              <a:t>or</a:t>
            </a:r>
            <a:r>
              <a:rPr lang="en-US" dirty="0">
                <a:latin typeface="Arial" pitchFamily="34" charset="0"/>
                <a:cs typeface="Arial" pitchFamily="34" charset="0"/>
              </a:rPr>
              <a:t> you may wish to skip some slides but keep them as backup material</a:t>
            </a:r>
          </a:p>
          <a:p>
            <a:pPr marL="222838" indent="-222838"/>
            <a:endParaRPr lang="en-US" dirty="0"/>
          </a:p>
        </p:txBody>
      </p:sp>
      <p:sp>
        <p:nvSpPr>
          <p:cNvPr id="319491" name="Rectangle 3"/>
          <p:cNvSpPr>
            <a:spLocks noGrp="1" noRot="1" noChangeAspect="1" noChangeArrowheads="1" noTextEdit="1"/>
          </p:cNvSpPr>
          <p:nvPr>
            <p:ph type="sldImg"/>
          </p:nvPr>
        </p:nvSpPr>
        <p:spPr>
          <a:xfrm>
            <a:off x="1117600" y="704850"/>
            <a:ext cx="4627563" cy="3471863"/>
          </a:xfrm>
          <a:ln cap="flat"/>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body" idx="1"/>
          </p:nvPr>
        </p:nvSpPr>
        <p:spPr>
          <a:ln/>
        </p:spPr>
        <p:txBody>
          <a:bodyPr lIns="91326" tIns="44861" rIns="91326" bIns="44861"/>
          <a:lstStyle/>
          <a:p>
            <a:pPr marL="222838" indent="-222838">
              <a:spcAft>
                <a:spcPts val="4011"/>
              </a:spcAft>
              <a:buFontTx/>
              <a:buChar char="•"/>
            </a:pPr>
            <a:r>
              <a:rPr lang="en-US" dirty="0">
                <a:latin typeface="Arial" pitchFamily="34" charset="0"/>
                <a:cs typeface="Arial" pitchFamily="34" charset="0"/>
              </a:rPr>
              <a:t>This presentation is intended as a three-hour introduction to three-man mechanics</a:t>
            </a:r>
          </a:p>
          <a:p>
            <a:pPr marL="222838" indent="-222838">
              <a:spcAft>
                <a:spcPts val="4011"/>
              </a:spcAft>
              <a:buFontTx/>
              <a:buChar char="•"/>
            </a:pPr>
            <a:r>
              <a:rPr lang="en-US" dirty="0">
                <a:latin typeface="Arial" pitchFamily="34" charset="0"/>
                <a:cs typeface="Arial" pitchFamily="34" charset="0"/>
              </a:rPr>
              <a:t>It covers both NCAA and NFHS mechanics</a:t>
            </a:r>
          </a:p>
          <a:p>
            <a:pPr marL="222838" indent="-222838">
              <a:spcAft>
                <a:spcPts val="4011"/>
              </a:spcAft>
              <a:buFontTx/>
              <a:buChar char="•"/>
            </a:pPr>
            <a:r>
              <a:rPr lang="en-US" dirty="0">
                <a:latin typeface="Arial" pitchFamily="34" charset="0"/>
                <a:cs typeface="Arial" pitchFamily="34" charset="0"/>
              </a:rPr>
              <a:t>Depending on your audience, you may wish to delete some slides (e.g., NFHS-only slides for an NCAA group, or more basic slides for an advanced group) </a:t>
            </a:r>
            <a:r>
              <a:rPr lang="en-US" b="1" dirty="0">
                <a:latin typeface="Arial" pitchFamily="34" charset="0"/>
                <a:cs typeface="Arial" pitchFamily="34" charset="0"/>
              </a:rPr>
              <a:t>or</a:t>
            </a:r>
            <a:r>
              <a:rPr lang="en-US" dirty="0">
                <a:latin typeface="Arial" pitchFamily="34" charset="0"/>
                <a:cs typeface="Arial" pitchFamily="34" charset="0"/>
              </a:rPr>
              <a:t> you may wish to skip some slides but keep them as backup material</a:t>
            </a:r>
          </a:p>
          <a:p>
            <a:pPr marL="222838" indent="-222838"/>
            <a:endParaRPr lang="en-US" dirty="0"/>
          </a:p>
        </p:txBody>
      </p:sp>
      <p:sp>
        <p:nvSpPr>
          <p:cNvPr id="319491" name="Rectangle 3"/>
          <p:cNvSpPr>
            <a:spLocks noGrp="1" noRot="1" noChangeAspect="1" noChangeArrowheads="1" noTextEdit="1"/>
          </p:cNvSpPr>
          <p:nvPr>
            <p:ph type="sldImg"/>
          </p:nvPr>
        </p:nvSpPr>
        <p:spPr>
          <a:xfrm>
            <a:off x="1117600" y="704850"/>
            <a:ext cx="4627563" cy="3471863"/>
          </a:xfrm>
          <a:ln cap="flat"/>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body" idx="1"/>
          </p:nvPr>
        </p:nvSpPr>
        <p:spPr>
          <a:ln/>
        </p:spPr>
        <p:txBody>
          <a:bodyPr lIns="91326" tIns="44861" rIns="91326" bIns="44861"/>
          <a:lstStyle/>
          <a:p>
            <a:pPr marL="222838" indent="-222838">
              <a:spcAft>
                <a:spcPts val="4011"/>
              </a:spcAft>
              <a:buFontTx/>
              <a:buChar char="•"/>
            </a:pPr>
            <a:r>
              <a:rPr lang="en-US" dirty="0">
                <a:latin typeface="Arial" pitchFamily="34" charset="0"/>
                <a:cs typeface="Arial" pitchFamily="34" charset="0"/>
              </a:rPr>
              <a:t>This presentation is intended as a three-hour introduction to three-man mechanics</a:t>
            </a:r>
          </a:p>
          <a:p>
            <a:pPr marL="222838" indent="-222838">
              <a:spcAft>
                <a:spcPts val="4011"/>
              </a:spcAft>
              <a:buFontTx/>
              <a:buChar char="•"/>
            </a:pPr>
            <a:r>
              <a:rPr lang="en-US" dirty="0">
                <a:latin typeface="Arial" pitchFamily="34" charset="0"/>
                <a:cs typeface="Arial" pitchFamily="34" charset="0"/>
              </a:rPr>
              <a:t>It covers both NCAA and NFHS mechanics</a:t>
            </a:r>
          </a:p>
          <a:p>
            <a:pPr marL="222838" indent="-222838">
              <a:spcAft>
                <a:spcPts val="4011"/>
              </a:spcAft>
              <a:buFontTx/>
              <a:buChar char="•"/>
            </a:pPr>
            <a:r>
              <a:rPr lang="en-US" dirty="0">
                <a:latin typeface="Arial" pitchFamily="34" charset="0"/>
                <a:cs typeface="Arial" pitchFamily="34" charset="0"/>
              </a:rPr>
              <a:t>Depending on your audience, you may wish to delete some slides (e.g., NFHS-only slides for an NCAA group, or more basic slides for an advanced group) </a:t>
            </a:r>
            <a:r>
              <a:rPr lang="en-US" b="1" dirty="0">
                <a:latin typeface="Arial" pitchFamily="34" charset="0"/>
                <a:cs typeface="Arial" pitchFamily="34" charset="0"/>
              </a:rPr>
              <a:t>or</a:t>
            </a:r>
            <a:r>
              <a:rPr lang="en-US" dirty="0">
                <a:latin typeface="Arial" pitchFamily="34" charset="0"/>
                <a:cs typeface="Arial" pitchFamily="34" charset="0"/>
              </a:rPr>
              <a:t> you may wish to skip some slides but keep them as backup material</a:t>
            </a:r>
          </a:p>
          <a:p>
            <a:pPr marL="222838" indent="-222838"/>
            <a:endParaRPr lang="en-US" dirty="0"/>
          </a:p>
        </p:txBody>
      </p:sp>
      <p:sp>
        <p:nvSpPr>
          <p:cNvPr id="260099" name="Rectangle 3"/>
          <p:cNvSpPr>
            <a:spLocks noGrp="1" noRot="1" noChangeAspect="1" noChangeArrowheads="1" noTextEdit="1"/>
          </p:cNvSpPr>
          <p:nvPr>
            <p:ph type="sldImg"/>
          </p:nvPr>
        </p:nvSpPr>
        <p:spPr>
          <a:xfrm>
            <a:off x="1117600" y="704850"/>
            <a:ext cx="4627563" cy="3471863"/>
          </a:xfrm>
          <a:ln cap="flat"/>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body" idx="1"/>
          </p:nvPr>
        </p:nvSpPr>
        <p:spPr>
          <a:ln/>
        </p:spPr>
        <p:txBody>
          <a:bodyPr lIns="91326" tIns="44861" rIns="91326" bIns="44861"/>
          <a:lstStyle/>
          <a:p>
            <a:pPr marL="222838" indent="-222838">
              <a:spcAft>
                <a:spcPts val="4011"/>
              </a:spcAft>
              <a:buFontTx/>
              <a:buChar char="•"/>
            </a:pPr>
            <a:r>
              <a:rPr lang="en-US" dirty="0">
                <a:latin typeface="Arial" pitchFamily="34" charset="0"/>
                <a:cs typeface="Arial" pitchFamily="34" charset="0"/>
              </a:rPr>
              <a:t>This presentation is intended as a three-hour introduction to three-man mechanics</a:t>
            </a:r>
          </a:p>
          <a:p>
            <a:pPr marL="222838" indent="-222838">
              <a:spcAft>
                <a:spcPts val="4011"/>
              </a:spcAft>
              <a:buFontTx/>
              <a:buChar char="•"/>
            </a:pPr>
            <a:r>
              <a:rPr lang="en-US" dirty="0">
                <a:latin typeface="Arial" pitchFamily="34" charset="0"/>
                <a:cs typeface="Arial" pitchFamily="34" charset="0"/>
              </a:rPr>
              <a:t>It covers both NCAA and NFHS mechanics</a:t>
            </a:r>
          </a:p>
          <a:p>
            <a:pPr marL="222838" indent="-222838">
              <a:spcAft>
                <a:spcPts val="4011"/>
              </a:spcAft>
              <a:buFontTx/>
              <a:buChar char="•"/>
            </a:pPr>
            <a:r>
              <a:rPr lang="en-US" dirty="0">
                <a:latin typeface="Arial" pitchFamily="34" charset="0"/>
                <a:cs typeface="Arial" pitchFamily="34" charset="0"/>
              </a:rPr>
              <a:t>Depending on your audience, you may wish to delete some slides (e.g., NFHS-only slides for an NCAA group, or more basic slides for an advanced group) </a:t>
            </a:r>
            <a:r>
              <a:rPr lang="en-US" b="1" dirty="0">
                <a:latin typeface="Arial" pitchFamily="34" charset="0"/>
                <a:cs typeface="Arial" pitchFamily="34" charset="0"/>
              </a:rPr>
              <a:t>or</a:t>
            </a:r>
            <a:r>
              <a:rPr lang="en-US" dirty="0">
                <a:latin typeface="Arial" pitchFamily="34" charset="0"/>
                <a:cs typeface="Arial" pitchFamily="34" charset="0"/>
              </a:rPr>
              <a:t> you may wish to skip some slides but keep them as backup material</a:t>
            </a:r>
          </a:p>
          <a:p>
            <a:pPr marL="222838" indent="-222838"/>
            <a:endParaRPr lang="en-US" dirty="0"/>
          </a:p>
        </p:txBody>
      </p:sp>
      <p:sp>
        <p:nvSpPr>
          <p:cNvPr id="260099" name="Rectangle 3"/>
          <p:cNvSpPr>
            <a:spLocks noGrp="1" noRot="1" noChangeAspect="1" noChangeArrowheads="1" noTextEdit="1"/>
          </p:cNvSpPr>
          <p:nvPr>
            <p:ph type="sldImg"/>
          </p:nvPr>
        </p:nvSpPr>
        <p:spPr>
          <a:xfrm>
            <a:off x="1117600" y="704850"/>
            <a:ext cx="4627563" cy="3471863"/>
          </a:xfrm>
          <a:ln cap="flat"/>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body" idx="1"/>
          </p:nvPr>
        </p:nvSpPr>
        <p:spPr>
          <a:ln/>
        </p:spPr>
        <p:txBody>
          <a:bodyPr lIns="91326" tIns="44861" rIns="91326" bIns="44861"/>
          <a:lstStyle/>
          <a:p>
            <a:pPr marL="222838" indent="-222838">
              <a:spcAft>
                <a:spcPts val="4011"/>
              </a:spcAft>
              <a:buFontTx/>
              <a:buChar char="•"/>
            </a:pPr>
            <a:r>
              <a:rPr lang="en-US" dirty="0">
                <a:latin typeface="Arial" pitchFamily="34" charset="0"/>
                <a:cs typeface="Arial" pitchFamily="34" charset="0"/>
              </a:rPr>
              <a:t>This presentation is intended as a three-hour introduction to three-man mechanics</a:t>
            </a:r>
          </a:p>
          <a:p>
            <a:pPr marL="222838" indent="-222838">
              <a:spcAft>
                <a:spcPts val="4011"/>
              </a:spcAft>
              <a:buFontTx/>
              <a:buChar char="•"/>
            </a:pPr>
            <a:r>
              <a:rPr lang="en-US" dirty="0">
                <a:latin typeface="Arial" pitchFamily="34" charset="0"/>
                <a:cs typeface="Arial" pitchFamily="34" charset="0"/>
              </a:rPr>
              <a:t>It covers both NCAA and NFHS mechanics</a:t>
            </a:r>
          </a:p>
          <a:p>
            <a:pPr marL="222838" indent="-222838">
              <a:spcAft>
                <a:spcPts val="4011"/>
              </a:spcAft>
              <a:buFontTx/>
              <a:buChar char="•"/>
            </a:pPr>
            <a:r>
              <a:rPr lang="en-US" dirty="0">
                <a:latin typeface="Arial" pitchFamily="34" charset="0"/>
                <a:cs typeface="Arial" pitchFamily="34" charset="0"/>
              </a:rPr>
              <a:t>Depending on your audience, you may wish to delete some slides (e.g., NFHS-only slides for an NCAA group, or more basic slides for an advanced group) </a:t>
            </a:r>
            <a:r>
              <a:rPr lang="en-US" b="1" dirty="0">
                <a:latin typeface="Arial" pitchFamily="34" charset="0"/>
                <a:cs typeface="Arial" pitchFamily="34" charset="0"/>
              </a:rPr>
              <a:t>or</a:t>
            </a:r>
            <a:r>
              <a:rPr lang="en-US" dirty="0">
                <a:latin typeface="Arial" pitchFamily="34" charset="0"/>
                <a:cs typeface="Arial" pitchFamily="34" charset="0"/>
              </a:rPr>
              <a:t> you may wish to skip some slides but keep them as backup material</a:t>
            </a:r>
          </a:p>
          <a:p>
            <a:pPr marL="222838" indent="-222838"/>
            <a:endParaRPr lang="en-US" dirty="0"/>
          </a:p>
        </p:txBody>
      </p:sp>
      <p:sp>
        <p:nvSpPr>
          <p:cNvPr id="260099" name="Rectangle 3"/>
          <p:cNvSpPr>
            <a:spLocks noGrp="1" noRot="1" noChangeAspect="1" noChangeArrowheads="1" noTextEdit="1"/>
          </p:cNvSpPr>
          <p:nvPr>
            <p:ph type="sldImg"/>
          </p:nvPr>
        </p:nvSpPr>
        <p:spPr>
          <a:xfrm>
            <a:off x="1117600" y="704850"/>
            <a:ext cx="4627563" cy="3471863"/>
          </a:xfrm>
          <a:ln cap="flat"/>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body" idx="1"/>
          </p:nvPr>
        </p:nvSpPr>
        <p:spPr>
          <a:ln/>
        </p:spPr>
        <p:txBody>
          <a:bodyPr lIns="91326" tIns="44861" rIns="91326" bIns="44861"/>
          <a:lstStyle/>
          <a:p>
            <a:pPr marL="222838" indent="-222838">
              <a:spcAft>
                <a:spcPts val="4011"/>
              </a:spcAft>
              <a:buFontTx/>
              <a:buChar char="•"/>
            </a:pPr>
            <a:r>
              <a:rPr lang="en-US" dirty="0">
                <a:latin typeface="Arial" pitchFamily="34" charset="0"/>
                <a:cs typeface="Arial" pitchFamily="34" charset="0"/>
              </a:rPr>
              <a:t>This presentation is intended as a three-hour introduction to three-man mechanics</a:t>
            </a:r>
          </a:p>
          <a:p>
            <a:pPr marL="222838" indent="-222838">
              <a:spcAft>
                <a:spcPts val="4011"/>
              </a:spcAft>
              <a:buFontTx/>
              <a:buChar char="•"/>
            </a:pPr>
            <a:r>
              <a:rPr lang="en-US" dirty="0">
                <a:latin typeface="Arial" pitchFamily="34" charset="0"/>
                <a:cs typeface="Arial" pitchFamily="34" charset="0"/>
              </a:rPr>
              <a:t>It covers both NCAA and NFHS mechanics</a:t>
            </a:r>
          </a:p>
          <a:p>
            <a:pPr marL="222838" indent="-222838">
              <a:spcAft>
                <a:spcPts val="4011"/>
              </a:spcAft>
              <a:buFontTx/>
              <a:buChar char="•"/>
            </a:pPr>
            <a:r>
              <a:rPr lang="en-US" dirty="0">
                <a:latin typeface="Arial" pitchFamily="34" charset="0"/>
                <a:cs typeface="Arial" pitchFamily="34" charset="0"/>
              </a:rPr>
              <a:t>Depending on your audience, you may wish to delete some slides (e.g., NFHS-only slides for an NCAA group, or more basic slides for an advanced group) </a:t>
            </a:r>
            <a:r>
              <a:rPr lang="en-US" b="1" dirty="0">
                <a:latin typeface="Arial" pitchFamily="34" charset="0"/>
                <a:cs typeface="Arial" pitchFamily="34" charset="0"/>
              </a:rPr>
              <a:t>or</a:t>
            </a:r>
            <a:r>
              <a:rPr lang="en-US" dirty="0">
                <a:latin typeface="Arial" pitchFamily="34" charset="0"/>
                <a:cs typeface="Arial" pitchFamily="34" charset="0"/>
              </a:rPr>
              <a:t> you may wish to skip some slides but keep them as backup material</a:t>
            </a:r>
          </a:p>
          <a:p>
            <a:pPr marL="222838" indent="-222838"/>
            <a:endParaRPr lang="en-US" dirty="0"/>
          </a:p>
        </p:txBody>
      </p:sp>
      <p:sp>
        <p:nvSpPr>
          <p:cNvPr id="340995" name="Rectangle 3"/>
          <p:cNvSpPr>
            <a:spLocks noGrp="1" noRot="1" noChangeAspect="1" noChangeArrowheads="1" noTextEdit="1"/>
          </p:cNvSpPr>
          <p:nvPr>
            <p:ph type="sldImg"/>
          </p:nvPr>
        </p:nvSpPr>
        <p:spPr>
          <a:xfrm>
            <a:off x="1117600" y="704850"/>
            <a:ext cx="4627563" cy="3471863"/>
          </a:xfrm>
          <a:ln cap="flat"/>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Slide Image Placeholder 1"/>
          <p:cNvSpPr>
            <a:spLocks noGrp="1" noRot="1" noChangeAspect="1" noTextEdit="1"/>
          </p:cNvSpPr>
          <p:nvPr>
            <p:ph type="sldImg"/>
          </p:nvPr>
        </p:nvSpPr>
        <p:spPr>
          <a:xfrm>
            <a:off x="1117600" y="704850"/>
            <a:ext cx="4627563" cy="3471863"/>
          </a:xfrm>
          <a:ln/>
        </p:spPr>
      </p:sp>
      <p:sp>
        <p:nvSpPr>
          <p:cNvPr id="3" name="Notes Placeholder 2"/>
          <p:cNvSpPr>
            <a:spLocks noGrp="1"/>
          </p:cNvSpPr>
          <p:nvPr>
            <p:ph type="body" idx="1"/>
          </p:nvPr>
        </p:nvSpPr>
        <p:spPr/>
        <p:txBody>
          <a:bodyPr lIns="91326" tIns="44861" rIns="91326" bIns="44861"/>
          <a:lstStyle/>
          <a:p>
            <a:pPr marL="222838" indent="-222838">
              <a:spcAft>
                <a:spcPts val="3438"/>
              </a:spcAft>
              <a:buFontTx/>
              <a:buChar char="•"/>
            </a:pPr>
            <a:r>
              <a:rPr lang="en-US" dirty="0">
                <a:latin typeface="Arial" pitchFamily="34" charset="0"/>
                <a:cs typeface="Arial" pitchFamily="34" charset="0"/>
              </a:rPr>
              <a:t>When play starts, F official backs out toward goal, then to correct sideline</a:t>
            </a:r>
          </a:p>
          <a:p>
            <a:pPr marL="222838" indent="-222838">
              <a:spcAft>
                <a:spcPts val="3438"/>
              </a:spcAft>
              <a:buFontTx/>
              <a:buChar char="•"/>
            </a:pPr>
            <a:r>
              <a:rPr lang="en-US" dirty="0">
                <a:latin typeface="Arial" pitchFamily="34" charset="0"/>
                <a:cs typeface="Arial" pitchFamily="34" charset="0"/>
              </a:rPr>
              <a:t>F official has most possession calls: yell “Possession!” and wind arm</a:t>
            </a:r>
          </a:p>
          <a:p>
            <a:pPr marL="222838" indent="-222838">
              <a:spcAft>
                <a:spcPts val="3438"/>
              </a:spcAft>
              <a:buFontTx/>
              <a:buChar char="•"/>
            </a:pPr>
            <a:r>
              <a:rPr lang="en-US" dirty="0">
                <a:latin typeface="Arial" pitchFamily="34" charset="0"/>
                <a:cs typeface="Arial" pitchFamily="34" charset="0"/>
              </a:rPr>
              <a:t>Other official echoes “Possession!”</a:t>
            </a:r>
          </a:p>
          <a:p>
            <a:pPr marL="222838" indent="-222838">
              <a:spcAft>
                <a:spcPts val="3438"/>
              </a:spcAft>
              <a:buFontTx/>
              <a:buChar char="•"/>
            </a:pPr>
            <a:r>
              <a:rPr lang="en-US" dirty="0">
                <a:solidFill>
                  <a:srgbClr val="000000"/>
                </a:solidFill>
                <a:latin typeface="Arial" pitchFamily="34" charset="0"/>
                <a:cs typeface="Arial" pitchFamily="34" charset="0"/>
              </a:rPr>
              <a:t>Trail has 20-timer, if any; Lead has first 10-count</a:t>
            </a:r>
          </a:p>
          <a:p>
            <a:pPr marL="222838" indent="-222838"/>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Slide Image Placeholder 1"/>
          <p:cNvSpPr>
            <a:spLocks noGrp="1" noRot="1" noChangeAspect="1" noTextEdit="1"/>
          </p:cNvSpPr>
          <p:nvPr>
            <p:ph type="sldImg"/>
          </p:nvPr>
        </p:nvSpPr>
        <p:spPr>
          <a:xfrm>
            <a:off x="1117600" y="704850"/>
            <a:ext cx="4627563" cy="3471863"/>
          </a:xfrm>
          <a:ln/>
        </p:spPr>
      </p:sp>
      <p:sp>
        <p:nvSpPr>
          <p:cNvPr id="3" name="Notes Placeholder 2"/>
          <p:cNvSpPr>
            <a:spLocks noGrp="1"/>
          </p:cNvSpPr>
          <p:nvPr>
            <p:ph type="body" idx="1"/>
          </p:nvPr>
        </p:nvSpPr>
        <p:spPr/>
        <p:txBody>
          <a:bodyPr lIns="91326" tIns="44861" rIns="91326" bIns="44861"/>
          <a:lstStyle/>
          <a:p>
            <a:pPr marL="222838" indent="-222838">
              <a:spcAft>
                <a:spcPts val="3438"/>
              </a:spcAft>
              <a:buFontTx/>
              <a:buChar char="•"/>
            </a:pPr>
            <a:r>
              <a:rPr lang="en-US" dirty="0">
                <a:latin typeface="Arial" pitchFamily="34" charset="0"/>
                <a:cs typeface="Arial" pitchFamily="34" charset="0"/>
              </a:rPr>
              <a:t>When play starts, F official backs out toward goal, then to correct sideline</a:t>
            </a:r>
          </a:p>
          <a:p>
            <a:pPr marL="222838" indent="-222838">
              <a:spcAft>
                <a:spcPts val="3438"/>
              </a:spcAft>
              <a:buFontTx/>
              <a:buChar char="•"/>
            </a:pPr>
            <a:r>
              <a:rPr lang="en-US" dirty="0">
                <a:latin typeface="Arial" pitchFamily="34" charset="0"/>
                <a:cs typeface="Arial" pitchFamily="34" charset="0"/>
              </a:rPr>
              <a:t>F official has most possession calls: yell “Possession!” and wind arm</a:t>
            </a:r>
          </a:p>
          <a:p>
            <a:pPr marL="222838" indent="-222838">
              <a:spcAft>
                <a:spcPts val="3438"/>
              </a:spcAft>
              <a:buFontTx/>
              <a:buChar char="•"/>
            </a:pPr>
            <a:r>
              <a:rPr lang="en-US" dirty="0">
                <a:latin typeface="Arial" pitchFamily="34" charset="0"/>
                <a:cs typeface="Arial" pitchFamily="34" charset="0"/>
              </a:rPr>
              <a:t>Other official echoes “Possession!”</a:t>
            </a:r>
          </a:p>
          <a:p>
            <a:pPr marL="222838" indent="-222838">
              <a:spcAft>
                <a:spcPts val="3438"/>
              </a:spcAft>
              <a:buFontTx/>
              <a:buChar char="•"/>
            </a:pPr>
            <a:r>
              <a:rPr lang="en-US" dirty="0">
                <a:solidFill>
                  <a:srgbClr val="000000"/>
                </a:solidFill>
                <a:latin typeface="Arial" pitchFamily="34" charset="0"/>
                <a:cs typeface="Arial" pitchFamily="34" charset="0"/>
              </a:rPr>
              <a:t>Trail has 20-timer, if any; Lead has first 10-count</a:t>
            </a:r>
          </a:p>
          <a:p>
            <a:pPr marL="222838" indent="-222838"/>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Slide Image Placeholder 1"/>
          <p:cNvSpPr>
            <a:spLocks noGrp="1" noRot="1" noChangeAspect="1" noTextEdit="1"/>
          </p:cNvSpPr>
          <p:nvPr>
            <p:ph type="sldImg"/>
          </p:nvPr>
        </p:nvSpPr>
        <p:spPr>
          <a:xfrm>
            <a:off x="1117600" y="704850"/>
            <a:ext cx="4627563" cy="3471863"/>
          </a:xfrm>
          <a:ln/>
        </p:spPr>
      </p:sp>
      <p:sp>
        <p:nvSpPr>
          <p:cNvPr id="3" name="Notes Placeholder 2"/>
          <p:cNvSpPr>
            <a:spLocks noGrp="1"/>
          </p:cNvSpPr>
          <p:nvPr>
            <p:ph type="body" idx="1"/>
          </p:nvPr>
        </p:nvSpPr>
        <p:spPr/>
        <p:txBody>
          <a:bodyPr lIns="91326" tIns="44861" rIns="91326" bIns="44861"/>
          <a:lstStyle/>
          <a:p>
            <a:pPr marL="327435" indent="-327435">
              <a:lnSpc>
                <a:spcPct val="90000"/>
              </a:lnSpc>
              <a:spcBef>
                <a:spcPct val="20000"/>
              </a:spcBef>
              <a:spcAft>
                <a:spcPts val="573"/>
              </a:spcAft>
              <a:buFontTx/>
              <a:buChar char="•"/>
            </a:pPr>
            <a:r>
              <a:rPr lang="en-US" dirty="0">
                <a:latin typeface="Arial" pitchFamily="34" charset="0"/>
                <a:cs typeface="Arial" pitchFamily="34" charset="0"/>
              </a:rPr>
              <a:t>L is on the GLE, </a:t>
            </a:r>
            <a:r>
              <a:rPr lang="en-US" b="1" dirty="0">
                <a:latin typeface="Arial" pitchFamily="34" charset="0"/>
                <a:cs typeface="Arial" pitchFamily="34" charset="0"/>
              </a:rPr>
              <a:t>as close to the crease as play allows</a:t>
            </a:r>
          </a:p>
          <a:p>
            <a:pPr marL="327435" indent="-327435">
              <a:lnSpc>
                <a:spcPct val="90000"/>
              </a:lnSpc>
              <a:spcBef>
                <a:spcPct val="20000"/>
              </a:spcBef>
              <a:spcAft>
                <a:spcPts val="573"/>
              </a:spcAft>
              <a:buFontTx/>
              <a:buChar char="•"/>
            </a:pPr>
            <a:r>
              <a:rPr lang="en-US" dirty="0">
                <a:latin typeface="Arial" pitchFamily="34" charset="0"/>
                <a:cs typeface="Arial" pitchFamily="34" charset="0"/>
              </a:rPr>
              <a:t>L “yoyos” in and out along the GLE to keep the ball in front and to keep outside of the “next pass” line. </a:t>
            </a:r>
          </a:p>
          <a:p>
            <a:pPr marL="327435" indent="-327435">
              <a:lnSpc>
                <a:spcPct val="90000"/>
              </a:lnSpc>
              <a:spcBef>
                <a:spcPct val="20000"/>
              </a:spcBef>
              <a:spcAft>
                <a:spcPts val="573"/>
              </a:spcAft>
              <a:buFontTx/>
              <a:buChar char="•"/>
            </a:pPr>
            <a:r>
              <a:rPr lang="en-US" dirty="0">
                <a:latin typeface="Arial" pitchFamily="34" charset="0"/>
                <a:cs typeface="Arial" pitchFamily="34" charset="0"/>
              </a:rPr>
              <a:t>Trail is near the corner of the attack area</a:t>
            </a:r>
          </a:p>
          <a:p>
            <a:pPr marL="327435" indent="-327435">
              <a:lnSpc>
                <a:spcPct val="90000"/>
              </a:lnSpc>
              <a:spcBef>
                <a:spcPct val="20000"/>
              </a:spcBef>
              <a:spcAft>
                <a:spcPts val="573"/>
              </a:spcAft>
              <a:buFontTx/>
              <a:buChar char="•"/>
            </a:pPr>
            <a:r>
              <a:rPr lang="en-US" dirty="0">
                <a:latin typeface="Arial" pitchFamily="34" charset="0"/>
                <a:cs typeface="Arial" pitchFamily="34" charset="0"/>
              </a:rPr>
              <a:t>Trail also “yoyos,” moving toward midfield when ball becomes loose and moving back to attack area when the offense regains possession</a:t>
            </a:r>
          </a:p>
          <a:p>
            <a:pPr marL="327435" indent="-327435">
              <a:lnSpc>
                <a:spcPct val="90000"/>
              </a:lnSpc>
              <a:spcBef>
                <a:spcPct val="20000"/>
              </a:spcBef>
              <a:spcAft>
                <a:spcPts val="573"/>
              </a:spcAft>
              <a:buFontTx/>
              <a:buChar char="•"/>
            </a:pPr>
            <a:r>
              <a:rPr lang="en-US" dirty="0">
                <a:latin typeface="Arial" pitchFamily="34" charset="0"/>
                <a:cs typeface="Arial" pitchFamily="34" charset="0"/>
              </a:rPr>
              <a:t>L and T call out of bounds on their own end line and sideline</a:t>
            </a:r>
          </a:p>
          <a:p>
            <a:pPr marL="327435" indent="-327435">
              <a:lnSpc>
                <a:spcPct val="90000"/>
              </a:lnSpc>
              <a:spcBef>
                <a:spcPct val="20000"/>
              </a:spcBef>
              <a:spcAft>
                <a:spcPts val="573"/>
              </a:spcAft>
              <a:buFontTx/>
              <a:buChar char="•"/>
            </a:pPr>
            <a:r>
              <a:rPr lang="en-US" dirty="0">
                <a:latin typeface="Arial" pitchFamily="34" charset="0"/>
                <a:cs typeface="Arial" pitchFamily="34" charset="0"/>
              </a:rPr>
              <a:t>Trail moves toward goal if L gets pushed behind goal</a:t>
            </a:r>
          </a:p>
          <a:p>
            <a:pPr marL="327435" indent="-327435"/>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Slide Image Placeholder 1"/>
          <p:cNvSpPr>
            <a:spLocks noGrp="1" noRot="1" noChangeAspect="1" noTextEdit="1"/>
          </p:cNvSpPr>
          <p:nvPr>
            <p:ph type="sldImg"/>
          </p:nvPr>
        </p:nvSpPr>
        <p:spPr>
          <a:xfrm>
            <a:off x="1117600" y="704850"/>
            <a:ext cx="4627563" cy="3471863"/>
          </a:xfrm>
          <a:ln/>
        </p:spPr>
      </p:sp>
      <p:sp>
        <p:nvSpPr>
          <p:cNvPr id="366595" name="Notes Placeholder 2"/>
          <p:cNvSpPr>
            <a:spLocks noGrp="1"/>
          </p:cNvSpPr>
          <p:nvPr>
            <p:ph type="body" idx="1"/>
          </p:nvPr>
        </p:nvSpPr>
        <p:spPr>
          <a:ln/>
        </p:spPr>
        <p:txBody>
          <a:bodyPr lIns="91326" tIns="44861" rIns="91326" bIns="44861"/>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Slide Image Placeholder 1"/>
          <p:cNvSpPr>
            <a:spLocks noGrp="1" noRot="1" noChangeAspect="1" noTextEdit="1"/>
          </p:cNvSpPr>
          <p:nvPr>
            <p:ph type="sldImg"/>
          </p:nvPr>
        </p:nvSpPr>
        <p:spPr>
          <a:xfrm>
            <a:off x="1117600" y="704850"/>
            <a:ext cx="4627563" cy="3471863"/>
          </a:xfrm>
          <a:ln/>
        </p:spPr>
      </p:sp>
      <p:sp>
        <p:nvSpPr>
          <p:cNvPr id="372739" name="Notes Placeholder 2"/>
          <p:cNvSpPr>
            <a:spLocks noGrp="1"/>
          </p:cNvSpPr>
          <p:nvPr>
            <p:ph type="body" idx="1"/>
          </p:nvPr>
        </p:nvSpPr>
        <p:spPr>
          <a:ln/>
        </p:spPr>
        <p:txBody>
          <a:bodyPr lIns="91326" tIns="44861" rIns="91326" bIns="44861"/>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body" idx="1"/>
          </p:nvPr>
        </p:nvSpPr>
        <p:spPr>
          <a:ln/>
        </p:spPr>
        <p:txBody>
          <a:bodyPr lIns="91326" tIns="44861" rIns="91326" bIns="44861"/>
          <a:lstStyle/>
          <a:p>
            <a:pPr marL="222838" indent="-222838">
              <a:spcAft>
                <a:spcPts val="4011"/>
              </a:spcAft>
              <a:buFontTx/>
              <a:buChar char="•"/>
            </a:pPr>
            <a:r>
              <a:rPr lang="en-US" dirty="0">
                <a:latin typeface="Arial" pitchFamily="34" charset="0"/>
                <a:cs typeface="Arial" pitchFamily="34" charset="0"/>
              </a:rPr>
              <a:t>This presentation is intended as a three-hour introduction to three-man mechanics</a:t>
            </a:r>
          </a:p>
          <a:p>
            <a:pPr marL="222838" indent="-222838">
              <a:spcAft>
                <a:spcPts val="4011"/>
              </a:spcAft>
              <a:buFontTx/>
              <a:buChar char="•"/>
            </a:pPr>
            <a:r>
              <a:rPr lang="en-US" dirty="0">
                <a:latin typeface="Arial" pitchFamily="34" charset="0"/>
                <a:cs typeface="Arial" pitchFamily="34" charset="0"/>
              </a:rPr>
              <a:t>It covers both NCAA and NFHS mechanics</a:t>
            </a:r>
          </a:p>
          <a:p>
            <a:pPr marL="222838" indent="-222838">
              <a:spcAft>
                <a:spcPts val="4011"/>
              </a:spcAft>
              <a:buFontTx/>
              <a:buChar char="•"/>
            </a:pPr>
            <a:r>
              <a:rPr lang="en-US" dirty="0">
                <a:latin typeface="Arial" pitchFamily="34" charset="0"/>
                <a:cs typeface="Arial" pitchFamily="34" charset="0"/>
              </a:rPr>
              <a:t>Depending on your audience, you may wish to delete some slides (e.g., NFHS-only slides for an NCAA group, or more basic slides for an advanced group) </a:t>
            </a:r>
            <a:r>
              <a:rPr lang="en-US" b="1" dirty="0">
                <a:latin typeface="Arial" pitchFamily="34" charset="0"/>
                <a:cs typeface="Arial" pitchFamily="34" charset="0"/>
              </a:rPr>
              <a:t>or</a:t>
            </a:r>
            <a:r>
              <a:rPr lang="en-US" dirty="0">
                <a:latin typeface="Arial" pitchFamily="34" charset="0"/>
                <a:cs typeface="Arial" pitchFamily="34" charset="0"/>
              </a:rPr>
              <a:t> you may wish to skip some slides but keep them as backup material</a:t>
            </a:r>
          </a:p>
          <a:p>
            <a:pPr marL="222838" indent="-222838"/>
            <a:endParaRPr lang="en-US" dirty="0"/>
          </a:p>
        </p:txBody>
      </p:sp>
      <p:sp>
        <p:nvSpPr>
          <p:cNvPr id="375811" name="Rectangle 3"/>
          <p:cNvSpPr>
            <a:spLocks noGrp="1" noRot="1" noChangeAspect="1" noChangeArrowheads="1" noTextEdit="1"/>
          </p:cNvSpPr>
          <p:nvPr>
            <p:ph type="sldImg"/>
          </p:nvPr>
        </p:nvSpPr>
        <p:spPr>
          <a:xfrm>
            <a:off x="1117600" y="704850"/>
            <a:ext cx="4627563" cy="3471863"/>
          </a:xfrm>
          <a:ln cap="flat"/>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xmlns:p14="http://schemas.microsoft.com/office/powerpoint/2010/main" spd="med" advTm="200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xmlns:p14="http://schemas.microsoft.com/office/powerpoint/2010/main" spd="med" advTm="200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xmlns:p14="http://schemas.microsoft.com/office/powerpoint/2010/main" spd="med" advTm="200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xmlns:p14="http://schemas.microsoft.com/office/powerpoint/2010/main" spd="med" advTm="200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xmlns:p14="http://schemas.microsoft.com/office/powerpoint/2010/main" spd="med" advTm="200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xmlns:p14="http://schemas.microsoft.com/office/powerpoint/2010/main" spd="med" advTm="200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xmlns:p14="http://schemas.microsoft.com/office/powerpoint/2010/main" spd="med" advTm="2000">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xmlns:p14="http://schemas.microsoft.com/office/powerpoint/2010/main" spd="med" advTm="2000">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xmlns:p14="http://schemas.microsoft.com/office/powerpoint/2010/main" spd="med" advTm="200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xmlns:p14="http://schemas.microsoft.com/office/powerpoint/2010/main" spd="med" advTm="200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xmlns:p14="http://schemas.microsoft.com/office/powerpoint/2010/main" spd="med" advTm="2000">
    <p:fade/>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12700">
            <a:noFill/>
            <a:miter lim="800000"/>
            <a:headEnd/>
            <a:tailEnd/>
          </a:ln>
          <a:effectLst/>
        </p:spPr>
        <p:txBody>
          <a:bodyPr vert="horz" wrap="square" lIns="90488" tIns="44450" rIns="90488" bIns="4445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xmlns:p14="http://schemas.microsoft.com/office/powerpoint/2010/main" spd="med" advTm="2000">
    <p:fade/>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SzPct val="10000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100000"/>
        <a:buChar char="–"/>
        <a:defRPr sz="2800">
          <a:solidFill>
            <a:schemeClr val="tx1"/>
          </a:solidFill>
          <a:latin typeface="+mn-lt"/>
        </a:defRPr>
      </a:lvl2pPr>
      <a:lvl3pPr marL="1143000" indent="-228600" algn="l" rtl="0" eaLnBrk="0" fontAlgn="base" hangingPunct="0">
        <a:spcBef>
          <a:spcPct val="20000"/>
        </a:spcBef>
        <a:spcAft>
          <a:spcPct val="0"/>
        </a:spcAft>
        <a:buSzPct val="100000"/>
        <a:buChar char="•"/>
        <a:defRPr sz="2400">
          <a:solidFill>
            <a:schemeClr val="tx1"/>
          </a:solidFill>
          <a:latin typeface="+mn-lt"/>
        </a:defRPr>
      </a:lvl3pPr>
      <a:lvl4pPr marL="1600200" indent="-228600" algn="l" rtl="0" eaLnBrk="0" fontAlgn="base" hangingPunct="0">
        <a:spcBef>
          <a:spcPct val="20000"/>
        </a:spcBef>
        <a:spcAft>
          <a:spcPct val="0"/>
        </a:spcAft>
        <a:buSzPct val="100000"/>
        <a:buChar char="–"/>
        <a:defRPr sz="2000">
          <a:solidFill>
            <a:schemeClr val="tx1"/>
          </a:solidFill>
          <a:latin typeface="+mn-lt"/>
        </a:defRPr>
      </a:lvl4pPr>
      <a:lvl5pPr marL="2057400" indent="-228600" algn="l" rtl="0" eaLnBrk="0" fontAlgn="base" hangingPunct="0">
        <a:spcBef>
          <a:spcPct val="20000"/>
        </a:spcBef>
        <a:spcAft>
          <a:spcPct val="0"/>
        </a:spcAft>
        <a:buSzPct val="100000"/>
        <a:buChar char="•"/>
        <a:defRPr sz="2000">
          <a:solidFill>
            <a:schemeClr val="tx1"/>
          </a:solidFill>
          <a:latin typeface="+mn-lt"/>
        </a:defRPr>
      </a:lvl5pPr>
      <a:lvl6pPr marL="2514600" indent="-228600" algn="l" rtl="0" eaLnBrk="0" fontAlgn="base" hangingPunct="0">
        <a:spcBef>
          <a:spcPct val="20000"/>
        </a:spcBef>
        <a:spcAft>
          <a:spcPct val="0"/>
        </a:spcAft>
        <a:buSzPct val="100000"/>
        <a:buChar char="•"/>
        <a:defRPr sz="2000">
          <a:solidFill>
            <a:schemeClr val="tx1"/>
          </a:solidFill>
          <a:latin typeface="+mn-lt"/>
        </a:defRPr>
      </a:lvl6pPr>
      <a:lvl7pPr marL="2971800" indent="-228600" algn="l" rtl="0" eaLnBrk="0" fontAlgn="base" hangingPunct="0">
        <a:spcBef>
          <a:spcPct val="20000"/>
        </a:spcBef>
        <a:spcAft>
          <a:spcPct val="0"/>
        </a:spcAft>
        <a:buSzPct val="100000"/>
        <a:buChar char="•"/>
        <a:defRPr sz="2000">
          <a:solidFill>
            <a:schemeClr val="tx1"/>
          </a:solidFill>
          <a:latin typeface="+mn-lt"/>
        </a:defRPr>
      </a:lvl7pPr>
      <a:lvl8pPr marL="3429000" indent="-228600" algn="l" rtl="0" eaLnBrk="0" fontAlgn="base" hangingPunct="0">
        <a:spcBef>
          <a:spcPct val="20000"/>
        </a:spcBef>
        <a:spcAft>
          <a:spcPct val="0"/>
        </a:spcAft>
        <a:buSzPct val="100000"/>
        <a:buChar char="•"/>
        <a:defRPr sz="2000">
          <a:solidFill>
            <a:schemeClr val="tx1"/>
          </a:solidFill>
          <a:latin typeface="+mn-lt"/>
        </a:defRPr>
      </a:lvl8pPr>
      <a:lvl9pPr marL="3886200" indent="-228600" algn="l" rtl="0" eaLnBrk="0" fontAlgn="base" hangingPunct="0">
        <a:spcBef>
          <a:spcPct val="20000"/>
        </a:spcBef>
        <a:spcAft>
          <a:spcPct val="0"/>
        </a:spcAft>
        <a:buSzPct val="10000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hyperlink" Target="http://www.google.com/url?sa=i&amp;rct=j&amp;q=&amp;esrc=s&amp;source=images&amp;cd=&amp;cad=rja&amp;uact=8&amp;ved=0CAcQjRw&amp;url=http://www.grr-tees.com/nchsaa/apparel/apparel.html&amp;ei=aKlWVI3fBMeogwSYzYPYDQ&amp;bvm=bv.78677474,d.eXY&amp;psig=AFQjCNEJz_emZI58_sFL85e8OmRXzPUG2A&amp;ust=1415052106826823" TargetMode="External"/><Relationship Id="rId5" Type="http://schemas.openxmlformats.org/officeDocument/2006/relationships/image" Target="../media/image2.jpeg"/><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hyperlink" Target="http://www.google.com/url?sa=i&amp;rct=j&amp;q=&amp;esrc=s&amp;source=images&amp;cd=&amp;cad=rja&amp;uact=8&amp;ved=0CAcQjRw&amp;url=http://www.grr-tees.com/nchsaa/apparel/apparel.html&amp;ei=aKlWVI3fBMeogwSYzYPYDQ&amp;bvm=bv.78677474,d.eXY&amp;psig=AFQjCNEJz_emZI58_sFL85e8OmRXzPUG2A&amp;ust=1415052106826823" TargetMode="External"/><Relationship Id="rId5" Type="http://schemas.openxmlformats.org/officeDocument/2006/relationships/image" Target="../media/image2.jpeg"/><Relationship Id="rId6" Type="http://schemas.openxmlformats.org/officeDocument/2006/relationships/image" Target="../media/image3.gif"/><Relationship Id="rId7" Type="http://schemas.openxmlformats.org/officeDocument/2006/relationships/hyperlink" Target="http://www.google.com/url?sa=i&amp;rct=j&amp;q=&amp;esrc=s&amp;source=images&amp;cd=&amp;cad=rja&amp;uact=8&amp;ved=0CAcQjRw&amp;url=http://www.ncaknights.com/about-nca/accreditation-memberships/&amp;ei=QapWVKXyJoKggwSy1oOwCg&amp;bvm=bv.78677474,d.eXY&amp;psig=AFQjCNEqfGURPEFx4_dmOTM7mssWKQVb4Q&amp;ust=1415052307642832" TargetMode="External"/><Relationship Id="rId8" Type="http://schemas.openxmlformats.org/officeDocument/2006/relationships/image" Target="../media/image4.jpeg"/><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hyperlink" Target="http://www.google.com/url?sa=i&amp;rct=j&amp;q=&amp;esrc=s&amp;source=images&amp;cd=&amp;cad=rja&amp;uact=8&amp;ved=0CAcQjRw&amp;url=http://www.grr-tees.com/nchsaa/apparel/apparel.html&amp;ei=aKlWVI3fBMeogwSYzYPYDQ&amp;bvm=bv.78677474,d.eXY&amp;psig=AFQjCNEJz_emZI58_sFL85e8OmRXzPUG2A&amp;ust=1415052106826823" TargetMode="External"/><Relationship Id="rId5" Type="http://schemas.openxmlformats.org/officeDocument/2006/relationships/image" Target="../media/image2.jpeg"/><Relationship Id="rId6" Type="http://schemas.openxmlformats.org/officeDocument/2006/relationships/image" Target="../media/image3.gif"/><Relationship Id="rId7" Type="http://schemas.openxmlformats.org/officeDocument/2006/relationships/hyperlink" Target="http://www.google.com/url?sa=i&amp;rct=j&amp;q=&amp;esrc=s&amp;source=images&amp;cd=&amp;cad=rja&amp;uact=8&amp;ved=0CAcQjRw&amp;url=http://www.ncaknights.com/about-nca/accreditation-memberships/&amp;ei=QapWVKXyJoKggwSy1oOwCg&amp;bvm=bv.78677474,d.eXY&amp;psig=AFQjCNEqfGURPEFx4_dmOTM7mssWKQVb4Q&amp;ust=1415052307642832" TargetMode="External"/><Relationship Id="rId8" Type="http://schemas.openxmlformats.org/officeDocument/2006/relationships/image" Target="../media/image4.jpeg"/><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hyperlink" Target="http://www.google.com/url?sa=i&amp;rct=j&amp;q=&amp;esrc=s&amp;source=images&amp;cd=&amp;cad=rja&amp;uact=8&amp;ved=0CAcQjRw&amp;url=http://www.grr-tees.com/nchsaa/apparel/apparel.html&amp;ei=aKlWVI3fBMeogwSYzYPYDQ&amp;bvm=bv.78677474,d.eXY&amp;psig=AFQjCNEJz_emZI58_sFL85e8OmRXzPUG2A&amp;ust=1415052106826823" TargetMode="External"/><Relationship Id="rId5" Type="http://schemas.openxmlformats.org/officeDocument/2006/relationships/image" Target="../media/image2.jpeg"/><Relationship Id="rId6" Type="http://schemas.openxmlformats.org/officeDocument/2006/relationships/image" Target="../media/image3.gif"/><Relationship Id="rId7" Type="http://schemas.openxmlformats.org/officeDocument/2006/relationships/hyperlink" Target="http://www.google.com/url?sa=i&amp;rct=j&amp;q=&amp;esrc=s&amp;source=images&amp;cd=&amp;cad=rja&amp;uact=8&amp;ved=0CAcQjRw&amp;url=http://www.ncaknights.com/about-nca/accreditation-memberships/&amp;ei=QapWVKXyJoKggwSy1oOwCg&amp;bvm=bv.78677474,d.eXY&amp;psig=AFQjCNEqfGURPEFx4_dmOTM7mssWKQVb4Q&amp;ust=1415052307642832" TargetMode="External"/><Relationship Id="rId8" Type="http://schemas.openxmlformats.org/officeDocument/2006/relationships/image" Target="../media/image4.jpeg"/><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hyperlink" Target="http://www.google.com/url?sa=i&amp;rct=j&amp;q=&amp;esrc=s&amp;source=images&amp;cd=&amp;cad=rja&amp;uact=8&amp;ved=0CAcQjRw&amp;url=http://www.grr-tees.com/nchsaa/apparel/apparel.html&amp;ei=aKlWVI3fBMeogwSYzYPYDQ&amp;bvm=bv.78677474,d.eXY&amp;psig=AFQjCNEJz_emZI58_sFL85e8OmRXzPUG2A&amp;ust=1415052106826823" TargetMode="External"/><Relationship Id="rId5" Type="http://schemas.openxmlformats.org/officeDocument/2006/relationships/image" Target="../media/image2.jpeg"/><Relationship Id="rId6" Type="http://schemas.openxmlformats.org/officeDocument/2006/relationships/image" Target="../media/image3.gif"/><Relationship Id="rId7" Type="http://schemas.openxmlformats.org/officeDocument/2006/relationships/hyperlink" Target="http://www.google.com/url?sa=i&amp;rct=j&amp;q=&amp;esrc=s&amp;source=images&amp;cd=&amp;cad=rja&amp;uact=8&amp;ved=0CAcQjRw&amp;url=http://www.ncaknights.com/about-nca/accreditation-memberships/&amp;ei=QapWVKXyJoKggwSy1oOwCg&amp;bvm=bv.78677474,d.eXY&amp;psig=AFQjCNEqfGURPEFx4_dmOTM7mssWKQVb4Q&amp;ust=1415052307642832" TargetMode="External"/><Relationship Id="rId8" Type="http://schemas.openxmlformats.org/officeDocument/2006/relationships/image" Target="../media/image4.jpeg"/><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hyperlink" Target="http://www.nchsaa.org/" TargetMode="External"/><Relationship Id="rId5" Type="http://schemas.openxmlformats.org/officeDocument/2006/relationships/image" Target="../media/image17.png"/><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eg"/><Relationship Id="rId3" Type="http://schemas.openxmlformats.org/officeDocument/2006/relationships/image" Target="../media/image19.jpe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hyperlink" Target="http://www.nchsaa.org/" TargetMode="External"/><Relationship Id="rId5" Type="http://schemas.openxmlformats.org/officeDocument/2006/relationships/image" Target="../media/image17.png"/><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e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hyperlink" Target="http://www.nchsaa.org/" TargetMode="External"/><Relationship Id="rId5" Type="http://schemas.openxmlformats.org/officeDocument/2006/relationships/image" Target="../media/image17.png"/><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eg"/></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hyperlink" Target="http://www.nchsaa.org/" TargetMode="External"/><Relationship Id="rId5" Type="http://schemas.openxmlformats.org/officeDocument/2006/relationships/image" Target="../media/image17.png"/><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audio" Target="../media/audio1.wav"/><Relationship Id="rId3" Type="http://schemas.openxmlformats.org/officeDocument/2006/relationships/image" Target="../media/image23.jpeg"/></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4" Type="http://schemas.openxmlformats.org/officeDocument/2006/relationships/image" Target="../media/image26.jpeg"/><Relationship Id="rId5" Type="http://schemas.openxmlformats.org/officeDocument/2006/relationships/image" Target="../media/image27.jpeg"/><Relationship Id="rId1" Type="http://schemas.openxmlformats.org/officeDocument/2006/relationships/slideLayout" Target="../slideLayouts/slideLayout7.xml"/><Relationship Id="rId2" Type="http://schemas.openxmlformats.org/officeDocument/2006/relationships/image" Target="../media/image24.jpeg"/></Relationships>
</file>

<file path=ppt/slides/_rels/slide41.xml.rels><?xml version="1.0" encoding="UTF-8" standalone="yes"?>
<Relationships xmlns="http://schemas.openxmlformats.org/package/2006/relationships"><Relationship Id="rId3" Type="http://schemas.openxmlformats.org/officeDocument/2006/relationships/image" Target="../media/image24.jpeg"/><Relationship Id="rId4" Type="http://schemas.openxmlformats.org/officeDocument/2006/relationships/image" Target="../media/image25.jpeg"/><Relationship Id="rId5" Type="http://schemas.openxmlformats.org/officeDocument/2006/relationships/image" Target="../media/image26.jpeg"/><Relationship Id="rId6" Type="http://schemas.openxmlformats.org/officeDocument/2006/relationships/image" Target="../media/image27.jpeg"/><Relationship Id="rId7" Type="http://schemas.openxmlformats.org/officeDocument/2006/relationships/image" Target="../media/image28.jpeg"/><Relationship Id="rId8" Type="http://schemas.openxmlformats.org/officeDocument/2006/relationships/image" Target="../media/image23.jpeg"/><Relationship Id="rId1" Type="http://schemas.openxmlformats.org/officeDocument/2006/relationships/slideLayout" Target="../slideLayouts/slideLayout7.xml"/><Relationship Id="rId2" Type="http://schemas.openxmlformats.org/officeDocument/2006/relationships/audio" Target="../media/audio1.wav"/></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audio" Target="../media/audio1.wav"/><Relationship Id="rId3" Type="http://schemas.openxmlformats.org/officeDocument/2006/relationships/image" Target="../media/image23.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30.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30.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30.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2.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3.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4.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5.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6.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30.png"/><Relationship Id="rId4" Type="http://schemas.openxmlformats.org/officeDocument/2006/relationships/image" Target="../media/image37.png"/><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png"/><Relationship Id="rId3" Type="http://schemas.openxmlformats.org/officeDocument/2006/relationships/image" Target="../media/image37.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png"/><Relationship Id="rId3" Type="http://schemas.openxmlformats.org/officeDocument/2006/relationships/image" Target="../media/image37.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png"/><Relationship Id="rId3" Type="http://schemas.openxmlformats.org/officeDocument/2006/relationships/image" Target="../media/image37.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png"/><Relationship Id="rId3" Type="http://schemas.openxmlformats.org/officeDocument/2006/relationships/image" Target="../media/image37.png"/></Relationships>
</file>

<file path=ppt/slides/_rels/slide64.xml.rels><?xml version="1.0" encoding="UTF-8" standalone="yes"?>
<Relationships xmlns="http://schemas.openxmlformats.org/package/2006/relationships"><Relationship Id="rId3" Type="http://schemas.openxmlformats.org/officeDocument/2006/relationships/image" Target="../media/image30.png"/><Relationship Id="rId4" Type="http://schemas.openxmlformats.org/officeDocument/2006/relationships/image" Target="../media/image37.png"/><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audio" Target="../media/audio1.wav"/><Relationship Id="rId3" Type="http://schemas.openxmlformats.org/officeDocument/2006/relationships/image" Target="../media/image23.jpeg"/></Relationships>
</file>

<file path=ppt/slides/_rels/slide66.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hyperlink" Target="http://www.nchsaa.org/" TargetMode="External"/><Relationship Id="rId5" Type="http://schemas.openxmlformats.org/officeDocument/2006/relationships/image" Target="../media/image17.png"/><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67.xml.rels><?xml version="1.0" encoding="UTF-8" standalone="yes"?>
<Relationships xmlns="http://schemas.openxmlformats.org/package/2006/relationships"><Relationship Id="rId3" Type="http://schemas.openxmlformats.org/officeDocument/2006/relationships/image" Target="../media/image26.jpeg"/><Relationship Id="rId4" Type="http://schemas.openxmlformats.org/officeDocument/2006/relationships/image" Target="../media/image38.jpeg"/><Relationship Id="rId5" Type="http://schemas.openxmlformats.org/officeDocument/2006/relationships/image" Target="../media/image39.jpeg"/><Relationship Id="rId1" Type="http://schemas.openxmlformats.org/officeDocument/2006/relationships/slideLayout" Target="../slideLayouts/slideLayout7.xml"/><Relationship Id="rId2" Type="http://schemas.openxmlformats.org/officeDocument/2006/relationships/image" Target="../media/image27.jpeg"/></Relationships>
</file>

<file path=ppt/slides/_rels/slide68.xml.rels><?xml version="1.0" encoding="UTF-8" standalone="yes"?>
<Relationships xmlns="http://schemas.openxmlformats.org/package/2006/relationships"><Relationship Id="rId3" Type="http://schemas.openxmlformats.org/officeDocument/2006/relationships/image" Target="../media/image27.jpeg"/><Relationship Id="rId4" Type="http://schemas.openxmlformats.org/officeDocument/2006/relationships/image" Target="../media/image38.jpeg"/><Relationship Id="rId5" Type="http://schemas.openxmlformats.org/officeDocument/2006/relationships/image" Target="../media/image39.jpeg"/><Relationship Id="rId1" Type="http://schemas.openxmlformats.org/officeDocument/2006/relationships/slideLayout" Target="../slideLayouts/slideLayout7.xml"/><Relationship Id="rId2" Type="http://schemas.openxmlformats.org/officeDocument/2006/relationships/image" Target="../media/image26.jpeg"/></Relationships>
</file>

<file path=ppt/slides/_rels/slide69.xml.rels><?xml version="1.0" encoding="UTF-8" standalone="yes"?>
<Relationships xmlns="http://schemas.openxmlformats.org/package/2006/relationships"><Relationship Id="rId3" Type="http://schemas.openxmlformats.org/officeDocument/2006/relationships/image" Target="../media/image26.jpeg"/><Relationship Id="rId4" Type="http://schemas.openxmlformats.org/officeDocument/2006/relationships/image" Target="../media/image38.jpeg"/><Relationship Id="rId5" Type="http://schemas.openxmlformats.org/officeDocument/2006/relationships/image" Target="../media/image39.jpeg"/><Relationship Id="rId1" Type="http://schemas.openxmlformats.org/officeDocument/2006/relationships/slideLayout" Target="../slideLayouts/slideLayout7.xml"/><Relationship Id="rId2" Type="http://schemas.openxmlformats.org/officeDocument/2006/relationships/image" Target="../media/image27.jpeg"/></Relationships>
</file>

<file path=ppt/slides/_rels/slide70.xml.rels><?xml version="1.0" encoding="UTF-8" standalone="yes"?>
<Relationships xmlns="http://schemas.openxmlformats.org/package/2006/relationships"><Relationship Id="rId3" Type="http://schemas.openxmlformats.org/officeDocument/2006/relationships/image" Target="../media/image27.jpeg"/><Relationship Id="rId4" Type="http://schemas.openxmlformats.org/officeDocument/2006/relationships/image" Target="../media/image38.jpeg"/><Relationship Id="rId5" Type="http://schemas.openxmlformats.org/officeDocument/2006/relationships/image" Target="../media/image39.jpeg"/><Relationship Id="rId1" Type="http://schemas.openxmlformats.org/officeDocument/2006/relationships/slideLayout" Target="../slideLayouts/slideLayout7.xml"/><Relationship Id="rId2" Type="http://schemas.openxmlformats.org/officeDocument/2006/relationships/image" Target="../media/image26.jpe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audio" Target="../media/audio1.wav"/><Relationship Id="rId3" Type="http://schemas.openxmlformats.org/officeDocument/2006/relationships/image" Target="../media/image23.jpeg"/></Relationships>
</file>

<file path=ppt/slides/_rels/slide72.xml.rels><?xml version="1.0" encoding="UTF-8" standalone="yes"?>
<Relationships xmlns="http://schemas.openxmlformats.org/package/2006/relationships"><Relationship Id="rId3" Type="http://schemas.openxmlformats.org/officeDocument/2006/relationships/image" Target="../media/image24.jpeg"/><Relationship Id="rId4" Type="http://schemas.openxmlformats.org/officeDocument/2006/relationships/image" Target="../media/image25.jpeg"/><Relationship Id="rId5" Type="http://schemas.openxmlformats.org/officeDocument/2006/relationships/image" Target="../media/image26.jpeg"/><Relationship Id="rId6" Type="http://schemas.openxmlformats.org/officeDocument/2006/relationships/image" Target="../media/image27.jpeg"/><Relationship Id="rId7" Type="http://schemas.openxmlformats.org/officeDocument/2006/relationships/image" Target="../media/image28.jpeg"/><Relationship Id="rId8" Type="http://schemas.openxmlformats.org/officeDocument/2006/relationships/image" Target="../media/image23.jpeg"/><Relationship Id="rId1" Type="http://schemas.openxmlformats.org/officeDocument/2006/relationships/slideLayout" Target="../slideLayouts/slideLayout7.xml"/><Relationship Id="rId2" Type="http://schemas.openxmlformats.org/officeDocument/2006/relationships/audio" Target="../media/audio1.wav"/></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audio" Target="../media/audio1.wav"/><Relationship Id="rId3" Type="http://schemas.openxmlformats.org/officeDocument/2006/relationships/image" Target="../media/image23.jpe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8466" name="Picture 8" descr="USL Logo (color) [Converted].bmp"/>
          <p:cNvPicPr>
            <a:picLocks noChangeAspect="1"/>
          </p:cNvPicPr>
          <p:nvPr/>
        </p:nvPicPr>
        <p:blipFill>
          <a:blip r:embed="rId3" cstate="print"/>
          <a:srcRect/>
          <a:stretch>
            <a:fillRect/>
          </a:stretch>
        </p:blipFill>
        <p:spPr bwMode="auto">
          <a:xfrm>
            <a:off x="609600" y="381000"/>
            <a:ext cx="3638550" cy="1830388"/>
          </a:xfrm>
          <a:prstGeom prst="rect">
            <a:avLst/>
          </a:prstGeom>
          <a:noFill/>
          <a:ln w="9525">
            <a:noFill/>
            <a:miter lim="800000"/>
            <a:headEnd/>
            <a:tailEnd/>
          </a:ln>
        </p:spPr>
      </p:pic>
      <p:sp>
        <p:nvSpPr>
          <p:cNvPr id="318467" name="Rectangle 4"/>
          <p:cNvSpPr>
            <a:spLocks noChangeArrowheads="1"/>
          </p:cNvSpPr>
          <p:nvPr/>
        </p:nvSpPr>
        <p:spPr bwMode="auto">
          <a:xfrm>
            <a:off x="8458200" y="6400800"/>
            <a:ext cx="533400" cy="381000"/>
          </a:xfrm>
          <a:prstGeom prst="rect">
            <a:avLst/>
          </a:prstGeom>
          <a:solidFill>
            <a:schemeClr val="bg1"/>
          </a:solidFill>
          <a:ln w="12700">
            <a:noFill/>
            <a:round/>
            <a:headEnd/>
            <a:tailEnd/>
          </a:ln>
        </p:spPr>
        <p:txBody>
          <a:bodyPr/>
          <a:lstStyle/>
          <a:p>
            <a:endParaRPr lang="en-US">
              <a:ea typeface="ＭＳ Ｐゴシック" pitchFamily="34" charset="-128"/>
            </a:endParaRPr>
          </a:p>
        </p:txBody>
      </p:sp>
      <p:sp>
        <p:nvSpPr>
          <p:cNvPr id="6" name="Rectangle 15"/>
          <p:cNvSpPr txBox="1">
            <a:spLocks noChangeArrowheads="1"/>
          </p:cNvSpPr>
          <p:nvPr/>
        </p:nvSpPr>
        <p:spPr bwMode="auto">
          <a:xfrm>
            <a:off x="914400" y="2209800"/>
            <a:ext cx="6934200" cy="2286000"/>
          </a:xfrm>
          <a:prstGeom prst="rect">
            <a:avLst/>
          </a:prstGeom>
          <a:solidFill>
            <a:srgbClr val="FFFFFF"/>
          </a:solidFill>
          <a:ln w="0">
            <a:miter lim="800000"/>
            <a:headEnd/>
            <a:tailEnd/>
          </a:ln>
        </p:spPr>
        <p:txBody>
          <a:bodyPr/>
          <a:lstStyle/>
          <a:p>
            <a:pPr algn="ctr">
              <a:spcAft>
                <a:spcPts val="600"/>
              </a:spcAft>
            </a:pPr>
            <a:r>
              <a:rPr lang="en-US" sz="4800" b="1" dirty="0" smtClean="0">
                <a:solidFill>
                  <a:schemeClr val="tx2"/>
                </a:solidFill>
                <a:latin typeface="Arial" pitchFamily="34" charset="0"/>
                <a:ea typeface="ＭＳ Ｐゴシック" pitchFamily="34" charset="-128"/>
                <a:cs typeface="Arial" pitchFamily="34" charset="0"/>
              </a:rPr>
              <a:t>2015 </a:t>
            </a:r>
            <a:r>
              <a:rPr lang="en-US" sz="4800" b="1" dirty="0">
                <a:solidFill>
                  <a:schemeClr val="tx2"/>
                </a:solidFill>
                <a:latin typeface="Arial" pitchFamily="34" charset="0"/>
                <a:ea typeface="ＭＳ Ｐゴシック" pitchFamily="34" charset="-128"/>
                <a:cs typeface="Arial" pitchFamily="34" charset="0"/>
              </a:rPr>
              <a:t>Preseason </a:t>
            </a:r>
          </a:p>
          <a:p>
            <a:pPr algn="ctr">
              <a:spcAft>
                <a:spcPts val="600"/>
              </a:spcAft>
            </a:pPr>
            <a:r>
              <a:rPr lang="en-US" sz="4800" b="1" dirty="0">
                <a:solidFill>
                  <a:schemeClr val="tx2"/>
                </a:solidFill>
                <a:latin typeface="Arial" pitchFamily="34" charset="0"/>
                <a:ea typeface="ＭＳ Ｐゴシック" pitchFamily="34" charset="-128"/>
                <a:cs typeface="Arial" pitchFamily="34" charset="0"/>
              </a:rPr>
              <a:t>First Year Lacrosse Official’s Clinic</a:t>
            </a:r>
          </a:p>
        </p:txBody>
      </p:sp>
      <p:sp>
        <p:nvSpPr>
          <p:cNvPr id="318471" name="AutoShape 7" descr="National Federation of State High School Associations"/>
          <p:cNvSpPr>
            <a:spLocks noChangeAspect="1" noChangeArrowheads="1"/>
          </p:cNvSpPr>
          <p:nvPr/>
        </p:nvSpPr>
        <p:spPr bwMode="auto">
          <a:xfrm>
            <a:off x="0" y="-182563"/>
            <a:ext cx="685800" cy="685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18473" name="AutoShape 9" descr="National Federation of State High School Associations"/>
          <p:cNvSpPr>
            <a:spLocks noChangeAspect="1" noChangeArrowheads="1"/>
          </p:cNvSpPr>
          <p:nvPr/>
        </p:nvSpPr>
        <p:spPr bwMode="auto">
          <a:xfrm>
            <a:off x="0" y="-182563"/>
            <a:ext cx="685800" cy="685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1" name="Picture 13" descr="https://encrypted-tbn0.gstatic.com/images?q=tbn:ANd9GcQaJrof4TpFbu2rOa3YuCiUscu9oAJfSUClNx1_qKmEXaofjxKL">
            <a:hlinkClick r:id="rId4"/>
          </p:cNvPr>
          <p:cNvPicPr>
            <a:picLocks noChangeAspect="1" noChangeArrowheads="1"/>
          </p:cNvPicPr>
          <p:nvPr/>
        </p:nvPicPr>
        <p:blipFill>
          <a:blip r:embed="rId5" cstate="print"/>
          <a:srcRect/>
          <a:stretch>
            <a:fillRect/>
          </a:stretch>
        </p:blipFill>
        <p:spPr bwMode="auto">
          <a:xfrm>
            <a:off x="6629400" y="457200"/>
            <a:ext cx="1164841" cy="1671018"/>
          </a:xfrm>
          <a:prstGeom prst="rect">
            <a:avLst/>
          </a:prstGeom>
          <a:noFill/>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8466" name="Picture 8" descr="USL Logo (color) [Converted].bmp"/>
          <p:cNvPicPr>
            <a:picLocks noChangeAspect="1"/>
          </p:cNvPicPr>
          <p:nvPr/>
        </p:nvPicPr>
        <p:blipFill>
          <a:blip r:embed="rId3" cstate="print"/>
          <a:srcRect/>
          <a:stretch>
            <a:fillRect/>
          </a:stretch>
        </p:blipFill>
        <p:spPr bwMode="auto">
          <a:xfrm>
            <a:off x="3581400" y="381000"/>
            <a:ext cx="1454157" cy="731520"/>
          </a:xfrm>
          <a:prstGeom prst="rect">
            <a:avLst/>
          </a:prstGeom>
          <a:noFill/>
          <a:ln w="9525">
            <a:noFill/>
            <a:miter lim="800000"/>
            <a:headEnd/>
            <a:tailEnd/>
          </a:ln>
        </p:spPr>
      </p:pic>
      <p:sp>
        <p:nvSpPr>
          <p:cNvPr id="318467" name="Rectangle 4"/>
          <p:cNvSpPr>
            <a:spLocks noChangeArrowheads="1"/>
          </p:cNvSpPr>
          <p:nvPr/>
        </p:nvSpPr>
        <p:spPr bwMode="auto">
          <a:xfrm>
            <a:off x="8458200" y="6400800"/>
            <a:ext cx="533400" cy="381000"/>
          </a:xfrm>
          <a:prstGeom prst="rect">
            <a:avLst/>
          </a:prstGeom>
          <a:solidFill>
            <a:schemeClr val="bg1"/>
          </a:solidFill>
          <a:ln w="12700">
            <a:noFill/>
            <a:round/>
            <a:headEnd/>
            <a:tailEnd/>
          </a:ln>
        </p:spPr>
        <p:txBody>
          <a:bodyPr/>
          <a:lstStyle/>
          <a:p>
            <a:endParaRPr lang="en-US">
              <a:ea typeface="ＭＳ Ｐゴシック" pitchFamily="34" charset="-128"/>
            </a:endParaRPr>
          </a:p>
        </p:txBody>
      </p:sp>
      <p:sp>
        <p:nvSpPr>
          <p:cNvPr id="6" name="Rectangle 15"/>
          <p:cNvSpPr txBox="1">
            <a:spLocks noChangeArrowheads="1"/>
          </p:cNvSpPr>
          <p:nvPr/>
        </p:nvSpPr>
        <p:spPr bwMode="auto">
          <a:xfrm>
            <a:off x="838200" y="1295400"/>
            <a:ext cx="6934200" cy="3733800"/>
          </a:xfrm>
          <a:prstGeom prst="rect">
            <a:avLst/>
          </a:prstGeom>
          <a:solidFill>
            <a:srgbClr val="FFFFFF"/>
          </a:solidFill>
          <a:ln w="0">
            <a:miter lim="800000"/>
            <a:headEnd/>
            <a:tailEnd/>
          </a:ln>
        </p:spPr>
        <p:txBody>
          <a:bodyPr/>
          <a:lstStyle/>
          <a:p>
            <a:pPr algn="ctr">
              <a:spcAft>
                <a:spcPts val="600"/>
              </a:spcAft>
            </a:pPr>
            <a:r>
              <a:rPr lang="en-US" sz="4800" b="1" u="sng" dirty="0" smtClean="0">
                <a:solidFill>
                  <a:schemeClr val="tx2"/>
                </a:solidFill>
                <a:latin typeface="Arial" pitchFamily="34" charset="0"/>
                <a:ea typeface="ＭＳ Ｐゴシック" pitchFamily="34" charset="-128"/>
                <a:cs typeface="Arial" pitchFamily="34" charset="0"/>
              </a:rPr>
              <a:t>Week #2:</a:t>
            </a:r>
          </a:p>
          <a:p>
            <a:pPr algn="ctr">
              <a:spcAft>
                <a:spcPts val="600"/>
              </a:spcAft>
            </a:pPr>
            <a:r>
              <a:rPr lang="en-US" sz="4800" b="1" dirty="0" smtClean="0">
                <a:solidFill>
                  <a:schemeClr val="tx2"/>
                </a:solidFill>
                <a:latin typeface="Arial" pitchFamily="34" charset="0"/>
                <a:ea typeface="ＭＳ Ｐゴシック" pitchFamily="34" charset="-128"/>
                <a:cs typeface="Arial" pitchFamily="34" charset="0"/>
              </a:rPr>
              <a:t>History of Lacrosse,</a:t>
            </a:r>
          </a:p>
          <a:p>
            <a:pPr algn="ctr">
              <a:spcAft>
                <a:spcPts val="600"/>
              </a:spcAft>
            </a:pPr>
            <a:r>
              <a:rPr lang="en-US" sz="4800" b="1" dirty="0" smtClean="0">
                <a:solidFill>
                  <a:schemeClr val="tx2"/>
                </a:solidFill>
                <a:latin typeface="Arial" pitchFamily="34" charset="0"/>
                <a:ea typeface="ＭＳ Ｐゴシック" pitchFamily="34" charset="-128"/>
                <a:cs typeface="Arial" pitchFamily="34" charset="0"/>
              </a:rPr>
              <a:t>Admin Review,</a:t>
            </a:r>
          </a:p>
          <a:p>
            <a:pPr algn="ctr">
              <a:spcAft>
                <a:spcPts val="600"/>
              </a:spcAft>
            </a:pPr>
            <a:r>
              <a:rPr lang="en-US" sz="4800" b="1" dirty="0" smtClean="0">
                <a:solidFill>
                  <a:schemeClr val="tx2"/>
                </a:solidFill>
                <a:latin typeface="Arial" pitchFamily="34" charset="0"/>
                <a:ea typeface="ＭＳ Ｐゴシック" pitchFamily="34" charset="-128"/>
                <a:cs typeface="Arial" pitchFamily="34" charset="0"/>
              </a:rPr>
              <a:t>Basic Mechanics</a:t>
            </a:r>
            <a:endParaRPr lang="en-US" sz="4800" b="1" dirty="0">
              <a:solidFill>
                <a:schemeClr val="tx2"/>
              </a:solidFill>
              <a:latin typeface="Arial" pitchFamily="34" charset="0"/>
              <a:ea typeface="ＭＳ Ｐゴシック" pitchFamily="34" charset="-128"/>
              <a:cs typeface="Arial" pitchFamily="34" charset="0"/>
            </a:endParaRPr>
          </a:p>
        </p:txBody>
      </p:sp>
      <p:sp>
        <p:nvSpPr>
          <p:cNvPr id="318471" name="AutoShape 7" descr="National Federation of State High School Associations"/>
          <p:cNvSpPr>
            <a:spLocks noChangeAspect="1" noChangeArrowheads="1"/>
          </p:cNvSpPr>
          <p:nvPr/>
        </p:nvSpPr>
        <p:spPr bwMode="auto">
          <a:xfrm>
            <a:off x="0" y="-182563"/>
            <a:ext cx="685800" cy="685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18473" name="AutoShape 9" descr="National Federation of State High School Associations"/>
          <p:cNvSpPr>
            <a:spLocks noChangeAspect="1" noChangeArrowheads="1"/>
          </p:cNvSpPr>
          <p:nvPr/>
        </p:nvSpPr>
        <p:spPr bwMode="auto">
          <a:xfrm>
            <a:off x="0" y="-182563"/>
            <a:ext cx="685800" cy="685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grpSp>
        <p:nvGrpSpPr>
          <p:cNvPr id="14" name="Group 13"/>
          <p:cNvGrpSpPr/>
          <p:nvPr/>
        </p:nvGrpSpPr>
        <p:grpSpPr>
          <a:xfrm>
            <a:off x="3048000" y="5105400"/>
            <a:ext cx="2602092" cy="685800"/>
            <a:chOff x="3200400" y="5105400"/>
            <a:chExt cx="2602092" cy="685800"/>
          </a:xfrm>
        </p:grpSpPr>
        <p:pic>
          <p:nvPicPr>
            <p:cNvPr id="11" name="Picture 13" descr="https://encrypted-tbn0.gstatic.com/images?q=tbn:ANd9GcQaJrof4TpFbu2rOa3YuCiUscu9oAJfSUClNx1_qKmEXaofjxKL">
              <a:hlinkClick r:id="rId4"/>
            </p:cNvPr>
            <p:cNvPicPr>
              <a:picLocks noChangeAspect="1" noChangeArrowheads="1"/>
            </p:cNvPicPr>
            <p:nvPr/>
          </p:nvPicPr>
          <p:blipFill>
            <a:blip r:embed="rId5" cstate="print"/>
            <a:srcRect/>
            <a:stretch>
              <a:fillRect/>
            </a:stretch>
          </p:blipFill>
          <p:spPr bwMode="auto">
            <a:xfrm>
              <a:off x="3200400" y="5105400"/>
              <a:ext cx="476526" cy="683598"/>
            </a:xfrm>
            <a:prstGeom prst="rect">
              <a:avLst/>
            </a:prstGeom>
            <a:noFill/>
          </p:spPr>
        </p:pic>
        <p:pic>
          <p:nvPicPr>
            <p:cNvPr id="12" name="Picture 15" descr="http://www.arbitersports.com/Groups/103543/Library/images/nfhs_logo.gif"/>
            <p:cNvPicPr>
              <a:picLocks noChangeAspect="1" noChangeArrowheads="1"/>
            </p:cNvPicPr>
            <p:nvPr/>
          </p:nvPicPr>
          <p:blipFill>
            <a:blip r:embed="rId6" cstate="print"/>
            <a:srcRect/>
            <a:stretch>
              <a:fillRect/>
            </a:stretch>
          </p:blipFill>
          <p:spPr bwMode="auto">
            <a:xfrm>
              <a:off x="4216354" y="5130718"/>
              <a:ext cx="389451" cy="660482"/>
            </a:xfrm>
            <a:prstGeom prst="rect">
              <a:avLst/>
            </a:prstGeom>
            <a:noFill/>
          </p:spPr>
        </p:pic>
        <p:pic>
          <p:nvPicPr>
            <p:cNvPr id="13" name="Picture 19" descr="https://encrypted-tbn0.gstatic.com/images?q=tbn:ANd9GcSj2LtAIsiiXi6xGaHpdj7zi04MHJnJFf2mlzo5U3AXIuD2z7y5jQ">
              <a:hlinkClick r:id="rId7"/>
            </p:cNvPr>
            <p:cNvPicPr>
              <a:picLocks noChangeAspect="1" noChangeArrowheads="1"/>
            </p:cNvPicPr>
            <p:nvPr/>
          </p:nvPicPr>
          <p:blipFill>
            <a:blip r:embed="rId8" cstate="print"/>
            <a:srcRect/>
            <a:stretch>
              <a:fillRect/>
            </a:stretch>
          </p:blipFill>
          <p:spPr bwMode="auto">
            <a:xfrm>
              <a:off x="5029200" y="5181600"/>
              <a:ext cx="773292" cy="557006"/>
            </a:xfrm>
            <a:prstGeom prst="rect">
              <a:avLst/>
            </a:prstGeom>
            <a:noFill/>
          </p:spPr>
        </p:pic>
      </p:grpSp>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8466" name="Picture 8" descr="USL Logo (color) [Converted].bmp"/>
          <p:cNvPicPr>
            <a:picLocks noChangeAspect="1"/>
          </p:cNvPicPr>
          <p:nvPr/>
        </p:nvPicPr>
        <p:blipFill>
          <a:blip r:embed="rId3" cstate="print"/>
          <a:srcRect/>
          <a:stretch>
            <a:fillRect/>
          </a:stretch>
        </p:blipFill>
        <p:spPr bwMode="auto">
          <a:xfrm>
            <a:off x="3581400" y="381000"/>
            <a:ext cx="1454157" cy="731520"/>
          </a:xfrm>
          <a:prstGeom prst="rect">
            <a:avLst/>
          </a:prstGeom>
          <a:noFill/>
          <a:ln w="9525">
            <a:noFill/>
            <a:miter lim="800000"/>
            <a:headEnd/>
            <a:tailEnd/>
          </a:ln>
        </p:spPr>
      </p:pic>
      <p:sp>
        <p:nvSpPr>
          <p:cNvPr id="318467" name="Rectangle 4"/>
          <p:cNvSpPr>
            <a:spLocks noChangeArrowheads="1"/>
          </p:cNvSpPr>
          <p:nvPr/>
        </p:nvSpPr>
        <p:spPr bwMode="auto">
          <a:xfrm>
            <a:off x="8458200" y="6400800"/>
            <a:ext cx="533400" cy="381000"/>
          </a:xfrm>
          <a:prstGeom prst="rect">
            <a:avLst/>
          </a:prstGeom>
          <a:solidFill>
            <a:schemeClr val="bg1"/>
          </a:solidFill>
          <a:ln w="12700">
            <a:noFill/>
            <a:round/>
            <a:headEnd/>
            <a:tailEnd/>
          </a:ln>
        </p:spPr>
        <p:txBody>
          <a:bodyPr/>
          <a:lstStyle/>
          <a:p>
            <a:endParaRPr lang="en-US">
              <a:ea typeface="ＭＳ Ｐゴシック" pitchFamily="34" charset="-128"/>
            </a:endParaRPr>
          </a:p>
        </p:txBody>
      </p:sp>
      <p:sp>
        <p:nvSpPr>
          <p:cNvPr id="6" name="Rectangle 15"/>
          <p:cNvSpPr txBox="1">
            <a:spLocks noChangeArrowheads="1"/>
          </p:cNvSpPr>
          <p:nvPr/>
        </p:nvSpPr>
        <p:spPr bwMode="auto">
          <a:xfrm>
            <a:off x="838200" y="1295400"/>
            <a:ext cx="6934200" cy="3733800"/>
          </a:xfrm>
          <a:prstGeom prst="rect">
            <a:avLst/>
          </a:prstGeom>
          <a:solidFill>
            <a:srgbClr val="FFFFFF"/>
          </a:solidFill>
          <a:ln w="0">
            <a:miter lim="800000"/>
            <a:headEnd/>
            <a:tailEnd/>
          </a:ln>
        </p:spPr>
        <p:txBody>
          <a:bodyPr/>
          <a:lstStyle/>
          <a:p>
            <a:pPr algn="ctr">
              <a:spcAft>
                <a:spcPts val="600"/>
              </a:spcAft>
            </a:pPr>
            <a:r>
              <a:rPr lang="en-US" sz="4800" b="1" u="sng" dirty="0" smtClean="0">
                <a:solidFill>
                  <a:schemeClr val="tx2"/>
                </a:solidFill>
                <a:latin typeface="Arial" pitchFamily="34" charset="0"/>
                <a:ea typeface="ＭＳ Ｐゴシック" pitchFamily="34" charset="-128"/>
                <a:cs typeface="Arial" pitchFamily="34" charset="0"/>
              </a:rPr>
              <a:t>Week #2:</a:t>
            </a:r>
          </a:p>
          <a:p>
            <a:pPr algn="ctr">
              <a:spcAft>
                <a:spcPts val="600"/>
              </a:spcAft>
            </a:pPr>
            <a:r>
              <a:rPr lang="en-US" sz="4800" b="1" dirty="0" smtClean="0">
                <a:solidFill>
                  <a:schemeClr val="tx2"/>
                </a:solidFill>
                <a:latin typeface="Arial" pitchFamily="34" charset="0"/>
                <a:ea typeface="ＭＳ Ｐゴシック" pitchFamily="34" charset="-128"/>
                <a:cs typeface="Arial" pitchFamily="34" charset="0"/>
              </a:rPr>
              <a:t>Short History of Lacrosse</a:t>
            </a:r>
          </a:p>
        </p:txBody>
      </p:sp>
      <p:sp>
        <p:nvSpPr>
          <p:cNvPr id="318471" name="AutoShape 7" descr="National Federation of State High School Associations"/>
          <p:cNvSpPr>
            <a:spLocks noChangeAspect="1" noChangeArrowheads="1"/>
          </p:cNvSpPr>
          <p:nvPr/>
        </p:nvSpPr>
        <p:spPr bwMode="auto">
          <a:xfrm>
            <a:off x="0" y="-182563"/>
            <a:ext cx="685800" cy="685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18473" name="AutoShape 9" descr="National Federation of State High School Associations"/>
          <p:cNvSpPr>
            <a:spLocks noChangeAspect="1" noChangeArrowheads="1"/>
          </p:cNvSpPr>
          <p:nvPr/>
        </p:nvSpPr>
        <p:spPr bwMode="auto">
          <a:xfrm>
            <a:off x="0" y="-182563"/>
            <a:ext cx="685800" cy="685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grpSp>
        <p:nvGrpSpPr>
          <p:cNvPr id="14" name="Group 13"/>
          <p:cNvGrpSpPr/>
          <p:nvPr/>
        </p:nvGrpSpPr>
        <p:grpSpPr>
          <a:xfrm>
            <a:off x="3048000" y="5105400"/>
            <a:ext cx="2602092" cy="685800"/>
            <a:chOff x="3200400" y="5105400"/>
            <a:chExt cx="2602092" cy="685800"/>
          </a:xfrm>
        </p:grpSpPr>
        <p:pic>
          <p:nvPicPr>
            <p:cNvPr id="15" name="Picture 13" descr="https://encrypted-tbn0.gstatic.com/images?q=tbn:ANd9GcQaJrof4TpFbu2rOa3YuCiUscu9oAJfSUClNx1_qKmEXaofjxKL">
              <a:hlinkClick r:id="rId4"/>
            </p:cNvPr>
            <p:cNvPicPr>
              <a:picLocks noChangeAspect="1" noChangeArrowheads="1"/>
            </p:cNvPicPr>
            <p:nvPr/>
          </p:nvPicPr>
          <p:blipFill>
            <a:blip r:embed="rId5" cstate="print"/>
            <a:srcRect/>
            <a:stretch>
              <a:fillRect/>
            </a:stretch>
          </p:blipFill>
          <p:spPr bwMode="auto">
            <a:xfrm>
              <a:off x="3200400" y="5105400"/>
              <a:ext cx="476526" cy="683598"/>
            </a:xfrm>
            <a:prstGeom prst="rect">
              <a:avLst/>
            </a:prstGeom>
            <a:noFill/>
          </p:spPr>
        </p:pic>
        <p:pic>
          <p:nvPicPr>
            <p:cNvPr id="16" name="Picture 15" descr="http://www.arbitersports.com/Groups/103543/Library/images/nfhs_logo.gif"/>
            <p:cNvPicPr>
              <a:picLocks noChangeAspect="1" noChangeArrowheads="1"/>
            </p:cNvPicPr>
            <p:nvPr/>
          </p:nvPicPr>
          <p:blipFill>
            <a:blip r:embed="rId6" cstate="print"/>
            <a:srcRect/>
            <a:stretch>
              <a:fillRect/>
            </a:stretch>
          </p:blipFill>
          <p:spPr bwMode="auto">
            <a:xfrm>
              <a:off x="4216354" y="5130718"/>
              <a:ext cx="389451" cy="660482"/>
            </a:xfrm>
            <a:prstGeom prst="rect">
              <a:avLst/>
            </a:prstGeom>
            <a:noFill/>
          </p:spPr>
        </p:pic>
        <p:pic>
          <p:nvPicPr>
            <p:cNvPr id="17" name="Picture 19" descr="https://encrypted-tbn0.gstatic.com/images?q=tbn:ANd9GcSj2LtAIsiiXi6xGaHpdj7zi04MHJnJFf2mlzo5U3AXIuD2z7y5jQ">
              <a:hlinkClick r:id="rId7"/>
            </p:cNvPr>
            <p:cNvPicPr>
              <a:picLocks noChangeAspect="1" noChangeArrowheads="1"/>
            </p:cNvPicPr>
            <p:nvPr/>
          </p:nvPicPr>
          <p:blipFill>
            <a:blip r:embed="rId8" cstate="print"/>
            <a:srcRect/>
            <a:stretch>
              <a:fillRect/>
            </a:stretch>
          </p:blipFill>
          <p:spPr bwMode="auto">
            <a:xfrm>
              <a:off x="5029200" y="5181600"/>
              <a:ext cx="773292" cy="557006"/>
            </a:xfrm>
            <a:prstGeom prst="rect">
              <a:avLst/>
            </a:prstGeom>
            <a:noFill/>
          </p:spPr>
        </p:pic>
      </p:grpSp>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7333" name="Picture 5" descr="File:Stickball.jpg"/>
          <p:cNvPicPr>
            <a:picLocks noChangeAspect="1" noChangeArrowheads="1"/>
          </p:cNvPicPr>
          <p:nvPr/>
        </p:nvPicPr>
        <p:blipFill>
          <a:blip r:embed="rId2" cstate="print"/>
          <a:srcRect/>
          <a:stretch>
            <a:fillRect/>
          </a:stretch>
        </p:blipFill>
        <p:spPr bwMode="auto">
          <a:xfrm>
            <a:off x="1004888" y="571500"/>
            <a:ext cx="7134225" cy="5715000"/>
          </a:xfrm>
          <a:prstGeom prst="rect">
            <a:avLst/>
          </a:prstGeom>
          <a:noFill/>
        </p:spPr>
      </p:pic>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8357" name="Picture 5" descr="05-24-44_crooked-arrows_original"/>
          <p:cNvPicPr>
            <a:picLocks noChangeAspect="1" noChangeArrowheads="1"/>
          </p:cNvPicPr>
          <p:nvPr/>
        </p:nvPicPr>
        <p:blipFill>
          <a:blip r:embed="rId2" cstate="print"/>
          <a:srcRect/>
          <a:stretch>
            <a:fillRect/>
          </a:stretch>
        </p:blipFill>
        <p:spPr bwMode="auto">
          <a:xfrm>
            <a:off x="1066800" y="609600"/>
            <a:ext cx="7391400" cy="4405313"/>
          </a:xfrm>
          <a:prstGeom prst="rect">
            <a:avLst/>
          </a:prstGeom>
          <a:noFill/>
        </p:spPr>
      </p:pic>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9381" name="Picture 5" descr="ANd9GcSLLnyBTyYCAV5sYdm6DAAjZsEleWIC3EDaQau4QWUmLGKmckApGlDz3gXQ"/>
          <p:cNvPicPr>
            <a:picLocks noChangeAspect="1" noChangeArrowheads="1"/>
          </p:cNvPicPr>
          <p:nvPr/>
        </p:nvPicPr>
        <p:blipFill>
          <a:blip r:embed="rId2" cstate="print"/>
          <a:srcRect/>
          <a:stretch>
            <a:fillRect/>
          </a:stretch>
        </p:blipFill>
        <p:spPr bwMode="auto">
          <a:xfrm>
            <a:off x="2438400" y="914400"/>
            <a:ext cx="3275013" cy="4876800"/>
          </a:xfrm>
          <a:prstGeom prst="rect">
            <a:avLst/>
          </a:prstGeom>
          <a:noFill/>
        </p:spPr>
      </p:pic>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2"/>
          <p:cNvSpPr>
            <a:spLocks noGrp="1" noChangeArrowheads="1"/>
          </p:cNvSpPr>
          <p:nvPr>
            <p:ph type="title"/>
          </p:nvPr>
        </p:nvSpPr>
        <p:spPr>
          <a:xfrm>
            <a:off x="685800" y="76200"/>
            <a:ext cx="7772400" cy="1143000"/>
          </a:xfrm>
        </p:spPr>
        <p:txBody>
          <a:bodyPr/>
          <a:lstStyle/>
          <a:p>
            <a:r>
              <a:rPr lang="en-US" dirty="0">
                <a:solidFill>
                  <a:srgbClr val="000099"/>
                </a:solidFill>
                <a:latin typeface="Tahoma" pitchFamily="34" charset="0"/>
              </a:rPr>
              <a:t>Famous Lacrosse Players</a:t>
            </a:r>
            <a:br>
              <a:rPr lang="en-US" dirty="0">
                <a:solidFill>
                  <a:srgbClr val="000099"/>
                </a:solidFill>
                <a:latin typeface="Tahoma" pitchFamily="34" charset="0"/>
              </a:rPr>
            </a:br>
            <a:r>
              <a:rPr lang="en-US" sz="1800" dirty="0">
                <a:solidFill>
                  <a:srgbClr val="000099"/>
                </a:solidFill>
                <a:latin typeface="Tahoma" pitchFamily="34" charset="0"/>
              </a:rPr>
              <a:t>(other than </a:t>
            </a:r>
            <a:r>
              <a:rPr lang="en-US" sz="1800" dirty="0" err="1">
                <a:solidFill>
                  <a:srgbClr val="000099"/>
                </a:solidFill>
                <a:latin typeface="Tahoma" pitchFamily="34" charset="0"/>
              </a:rPr>
              <a:t>Mikko</a:t>
            </a:r>
            <a:r>
              <a:rPr lang="en-US" sz="1800" dirty="0">
                <a:solidFill>
                  <a:srgbClr val="000099"/>
                </a:solidFill>
                <a:latin typeface="Tahoma" pitchFamily="34" charset="0"/>
              </a:rPr>
              <a:t> Red Arrow, </a:t>
            </a:r>
            <a:r>
              <a:rPr lang="en-US" sz="1800" dirty="0" smtClean="0">
                <a:solidFill>
                  <a:srgbClr val="000099"/>
                </a:solidFill>
                <a:latin typeface="Tahoma" pitchFamily="34" charset="0"/>
              </a:rPr>
              <a:t>Bruce Buskard and </a:t>
            </a:r>
            <a:r>
              <a:rPr lang="en-US" sz="1800" dirty="0">
                <a:solidFill>
                  <a:srgbClr val="000099"/>
                </a:solidFill>
                <a:latin typeface="Tahoma" pitchFamily="34" charset="0"/>
              </a:rPr>
              <a:t>myself)</a:t>
            </a:r>
          </a:p>
        </p:txBody>
      </p:sp>
      <p:sp>
        <p:nvSpPr>
          <p:cNvPr id="251907" name="Rectangle 3"/>
          <p:cNvSpPr>
            <a:spLocks noGrp="1" noChangeArrowheads="1"/>
          </p:cNvSpPr>
          <p:nvPr>
            <p:ph type="body" idx="1"/>
          </p:nvPr>
        </p:nvSpPr>
        <p:spPr>
          <a:xfrm>
            <a:off x="304800" y="1524000"/>
            <a:ext cx="8534400" cy="4876800"/>
          </a:xfrm>
        </p:spPr>
        <p:txBody>
          <a:bodyPr/>
          <a:lstStyle/>
          <a:p>
            <a:pPr>
              <a:lnSpc>
                <a:spcPct val="80000"/>
              </a:lnSpc>
              <a:spcBef>
                <a:spcPct val="0"/>
              </a:spcBef>
              <a:buFontTx/>
              <a:buNone/>
            </a:pPr>
            <a:r>
              <a:rPr lang="en-US" sz="2400">
                <a:latin typeface="Arial" pitchFamily="34" charset="0"/>
              </a:rPr>
              <a:t>•	Silverheels is the nickname of the actor that played </a:t>
            </a:r>
            <a:r>
              <a:rPr lang="en-US" sz="2400" b="1">
                <a:solidFill>
                  <a:srgbClr val="000099"/>
                </a:solidFill>
                <a:latin typeface="Arial" pitchFamily="34" charset="0"/>
              </a:rPr>
              <a:t>Tonto</a:t>
            </a:r>
            <a:r>
              <a:rPr lang="en-US" sz="2400">
                <a:latin typeface="Arial" pitchFamily="34" charset="0"/>
              </a:rPr>
              <a:t> on “The Lone Ranger”. Born Harold J. Smith on the Six Nations Reservation in Canada.</a:t>
            </a:r>
            <a:br>
              <a:rPr lang="en-US" sz="2400">
                <a:latin typeface="Arial" pitchFamily="34" charset="0"/>
              </a:rPr>
            </a:br>
            <a:endParaRPr lang="en-US" sz="2400">
              <a:latin typeface="Arial" pitchFamily="34" charset="0"/>
            </a:endParaRPr>
          </a:p>
          <a:p>
            <a:pPr>
              <a:lnSpc>
                <a:spcPct val="80000"/>
              </a:lnSpc>
              <a:spcBef>
                <a:spcPct val="0"/>
              </a:spcBef>
              <a:buFontTx/>
              <a:buNone/>
            </a:pPr>
            <a:r>
              <a:rPr lang="en-US" sz="2400">
                <a:latin typeface="Arial" pitchFamily="34" charset="0"/>
              </a:rPr>
              <a:t>•	The senior United States senator and former Democratic presidential candidate was a former lacrosse player.  </a:t>
            </a:r>
            <a:r>
              <a:rPr lang="en-US" sz="2400" b="1">
                <a:solidFill>
                  <a:srgbClr val="000099"/>
                </a:solidFill>
                <a:latin typeface="Arial" pitchFamily="34" charset="0"/>
              </a:rPr>
              <a:t>John Kerry</a:t>
            </a:r>
            <a:r>
              <a:rPr lang="en-US" sz="2400">
                <a:latin typeface="Arial" pitchFamily="34" charset="0"/>
              </a:rPr>
              <a:t> played lacrosse and hockey at St. Paul’s School in NH and continued his hockey career at Yale, where he also played JV lacrosse.</a:t>
            </a:r>
            <a:br>
              <a:rPr lang="en-US" sz="2400">
                <a:latin typeface="Arial" pitchFamily="34" charset="0"/>
              </a:rPr>
            </a:br>
            <a:endParaRPr lang="en-US" sz="2400">
              <a:latin typeface="Arial" pitchFamily="34" charset="0"/>
            </a:endParaRPr>
          </a:p>
          <a:p>
            <a:pPr>
              <a:lnSpc>
                <a:spcPct val="80000"/>
              </a:lnSpc>
              <a:spcBef>
                <a:spcPct val="0"/>
              </a:spcBef>
              <a:buFontTx/>
              <a:buNone/>
            </a:pPr>
            <a:r>
              <a:rPr lang="en-US" sz="2400">
                <a:latin typeface="Arial" pitchFamily="34" charset="0"/>
              </a:rPr>
              <a:t>•	He’s one of the best coaches in the NFL, but New England Patriots head coach also has a strong affinity for and knowledge of lacrosse. </a:t>
            </a:r>
            <a:r>
              <a:rPr lang="en-US" sz="2400" b="1">
                <a:solidFill>
                  <a:srgbClr val="000099"/>
                </a:solidFill>
                <a:latin typeface="Arial" pitchFamily="34" charset="0"/>
              </a:rPr>
              <a:t>Bill Belichick</a:t>
            </a:r>
            <a:r>
              <a:rPr lang="en-US" sz="2400">
                <a:latin typeface="Arial" pitchFamily="34" charset="0"/>
              </a:rPr>
              <a:t> was a captain his senior year at Wesleyan University in 1975. </a:t>
            </a:r>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p:cNvSpPr>
            <a:spLocks noGrp="1" noChangeArrowheads="1"/>
          </p:cNvSpPr>
          <p:nvPr>
            <p:ph type="title"/>
          </p:nvPr>
        </p:nvSpPr>
        <p:spPr>
          <a:xfrm>
            <a:off x="685800" y="76200"/>
            <a:ext cx="7772400" cy="1143000"/>
          </a:xfrm>
        </p:spPr>
        <p:txBody>
          <a:bodyPr/>
          <a:lstStyle/>
          <a:p>
            <a:r>
              <a:rPr lang="en-US">
                <a:solidFill>
                  <a:srgbClr val="000099"/>
                </a:solidFill>
                <a:latin typeface="Tahoma" pitchFamily="34" charset="0"/>
              </a:rPr>
              <a:t>Famous Lacrosse Players</a:t>
            </a:r>
            <a:endParaRPr lang="en-US" sz="1800">
              <a:solidFill>
                <a:srgbClr val="000099"/>
              </a:solidFill>
              <a:latin typeface="Tahoma" pitchFamily="34" charset="0"/>
            </a:endParaRPr>
          </a:p>
        </p:txBody>
      </p:sp>
      <p:sp>
        <p:nvSpPr>
          <p:cNvPr id="252931" name="Rectangle 3"/>
          <p:cNvSpPr>
            <a:spLocks noGrp="1" noChangeArrowheads="1"/>
          </p:cNvSpPr>
          <p:nvPr>
            <p:ph type="body" idx="1"/>
          </p:nvPr>
        </p:nvSpPr>
        <p:spPr>
          <a:xfrm>
            <a:off x="304800" y="1219200"/>
            <a:ext cx="8534400" cy="4876800"/>
          </a:xfrm>
        </p:spPr>
        <p:txBody>
          <a:bodyPr/>
          <a:lstStyle/>
          <a:p>
            <a:pPr>
              <a:lnSpc>
                <a:spcPct val="80000"/>
              </a:lnSpc>
              <a:spcBef>
                <a:spcPct val="0"/>
              </a:spcBef>
              <a:buFontTx/>
              <a:buNone/>
            </a:pPr>
            <a:r>
              <a:rPr lang="en-US" sz="2400">
                <a:latin typeface="Arial" pitchFamily="34" charset="0"/>
              </a:rPr>
              <a:t>•	The “Great One” wasn’t an exceptional athlete in only one sport. As a kid, </a:t>
            </a:r>
            <a:r>
              <a:rPr lang="en-US" sz="2400" b="1">
                <a:solidFill>
                  <a:srgbClr val="000099"/>
                </a:solidFill>
                <a:latin typeface="Arial" pitchFamily="34" charset="0"/>
              </a:rPr>
              <a:t>Wayne Gretzky</a:t>
            </a:r>
            <a:r>
              <a:rPr lang="en-US" sz="2400">
                <a:latin typeface="Arial" pitchFamily="34" charset="0"/>
              </a:rPr>
              <a:t> played lacrosse just like many other Canadians and ice hockey players. He wrote, “I could hardly wait to get my lacrosse stick out and start throwing the ball around. It didn’t matter how cold or rainy it would be, we’d be out firing the ball against walls and working on our moves as we played the lacrosse equivalent to road hockey.”</a:t>
            </a:r>
            <a:br>
              <a:rPr lang="en-US" sz="2400">
                <a:latin typeface="Arial" pitchFamily="34" charset="0"/>
              </a:rPr>
            </a:br>
            <a:endParaRPr lang="en-US" sz="2400">
              <a:latin typeface="Arial" pitchFamily="34" charset="0"/>
            </a:endParaRPr>
          </a:p>
          <a:p>
            <a:pPr>
              <a:lnSpc>
                <a:spcPct val="80000"/>
              </a:lnSpc>
              <a:spcBef>
                <a:spcPct val="0"/>
              </a:spcBef>
              <a:buFontTx/>
              <a:buNone/>
            </a:pPr>
            <a:r>
              <a:rPr lang="en-US" sz="2400">
                <a:latin typeface="Arial" pitchFamily="34" charset="0"/>
              </a:rPr>
              <a:t>•	</a:t>
            </a:r>
            <a:r>
              <a:rPr lang="en-US" sz="2400" b="1">
                <a:solidFill>
                  <a:srgbClr val="000099"/>
                </a:solidFill>
                <a:latin typeface="Arial" pitchFamily="34" charset="0"/>
              </a:rPr>
              <a:t>Jimmy Brown</a:t>
            </a:r>
            <a:r>
              <a:rPr lang="en-US" sz="2400">
                <a:latin typeface="Arial" pitchFamily="34" charset="0"/>
              </a:rPr>
              <a:t> is the only player to be inducted into the halls of fame for the NFL, college football and lacrosse. Regarded as one of the best athletes the country has ever produced, Brown says lacrosse was his favorite sport.  He played at Manhasset High School on Long Island and went on to play at Syracuse University. He was an All-American midfielder his senior year, where he scored 43 goals and had 21 assists.</a:t>
            </a:r>
          </a:p>
          <a:p>
            <a:pPr>
              <a:lnSpc>
                <a:spcPct val="80000"/>
              </a:lnSpc>
              <a:spcBef>
                <a:spcPct val="0"/>
              </a:spcBef>
              <a:buFontTx/>
              <a:buNone/>
            </a:pPr>
            <a:endParaRPr lang="en-US" sz="2400">
              <a:latin typeface="Arial" pitchFamily="34" charset="0"/>
            </a:endParaRPr>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8466" name="Picture 8" descr="USL Logo (color) [Converted].bmp"/>
          <p:cNvPicPr>
            <a:picLocks noChangeAspect="1"/>
          </p:cNvPicPr>
          <p:nvPr/>
        </p:nvPicPr>
        <p:blipFill>
          <a:blip r:embed="rId3" cstate="print"/>
          <a:srcRect/>
          <a:stretch>
            <a:fillRect/>
          </a:stretch>
        </p:blipFill>
        <p:spPr bwMode="auto">
          <a:xfrm>
            <a:off x="3581400" y="381000"/>
            <a:ext cx="1454157" cy="731520"/>
          </a:xfrm>
          <a:prstGeom prst="rect">
            <a:avLst/>
          </a:prstGeom>
          <a:noFill/>
          <a:ln w="9525">
            <a:noFill/>
            <a:miter lim="800000"/>
            <a:headEnd/>
            <a:tailEnd/>
          </a:ln>
        </p:spPr>
      </p:pic>
      <p:sp>
        <p:nvSpPr>
          <p:cNvPr id="318467" name="Rectangle 4"/>
          <p:cNvSpPr>
            <a:spLocks noChangeArrowheads="1"/>
          </p:cNvSpPr>
          <p:nvPr/>
        </p:nvSpPr>
        <p:spPr bwMode="auto">
          <a:xfrm>
            <a:off x="8458200" y="6400800"/>
            <a:ext cx="533400" cy="381000"/>
          </a:xfrm>
          <a:prstGeom prst="rect">
            <a:avLst/>
          </a:prstGeom>
          <a:solidFill>
            <a:schemeClr val="bg1"/>
          </a:solidFill>
          <a:ln w="12700">
            <a:noFill/>
            <a:round/>
            <a:headEnd/>
            <a:tailEnd/>
          </a:ln>
        </p:spPr>
        <p:txBody>
          <a:bodyPr/>
          <a:lstStyle/>
          <a:p>
            <a:endParaRPr lang="en-US">
              <a:ea typeface="ＭＳ Ｐゴシック" pitchFamily="34" charset="-128"/>
            </a:endParaRPr>
          </a:p>
        </p:txBody>
      </p:sp>
      <p:sp>
        <p:nvSpPr>
          <p:cNvPr id="6" name="Rectangle 15"/>
          <p:cNvSpPr txBox="1">
            <a:spLocks noChangeArrowheads="1"/>
          </p:cNvSpPr>
          <p:nvPr/>
        </p:nvSpPr>
        <p:spPr bwMode="auto">
          <a:xfrm>
            <a:off x="838200" y="1295400"/>
            <a:ext cx="6934200" cy="3733800"/>
          </a:xfrm>
          <a:prstGeom prst="rect">
            <a:avLst/>
          </a:prstGeom>
          <a:solidFill>
            <a:srgbClr val="FFFFFF"/>
          </a:solidFill>
          <a:ln w="0">
            <a:miter lim="800000"/>
            <a:headEnd/>
            <a:tailEnd/>
          </a:ln>
        </p:spPr>
        <p:txBody>
          <a:bodyPr/>
          <a:lstStyle/>
          <a:p>
            <a:pPr algn="ctr">
              <a:spcAft>
                <a:spcPts val="600"/>
              </a:spcAft>
            </a:pPr>
            <a:r>
              <a:rPr lang="en-US" sz="4800" b="1" u="sng" dirty="0" smtClean="0">
                <a:solidFill>
                  <a:schemeClr val="tx2"/>
                </a:solidFill>
                <a:latin typeface="Arial" pitchFamily="34" charset="0"/>
                <a:ea typeface="ＭＳ Ｐゴシック" pitchFamily="34" charset="-128"/>
                <a:cs typeface="Arial" pitchFamily="34" charset="0"/>
              </a:rPr>
              <a:t>Week #2:</a:t>
            </a:r>
          </a:p>
          <a:p>
            <a:pPr algn="ctr">
              <a:spcAft>
                <a:spcPts val="600"/>
              </a:spcAft>
            </a:pPr>
            <a:r>
              <a:rPr lang="en-US" sz="4800" b="1" dirty="0" smtClean="0">
                <a:solidFill>
                  <a:schemeClr val="tx2"/>
                </a:solidFill>
                <a:latin typeface="Arial" pitchFamily="34" charset="0"/>
                <a:ea typeface="ＭＳ Ｐゴシック" pitchFamily="34" charset="-128"/>
                <a:cs typeface="Arial" pitchFamily="34" charset="0"/>
              </a:rPr>
              <a:t>Admin Review</a:t>
            </a:r>
          </a:p>
        </p:txBody>
      </p:sp>
      <p:sp>
        <p:nvSpPr>
          <p:cNvPr id="318471" name="AutoShape 7" descr="National Federation of State High School Associations"/>
          <p:cNvSpPr>
            <a:spLocks noChangeAspect="1" noChangeArrowheads="1"/>
          </p:cNvSpPr>
          <p:nvPr/>
        </p:nvSpPr>
        <p:spPr bwMode="auto">
          <a:xfrm>
            <a:off x="0" y="-182563"/>
            <a:ext cx="685800" cy="685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18473" name="AutoShape 9" descr="National Federation of State High School Associations"/>
          <p:cNvSpPr>
            <a:spLocks noChangeAspect="1" noChangeArrowheads="1"/>
          </p:cNvSpPr>
          <p:nvPr/>
        </p:nvSpPr>
        <p:spPr bwMode="auto">
          <a:xfrm>
            <a:off x="0" y="-182563"/>
            <a:ext cx="685800" cy="685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grpSp>
        <p:nvGrpSpPr>
          <p:cNvPr id="14" name="Group 13"/>
          <p:cNvGrpSpPr/>
          <p:nvPr/>
        </p:nvGrpSpPr>
        <p:grpSpPr>
          <a:xfrm>
            <a:off x="2971800" y="5105400"/>
            <a:ext cx="2602092" cy="685800"/>
            <a:chOff x="3200400" y="5105400"/>
            <a:chExt cx="2602092" cy="685800"/>
          </a:xfrm>
        </p:grpSpPr>
        <p:pic>
          <p:nvPicPr>
            <p:cNvPr id="15" name="Picture 13" descr="https://encrypted-tbn0.gstatic.com/images?q=tbn:ANd9GcQaJrof4TpFbu2rOa3YuCiUscu9oAJfSUClNx1_qKmEXaofjxKL">
              <a:hlinkClick r:id="rId4"/>
            </p:cNvPr>
            <p:cNvPicPr>
              <a:picLocks noChangeAspect="1" noChangeArrowheads="1"/>
            </p:cNvPicPr>
            <p:nvPr/>
          </p:nvPicPr>
          <p:blipFill>
            <a:blip r:embed="rId5" cstate="print"/>
            <a:srcRect/>
            <a:stretch>
              <a:fillRect/>
            </a:stretch>
          </p:blipFill>
          <p:spPr bwMode="auto">
            <a:xfrm>
              <a:off x="3200400" y="5105400"/>
              <a:ext cx="476526" cy="683598"/>
            </a:xfrm>
            <a:prstGeom prst="rect">
              <a:avLst/>
            </a:prstGeom>
            <a:noFill/>
          </p:spPr>
        </p:pic>
        <p:pic>
          <p:nvPicPr>
            <p:cNvPr id="16" name="Picture 15" descr="http://www.arbitersports.com/Groups/103543/Library/images/nfhs_logo.gif"/>
            <p:cNvPicPr>
              <a:picLocks noChangeAspect="1" noChangeArrowheads="1"/>
            </p:cNvPicPr>
            <p:nvPr/>
          </p:nvPicPr>
          <p:blipFill>
            <a:blip r:embed="rId6" cstate="print"/>
            <a:srcRect/>
            <a:stretch>
              <a:fillRect/>
            </a:stretch>
          </p:blipFill>
          <p:spPr bwMode="auto">
            <a:xfrm>
              <a:off x="4216354" y="5130718"/>
              <a:ext cx="389451" cy="660482"/>
            </a:xfrm>
            <a:prstGeom prst="rect">
              <a:avLst/>
            </a:prstGeom>
            <a:noFill/>
          </p:spPr>
        </p:pic>
        <p:pic>
          <p:nvPicPr>
            <p:cNvPr id="17" name="Picture 19" descr="https://encrypted-tbn0.gstatic.com/images?q=tbn:ANd9GcSj2LtAIsiiXi6xGaHpdj7zi04MHJnJFf2mlzo5U3AXIuD2z7y5jQ">
              <a:hlinkClick r:id="rId7"/>
            </p:cNvPr>
            <p:cNvPicPr>
              <a:picLocks noChangeAspect="1" noChangeArrowheads="1"/>
            </p:cNvPicPr>
            <p:nvPr/>
          </p:nvPicPr>
          <p:blipFill>
            <a:blip r:embed="rId8" cstate="print"/>
            <a:srcRect/>
            <a:stretch>
              <a:fillRect/>
            </a:stretch>
          </p:blipFill>
          <p:spPr bwMode="auto">
            <a:xfrm>
              <a:off x="5029200" y="5181600"/>
              <a:ext cx="773292" cy="557006"/>
            </a:xfrm>
            <a:prstGeom prst="rect">
              <a:avLst/>
            </a:prstGeom>
            <a:noFill/>
          </p:spPr>
        </p:pic>
      </p:grpSp>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a:xfrm>
            <a:off x="685800" y="0"/>
            <a:ext cx="7772400" cy="1143000"/>
          </a:xfrm>
        </p:spPr>
        <p:txBody>
          <a:bodyPr/>
          <a:lstStyle/>
          <a:p>
            <a:r>
              <a:rPr lang="en-US"/>
              <a:t>www.nchsaa.org</a:t>
            </a:r>
          </a:p>
        </p:txBody>
      </p:sp>
      <p:pic>
        <p:nvPicPr>
          <p:cNvPr id="167940" name="Picture 4"/>
          <p:cNvPicPr>
            <a:picLocks noChangeAspect="1" noChangeArrowheads="1"/>
          </p:cNvPicPr>
          <p:nvPr/>
        </p:nvPicPr>
        <p:blipFill>
          <a:blip r:embed="rId2" cstate="print"/>
          <a:srcRect l="9676" t="16675" r="11429" b="4715"/>
          <a:stretch>
            <a:fillRect/>
          </a:stretch>
        </p:blipFill>
        <p:spPr bwMode="auto">
          <a:xfrm>
            <a:off x="609600" y="1219200"/>
            <a:ext cx="8077200" cy="5029200"/>
          </a:xfrm>
          <a:prstGeom prst="rect">
            <a:avLst/>
          </a:prstGeom>
          <a:noFill/>
          <a:ln w="12700">
            <a:noFill/>
            <a:miter lim="800000"/>
            <a:headEnd/>
            <a:tailEnd/>
          </a:ln>
          <a:effectLst/>
        </p:spPr>
      </p:pic>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20" name="Rectangle 4"/>
          <p:cNvSpPr>
            <a:spLocks noGrp="1" noChangeArrowheads="1"/>
          </p:cNvSpPr>
          <p:nvPr>
            <p:ph type="title"/>
          </p:nvPr>
        </p:nvSpPr>
        <p:spPr>
          <a:xfrm>
            <a:off x="685800" y="228600"/>
            <a:ext cx="7772400" cy="685800"/>
          </a:xfrm>
          <a:noFill/>
          <a:ln/>
        </p:spPr>
        <p:txBody>
          <a:bodyPr/>
          <a:lstStyle/>
          <a:p>
            <a:r>
              <a:rPr lang="en-US" sz="3600" b="1" u="sng">
                <a:solidFill>
                  <a:srgbClr val="000099"/>
                </a:solidFill>
                <a:latin typeface="Tahoma" pitchFamily="34" charset="0"/>
              </a:rPr>
              <a:t>Announcements From NCHSAA</a:t>
            </a:r>
          </a:p>
        </p:txBody>
      </p:sp>
      <p:sp>
        <p:nvSpPr>
          <p:cNvPr id="6" name="Rectangle 5"/>
          <p:cNvSpPr/>
          <p:nvPr/>
        </p:nvSpPr>
        <p:spPr>
          <a:xfrm>
            <a:off x="914400" y="3505200"/>
            <a:ext cx="7457106" cy="1384995"/>
          </a:xfrm>
          <a:prstGeom prst="rect">
            <a:avLst/>
          </a:prstGeom>
          <a:solidFill>
            <a:schemeClr val="accent2">
              <a:lumMod val="20000"/>
              <a:lumOff val="80000"/>
            </a:schemeClr>
          </a:solidFill>
          <a:ln w="57150">
            <a:solidFill>
              <a:srgbClr val="FF0000"/>
            </a:solidFill>
          </a:ln>
        </p:spPr>
        <p:txBody>
          <a:bodyPr wrap="none">
            <a:spAutoFit/>
          </a:bodyPr>
          <a:lstStyle/>
          <a:p>
            <a:pPr algn="ctr"/>
            <a:r>
              <a:rPr lang="en-US" sz="2800" b="1" dirty="0" smtClean="0">
                <a:latin typeface="Arial Black" pitchFamily="34" charset="0"/>
              </a:rPr>
              <a:t>2015 Test Dates</a:t>
            </a:r>
          </a:p>
          <a:p>
            <a:pPr algn="ctr"/>
            <a:r>
              <a:rPr lang="en-US" sz="2800" b="1" dirty="0" smtClean="0">
                <a:latin typeface="Arial Black" pitchFamily="34" charset="0"/>
              </a:rPr>
              <a:t>Men's Lacrosse:</a:t>
            </a:r>
            <a:r>
              <a:rPr lang="en-US" sz="2800" dirty="0" smtClean="0">
                <a:latin typeface="Arial Black" pitchFamily="34" charset="0"/>
              </a:rPr>
              <a:t> January 12-16, 2015</a:t>
            </a:r>
          </a:p>
          <a:p>
            <a:pPr algn="ctr"/>
            <a:endParaRPr lang="en-US" sz="2800" dirty="0">
              <a:latin typeface="Arial Black" pitchFamily="34" charset="0"/>
            </a:endParaRPr>
          </a:p>
        </p:txBody>
      </p:sp>
      <p:sp>
        <p:nvSpPr>
          <p:cNvPr id="7" name="Rectangle 6"/>
          <p:cNvSpPr/>
          <p:nvPr/>
        </p:nvSpPr>
        <p:spPr>
          <a:xfrm>
            <a:off x="914400" y="1219200"/>
            <a:ext cx="7391399" cy="1815882"/>
          </a:xfrm>
          <a:prstGeom prst="rect">
            <a:avLst/>
          </a:prstGeom>
          <a:solidFill>
            <a:srgbClr val="FFFF00"/>
          </a:solidFill>
          <a:ln w="57150">
            <a:solidFill>
              <a:srgbClr val="FF0000"/>
            </a:solidFill>
          </a:ln>
        </p:spPr>
        <p:txBody>
          <a:bodyPr wrap="square">
            <a:spAutoFit/>
          </a:bodyPr>
          <a:lstStyle/>
          <a:p>
            <a:pPr algn="ctr"/>
            <a:r>
              <a:rPr lang="en-US" sz="2800" dirty="0">
                <a:solidFill>
                  <a:schemeClr val="accent1">
                    <a:lumMod val="75000"/>
                  </a:schemeClr>
                </a:solidFill>
                <a:latin typeface="Arial Black" pitchFamily="34" charset="0"/>
              </a:rPr>
              <a:t>REGISTRATION DEADLINES</a:t>
            </a:r>
            <a:endParaRPr lang="en-US" sz="2800" b="1" dirty="0">
              <a:solidFill>
                <a:schemeClr val="accent1">
                  <a:lumMod val="75000"/>
                </a:schemeClr>
              </a:solidFill>
              <a:latin typeface="Arial Black" pitchFamily="34" charset="0"/>
            </a:endParaRPr>
          </a:p>
          <a:p>
            <a:r>
              <a:rPr lang="en-US" sz="2800" dirty="0" smtClean="0">
                <a:latin typeface="Arial Black" pitchFamily="34" charset="0"/>
              </a:rPr>
              <a:t>SPRING:  December 15 </a:t>
            </a:r>
          </a:p>
          <a:p>
            <a:r>
              <a:rPr lang="en-US" sz="2800" dirty="0" smtClean="0">
                <a:latin typeface="Arial Black" pitchFamily="34" charset="0"/>
              </a:rPr>
              <a:t>(</a:t>
            </a:r>
            <a:r>
              <a:rPr lang="en-US" sz="2800" dirty="0">
                <a:latin typeface="Arial Black" pitchFamily="34" charset="0"/>
              </a:rPr>
              <a:t>Baseball, </a:t>
            </a:r>
            <a:r>
              <a:rPr lang="en-US" sz="2800" dirty="0" smtClean="0">
                <a:latin typeface="Arial Black" pitchFamily="34" charset="0"/>
              </a:rPr>
              <a:t>Softball</a:t>
            </a:r>
            <a:r>
              <a:rPr lang="en-US" sz="2800" dirty="0">
                <a:latin typeface="Arial Black" pitchFamily="34" charset="0"/>
              </a:rPr>
              <a:t>, </a:t>
            </a:r>
            <a:r>
              <a:rPr lang="en-US" sz="2800" dirty="0" smtClean="0">
                <a:latin typeface="Arial Black" pitchFamily="34" charset="0"/>
              </a:rPr>
              <a:t>Lacrosse):</a:t>
            </a:r>
            <a:endParaRPr lang="en-US" sz="2800" dirty="0">
              <a:latin typeface="Arial Black" pitchFamily="34" charset="0"/>
            </a:endParaRPr>
          </a:p>
          <a:p>
            <a:pPr algn="ctr"/>
            <a:endParaRPr lang="en-US" sz="2800" dirty="0">
              <a:latin typeface="Arial Black" pitchFamily="34" charset="0"/>
            </a:endParaRPr>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20" name="Rectangle 4"/>
          <p:cNvSpPr>
            <a:spLocks noGrp="1" noChangeArrowheads="1"/>
          </p:cNvSpPr>
          <p:nvPr>
            <p:ph type="title"/>
          </p:nvPr>
        </p:nvSpPr>
        <p:spPr>
          <a:xfrm>
            <a:off x="685800" y="228600"/>
            <a:ext cx="7772400" cy="685800"/>
          </a:xfrm>
          <a:noFill/>
          <a:ln/>
        </p:spPr>
        <p:txBody>
          <a:bodyPr/>
          <a:lstStyle/>
          <a:p>
            <a:r>
              <a:rPr lang="en-US" sz="2800" b="1" u="sng" dirty="0" smtClean="0">
                <a:solidFill>
                  <a:srgbClr val="000099"/>
                </a:solidFill>
                <a:latin typeface="Tahoma" pitchFamily="34" charset="0"/>
              </a:rPr>
              <a:t>https://officiating.nchsaa.org/login.aspx</a:t>
            </a:r>
            <a:endParaRPr lang="en-US" sz="2800" b="1" u="sng" dirty="0">
              <a:solidFill>
                <a:srgbClr val="000099"/>
              </a:solidFill>
              <a:latin typeface="Tahoma" pitchFamily="34" charset="0"/>
            </a:endParaRPr>
          </a:p>
        </p:txBody>
      </p:sp>
      <p:pic>
        <p:nvPicPr>
          <p:cNvPr id="404482" name="Picture 2"/>
          <p:cNvPicPr>
            <a:picLocks noChangeAspect="1" noChangeArrowheads="1"/>
          </p:cNvPicPr>
          <p:nvPr/>
        </p:nvPicPr>
        <p:blipFill>
          <a:blip r:embed="rId2" cstate="print"/>
          <a:srcRect l="21669" t="10417" r="22108" b="14583"/>
          <a:stretch>
            <a:fillRect/>
          </a:stretch>
        </p:blipFill>
        <p:spPr bwMode="auto">
          <a:xfrm>
            <a:off x="990600" y="990600"/>
            <a:ext cx="7315200" cy="5486400"/>
          </a:xfrm>
          <a:prstGeom prst="rect">
            <a:avLst/>
          </a:prstGeom>
          <a:noFill/>
          <a:ln w="12700" cap="flat" cmpd="sng">
            <a:noFill/>
            <a:prstDash val="solid"/>
            <a:miter lim="800000"/>
            <a:headEnd/>
            <a:tailEnd/>
          </a:ln>
        </p:spPr>
      </p:pic>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Text Box 2"/>
          <p:cNvSpPr txBox="1">
            <a:spLocks noChangeArrowheads="1"/>
          </p:cNvSpPr>
          <p:nvPr/>
        </p:nvSpPr>
        <p:spPr bwMode="auto">
          <a:xfrm>
            <a:off x="228600" y="1143000"/>
            <a:ext cx="8610600" cy="4572000"/>
          </a:xfrm>
          <a:prstGeom prst="rect">
            <a:avLst/>
          </a:prstGeom>
          <a:solidFill>
            <a:srgbClr val="FFFF00">
              <a:alpha val="74001"/>
            </a:srgbClr>
          </a:solidFill>
          <a:ln w="38100">
            <a:solidFill>
              <a:srgbClr val="000000"/>
            </a:solidFill>
            <a:miter lim="800000"/>
            <a:headEnd/>
            <a:tailEnd/>
          </a:ln>
        </p:spPr>
        <p:txBody>
          <a:bodyPr/>
          <a:lstStyle/>
          <a:p>
            <a:pPr algn="ctr"/>
            <a:r>
              <a:rPr lang="en-US" sz="3600" b="1" u="sng" dirty="0" smtClean="0">
                <a:solidFill>
                  <a:srgbClr val="FF0000"/>
                </a:solidFill>
                <a:latin typeface="Tahoma" pitchFamily="34" charset="0"/>
                <a:ea typeface="Tahoma" pitchFamily="34" charset="0"/>
                <a:cs typeface="Tahoma" pitchFamily="34" charset="0"/>
              </a:rPr>
              <a:t>2015 </a:t>
            </a:r>
            <a:r>
              <a:rPr lang="en-US" sz="3600" b="1" u="sng" dirty="0">
                <a:solidFill>
                  <a:srgbClr val="FF0000"/>
                </a:solidFill>
                <a:latin typeface="Tahoma" pitchFamily="34" charset="0"/>
                <a:ea typeface="Tahoma" pitchFamily="34" charset="0"/>
                <a:cs typeface="Tahoma" pitchFamily="34" charset="0"/>
              </a:rPr>
              <a:t>SEASON FAST </a:t>
            </a:r>
            <a:r>
              <a:rPr lang="en-US" sz="3600" b="1" u="sng" dirty="0" smtClean="0">
                <a:solidFill>
                  <a:srgbClr val="FF0000"/>
                </a:solidFill>
                <a:latin typeface="Tahoma" pitchFamily="34" charset="0"/>
                <a:ea typeface="Tahoma" pitchFamily="34" charset="0"/>
                <a:cs typeface="Tahoma" pitchFamily="34" charset="0"/>
              </a:rPr>
              <a:t>FACTS</a:t>
            </a:r>
          </a:p>
          <a:p>
            <a:r>
              <a:rPr lang="en-US" sz="800" b="1" u="sng" dirty="0" smtClean="0">
                <a:solidFill>
                  <a:srgbClr val="003366"/>
                </a:solidFill>
                <a:latin typeface="Tahoma" pitchFamily="34" charset="0"/>
                <a:ea typeface="Tahoma" pitchFamily="34" charset="0"/>
                <a:cs typeface="Tahoma" pitchFamily="34" charset="0"/>
              </a:rPr>
              <a:t>   </a:t>
            </a:r>
            <a:r>
              <a:rPr lang="en-US" sz="2200" dirty="0">
                <a:solidFill>
                  <a:srgbClr val="003366"/>
                </a:solidFill>
                <a:latin typeface="Arial" pitchFamily="34" charset="0"/>
              </a:rPr>
              <a:t/>
            </a:r>
            <a:br>
              <a:rPr lang="en-US" sz="2200" dirty="0">
                <a:solidFill>
                  <a:srgbClr val="003366"/>
                </a:solidFill>
                <a:latin typeface="Arial" pitchFamily="34" charset="0"/>
              </a:rPr>
            </a:br>
            <a:r>
              <a:rPr lang="en-US" sz="2800" b="1" dirty="0" smtClean="0">
                <a:latin typeface="Arial Black" pitchFamily="34" charset="0"/>
              </a:rPr>
              <a:t>First Day of Practice:</a:t>
            </a:r>
            <a:r>
              <a:rPr lang="en-US" sz="2800" dirty="0" smtClean="0">
                <a:latin typeface="Arial Black" pitchFamily="34" charset="0"/>
              </a:rPr>
              <a:t> Feb. 16, 2015</a:t>
            </a:r>
          </a:p>
          <a:p>
            <a:r>
              <a:rPr lang="en-US" sz="2800" b="1" dirty="0" smtClean="0">
                <a:latin typeface="Arial Black" pitchFamily="34" charset="0"/>
              </a:rPr>
              <a:t>First Contest Date:</a:t>
            </a:r>
            <a:r>
              <a:rPr lang="en-US" sz="2800" dirty="0" smtClean="0">
                <a:latin typeface="Arial Black" pitchFamily="34" charset="0"/>
              </a:rPr>
              <a:t> March 2, 2015</a:t>
            </a:r>
          </a:p>
          <a:p>
            <a:r>
              <a:rPr lang="en-US" sz="2800" b="1" dirty="0" smtClean="0">
                <a:latin typeface="Arial Black" pitchFamily="34" charset="0"/>
              </a:rPr>
              <a:t>*Reporting Deadline:</a:t>
            </a:r>
            <a:r>
              <a:rPr lang="en-US" sz="2800" dirty="0" smtClean="0">
                <a:latin typeface="Arial Black" pitchFamily="34" charset="0"/>
              </a:rPr>
              <a:t> May 4, 2015</a:t>
            </a:r>
          </a:p>
          <a:p>
            <a:r>
              <a:rPr lang="en-US" sz="2800" b="1" dirty="0" smtClean="0">
                <a:latin typeface="Arial Black" pitchFamily="34" charset="0"/>
              </a:rPr>
              <a:t>1st Round of Playoffs:</a:t>
            </a:r>
            <a:r>
              <a:rPr lang="en-US" sz="2800" dirty="0" smtClean="0">
                <a:latin typeface="Arial Black" pitchFamily="34" charset="0"/>
              </a:rPr>
              <a:t> May 6, 2015</a:t>
            </a:r>
          </a:p>
          <a:p>
            <a:r>
              <a:rPr lang="en-US" sz="2800" b="1" dirty="0" smtClean="0">
                <a:latin typeface="Arial Black" pitchFamily="34" charset="0"/>
              </a:rPr>
              <a:t>2nd Round of Playoffs:</a:t>
            </a:r>
            <a:r>
              <a:rPr lang="en-US" sz="2800" dirty="0" smtClean="0">
                <a:latin typeface="Arial Black" pitchFamily="34" charset="0"/>
              </a:rPr>
              <a:t> May 8, 2015</a:t>
            </a:r>
          </a:p>
          <a:p>
            <a:r>
              <a:rPr lang="en-US" sz="2800" b="1" dirty="0" smtClean="0">
                <a:latin typeface="Arial Black" pitchFamily="34" charset="0"/>
              </a:rPr>
              <a:t>3rd Round of Playoffs:</a:t>
            </a:r>
            <a:r>
              <a:rPr lang="en-US" sz="2800" dirty="0" smtClean="0">
                <a:latin typeface="Arial Black" pitchFamily="34" charset="0"/>
              </a:rPr>
              <a:t> May 12, 2015</a:t>
            </a:r>
          </a:p>
          <a:p>
            <a:r>
              <a:rPr lang="en-US" sz="2800" b="1" dirty="0" smtClean="0">
                <a:latin typeface="Arial Black" pitchFamily="34" charset="0"/>
              </a:rPr>
              <a:t>4th Round of Playoffs:</a:t>
            </a:r>
            <a:r>
              <a:rPr lang="en-US" sz="2800" dirty="0" smtClean="0">
                <a:latin typeface="Arial Black" pitchFamily="34" charset="0"/>
              </a:rPr>
              <a:t>  May 15, 2015</a:t>
            </a:r>
          </a:p>
          <a:p>
            <a:r>
              <a:rPr lang="en-US" sz="2800" b="1" dirty="0" smtClean="0">
                <a:latin typeface="Arial Black" pitchFamily="34" charset="0"/>
              </a:rPr>
              <a:t>Regional Round of Playoffs:</a:t>
            </a:r>
            <a:r>
              <a:rPr lang="en-US" sz="2800" dirty="0" smtClean="0">
                <a:latin typeface="Arial Black" pitchFamily="34" charset="0"/>
              </a:rPr>
              <a:t> May 19, 2015</a:t>
            </a:r>
          </a:p>
          <a:p>
            <a:r>
              <a:rPr lang="en-US" sz="2800" b="1" dirty="0" smtClean="0">
                <a:latin typeface="Arial Black" pitchFamily="34" charset="0"/>
              </a:rPr>
              <a:t>State Championships:</a:t>
            </a:r>
            <a:r>
              <a:rPr lang="en-US" sz="2800" dirty="0" smtClean="0">
                <a:latin typeface="Arial Black" pitchFamily="34" charset="0"/>
              </a:rPr>
              <a:t> May 22-23, 2015</a:t>
            </a:r>
          </a:p>
          <a:p>
            <a:pPr algn="ctr"/>
            <a:endParaRPr lang="en-US" sz="2200" dirty="0">
              <a:solidFill>
                <a:srgbClr val="003366"/>
              </a:solidFill>
            </a:endParaRPr>
          </a:p>
        </p:txBody>
      </p:sp>
      <p:sp>
        <p:nvSpPr>
          <p:cNvPr id="316420" name="Rectangle 4"/>
          <p:cNvSpPr>
            <a:spLocks noGrp="1" noChangeArrowheads="1"/>
          </p:cNvSpPr>
          <p:nvPr>
            <p:ph type="title"/>
          </p:nvPr>
        </p:nvSpPr>
        <p:spPr>
          <a:xfrm>
            <a:off x="685800" y="228600"/>
            <a:ext cx="7772400" cy="685800"/>
          </a:xfrm>
          <a:noFill/>
          <a:ln/>
        </p:spPr>
        <p:txBody>
          <a:bodyPr/>
          <a:lstStyle/>
          <a:p>
            <a:r>
              <a:rPr lang="en-US" sz="3600" b="1" u="sng">
                <a:solidFill>
                  <a:srgbClr val="000099"/>
                </a:solidFill>
                <a:latin typeface="Tahoma" pitchFamily="34" charset="0"/>
              </a:rPr>
              <a:t>Announcements From NCHSAA</a:t>
            </a:r>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2"/>
          <p:cNvSpPr>
            <a:spLocks noGrp="1" noChangeArrowheads="1"/>
          </p:cNvSpPr>
          <p:nvPr>
            <p:ph type="title"/>
          </p:nvPr>
        </p:nvSpPr>
        <p:spPr>
          <a:xfrm>
            <a:off x="685800" y="0"/>
            <a:ext cx="7772400" cy="1143000"/>
          </a:xfrm>
        </p:spPr>
        <p:txBody>
          <a:bodyPr/>
          <a:lstStyle/>
          <a:p>
            <a:r>
              <a:rPr lang="en-US"/>
              <a:t>www.arbitersports.com</a:t>
            </a:r>
          </a:p>
        </p:txBody>
      </p:sp>
      <p:pic>
        <p:nvPicPr>
          <p:cNvPr id="253957" name="Picture 5"/>
          <p:cNvPicPr>
            <a:picLocks noChangeAspect="1" noChangeArrowheads="1"/>
          </p:cNvPicPr>
          <p:nvPr/>
        </p:nvPicPr>
        <p:blipFill>
          <a:blip r:embed="rId2" cstate="print"/>
          <a:srcRect l="12884" t="9375" r="4539" b="6250"/>
          <a:stretch>
            <a:fillRect/>
          </a:stretch>
        </p:blipFill>
        <p:spPr bwMode="auto">
          <a:xfrm>
            <a:off x="228599" y="1066800"/>
            <a:ext cx="8754533" cy="5029200"/>
          </a:xfrm>
          <a:prstGeom prst="rect">
            <a:avLst/>
          </a:prstGeom>
          <a:noFill/>
          <a:ln w="12700" cap="flat" cmpd="sng">
            <a:noFill/>
            <a:prstDash val="solid"/>
            <a:miter lim="800000"/>
            <a:headEnd/>
            <a:tailEnd/>
          </a:ln>
        </p:spPr>
      </p:pic>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0516" name="Picture 4"/>
          <p:cNvPicPr>
            <a:picLocks noChangeAspect="1" noChangeArrowheads="1"/>
          </p:cNvPicPr>
          <p:nvPr/>
        </p:nvPicPr>
        <p:blipFill>
          <a:blip r:embed="rId2" cstate="print"/>
          <a:srcRect/>
          <a:stretch>
            <a:fillRect/>
          </a:stretch>
        </p:blipFill>
        <p:spPr bwMode="auto">
          <a:xfrm>
            <a:off x="533400" y="457200"/>
            <a:ext cx="7924800" cy="6022975"/>
          </a:xfrm>
          <a:prstGeom prst="rect">
            <a:avLst/>
          </a:prstGeom>
          <a:noFill/>
          <a:ln w="12700">
            <a:noFill/>
            <a:miter lim="800000"/>
            <a:headEnd/>
            <a:tailEnd/>
          </a:ln>
          <a:effectLst/>
        </p:spPr>
      </p:pic>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a:xfrm>
            <a:off x="685800" y="76200"/>
            <a:ext cx="7772400" cy="1143000"/>
          </a:xfrm>
        </p:spPr>
        <p:txBody>
          <a:bodyPr/>
          <a:lstStyle/>
          <a:p>
            <a:r>
              <a:rPr lang="en-US"/>
              <a:t>Garber Field - UMass</a:t>
            </a:r>
          </a:p>
        </p:txBody>
      </p:sp>
      <p:pic>
        <p:nvPicPr>
          <p:cNvPr id="315395" name="Picture 3" descr="g-garber"/>
          <p:cNvPicPr>
            <a:picLocks noChangeAspect="1" noChangeArrowheads="1"/>
          </p:cNvPicPr>
          <p:nvPr/>
        </p:nvPicPr>
        <p:blipFill>
          <a:blip r:embed="rId2" cstate="print"/>
          <a:srcRect/>
          <a:stretch>
            <a:fillRect/>
          </a:stretch>
        </p:blipFill>
        <p:spPr bwMode="auto">
          <a:xfrm>
            <a:off x="457200" y="1143000"/>
            <a:ext cx="8229600" cy="5053013"/>
          </a:xfrm>
          <a:prstGeom prst="rect">
            <a:avLst/>
          </a:prstGeom>
          <a:noFill/>
          <a:ln w="28575">
            <a:solidFill>
              <a:srgbClr val="000080"/>
            </a:solidFill>
            <a:miter lim="800000"/>
            <a:headEnd/>
            <a:tailEnd/>
          </a:ln>
        </p:spPr>
      </p:pic>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2"/>
          <p:cNvSpPr>
            <a:spLocks noGrp="1" noChangeArrowheads="1"/>
          </p:cNvSpPr>
          <p:nvPr>
            <p:ph type="title"/>
          </p:nvPr>
        </p:nvSpPr>
        <p:spPr/>
        <p:txBody>
          <a:bodyPr/>
          <a:lstStyle/>
          <a:p>
            <a:r>
              <a:rPr lang="en-US" sz="4000" b="1"/>
              <a:t>Your Local High School, Mecklenburg, NC</a:t>
            </a:r>
            <a:r>
              <a:rPr lang="en-US" sz="4000"/>
              <a:t> </a:t>
            </a:r>
          </a:p>
        </p:txBody>
      </p:sp>
      <p:pic>
        <p:nvPicPr>
          <p:cNvPr id="258051" name="Picture 3"/>
          <p:cNvPicPr>
            <a:picLocks noChangeAspect="1" noChangeArrowheads="1"/>
          </p:cNvPicPr>
          <p:nvPr/>
        </p:nvPicPr>
        <p:blipFill>
          <a:blip r:embed="rId2" cstate="print"/>
          <a:srcRect l="31200" t="34920" b="6960"/>
          <a:stretch>
            <a:fillRect/>
          </a:stretch>
        </p:blipFill>
        <p:spPr bwMode="auto">
          <a:xfrm>
            <a:off x="533400" y="1828800"/>
            <a:ext cx="8382000" cy="4435475"/>
          </a:xfrm>
          <a:prstGeom prst="rect">
            <a:avLst/>
          </a:prstGeom>
          <a:noFill/>
          <a:ln w="28575">
            <a:solidFill>
              <a:srgbClr val="000080"/>
            </a:solidFill>
            <a:miter lim="800000"/>
            <a:headEnd/>
            <a:tailEnd/>
          </a:ln>
        </p:spPr>
      </p:pic>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1540" name="Picture 4"/>
          <p:cNvPicPr>
            <a:picLocks noChangeAspect="1" noChangeArrowheads="1"/>
          </p:cNvPicPr>
          <p:nvPr/>
        </p:nvPicPr>
        <p:blipFill>
          <a:blip r:embed="rId2" cstate="print"/>
          <a:srcRect l="25999" t="33125" r="9000" b="30624"/>
          <a:stretch>
            <a:fillRect/>
          </a:stretch>
        </p:blipFill>
        <p:spPr bwMode="auto">
          <a:xfrm>
            <a:off x="1981200" y="1981200"/>
            <a:ext cx="4953000" cy="4419600"/>
          </a:xfrm>
          <a:prstGeom prst="rect">
            <a:avLst/>
          </a:prstGeom>
          <a:noFill/>
          <a:ln w="9525">
            <a:noFill/>
            <a:miter lim="800000"/>
            <a:headEnd/>
            <a:tailEnd/>
          </a:ln>
          <a:effectLst/>
        </p:spPr>
      </p:pic>
      <p:sp>
        <p:nvSpPr>
          <p:cNvPr id="321541" name="Rectangle 5"/>
          <p:cNvSpPr>
            <a:spLocks noGrp="1" noChangeArrowheads="1"/>
          </p:cNvSpPr>
          <p:nvPr>
            <p:ph type="title"/>
          </p:nvPr>
        </p:nvSpPr>
        <p:spPr>
          <a:noFill/>
          <a:ln/>
        </p:spPr>
        <p:txBody>
          <a:bodyPr/>
          <a:lstStyle/>
          <a:p>
            <a:r>
              <a:rPr lang="en-US" b="1"/>
              <a:t>Your Local High School, Mecklenburg, NC</a:t>
            </a:r>
            <a:r>
              <a:rPr lang="en-US"/>
              <a:t> </a:t>
            </a:r>
          </a:p>
        </p:txBody>
      </p:sp>
      <p:sp>
        <p:nvSpPr>
          <p:cNvPr id="321542" name="Text Box 6"/>
          <p:cNvSpPr txBox="1">
            <a:spLocks noChangeArrowheads="1"/>
          </p:cNvSpPr>
          <p:nvPr/>
        </p:nvSpPr>
        <p:spPr bwMode="auto">
          <a:xfrm>
            <a:off x="4648200" y="5486400"/>
            <a:ext cx="2057400" cy="304800"/>
          </a:xfrm>
          <a:prstGeom prst="rect">
            <a:avLst/>
          </a:prstGeom>
          <a:noFill/>
          <a:ln w="12700">
            <a:noFill/>
            <a:miter lim="800000"/>
            <a:headEnd/>
            <a:tailEnd/>
          </a:ln>
          <a:effectLst/>
        </p:spPr>
        <p:txBody>
          <a:bodyPr>
            <a:spAutoFit/>
          </a:bodyPr>
          <a:lstStyle/>
          <a:p>
            <a:pPr>
              <a:spcBef>
                <a:spcPct val="50000"/>
              </a:spcBef>
            </a:pPr>
            <a:r>
              <a:rPr lang="en-US">
                <a:solidFill>
                  <a:srgbClr val="FFFF66"/>
                </a:solidFill>
              </a:rPr>
              <a:t>Audrey Kell HS</a:t>
            </a:r>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p:cNvSpPr>
            <a:spLocks noGrp="1" noChangeArrowheads="1"/>
          </p:cNvSpPr>
          <p:nvPr>
            <p:ph type="title"/>
          </p:nvPr>
        </p:nvSpPr>
        <p:spPr>
          <a:xfrm>
            <a:off x="685800" y="304800"/>
            <a:ext cx="7772400" cy="1143000"/>
          </a:xfrm>
        </p:spPr>
        <p:txBody>
          <a:bodyPr/>
          <a:lstStyle/>
          <a:p>
            <a:r>
              <a:rPr lang="en-US" b="1"/>
              <a:t>Charlotte Catholic</a:t>
            </a:r>
          </a:p>
        </p:txBody>
      </p:sp>
      <p:pic>
        <p:nvPicPr>
          <p:cNvPr id="322564" name="Picture 4"/>
          <p:cNvPicPr>
            <a:picLocks noChangeAspect="1" noChangeArrowheads="1"/>
          </p:cNvPicPr>
          <p:nvPr/>
        </p:nvPicPr>
        <p:blipFill>
          <a:blip r:embed="rId2" cstate="print"/>
          <a:srcRect l="36874" t="28999" r="20625" b="16000"/>
          <a:stretch>
            <a:fillRect/>
          </a:stretch>
        </p:blipFill>
        <p:spPr bwMode="auto">
          <a:xfrm>
            <a:off x="1981200" y="1447800"/>
            <a:ext cx="5181600" cy="4191000"/>
          </a:xfrm>
          <a:prstGeom prst="rect">
            <a:avLst/>
          </a:prstGeom>
          <a:noFill/>
          <a:ln w="12700">
            <a:noFill/>
            <a:miter lim="800000"/>
            <a:headEnd/>
            <a:tailEnd/>
          </a:ln>
          <a:effectLst/>
        </p:spPr>
      </p:pic>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7" name="Rectangle 3"/>
          <p:cNvSpPr>
            <a:spLocks noGrp="1" noChangeArrowheads="1"/>
          </p:cNvSpPr>
          <p:nvPr>
            <p:ph type="title"/>
          </p:nvPr>
        </p:nvSpPr>
        <p:spPr>
          <a:xfrm>
            <a:off x="609600" y="228600"/>
            <a:ext cx="7772400" cy="1143000"/>
          </a:xfrm>
          <a:noFill/>
          <a:ln/>
        </p:spPr>
        <p:txBody>
          <a:bodyPr/>
          <a:lstStyle/>
          <a:p>
            <a:r>
              <a:rPr lang="en-US" b="1"/>
              <a:t>Your Local High School, Mecklenburg, NC</a:t>
            </a:r>
            <a:r>
              <a:rPr lang="en-US"/>
              <a:t> </a:t>
            </a:r>
          </a:p>
        </p:txBody>
      </p:sp>
      <p:sp>
        <p:nvSpPr>
          <p:cNvPr id="323588" name="Text Box 4"/>
          <p:cNvSpPr txBox="1">
            <a:spLocks noChangeArrowheads="1"/>
          </p:cNvSpPr>
          <p:nvPr/>
        </p:nvSpPr>
        <p:spPr bwMode="auto">
          <a:xfrm>
            <a:off x="4648200" y="5486400"/>
            <a:ext cx="2057400" cy="304800"/>
          </a:xfrm>
          <a:prstGeom prst="rect">
            <a:avLst/>
          </a:prstGeom>
          <a:noFill/>
          <a:ln w="12700">
            <a:noFill/>
            <a:miter lim="800000"/>
            <a:headEnd/>
            <a:tailEnd/>
          </a:ln>
          <a:effectLst/>
        </p:spPr>
        <p:txBody>
          <a:bodyPr>
            <a:spAutoFit/>
          </a:bodyPr>
          <a:lstStyle/>
          <a:p>
            <a:pPr>
              <a:spcBef>
                <a:spcPct val="50000"/>
              </a:spcBef>
            </a:pPr>
            <a:r>
              <a:rPr lang="en-US">
                <a:solidFill>
                  <a:srgbClr val="FFFF66"/>
                </a:solidFill>
              </a:rPr>
              <a:t>Audrey Kell HS</a:t>
            </a:r>
          </a:p>
        </p:txBody>
      </p:sp>
      <p:pic>
        <p:nvPicPr>
          <p:cNvPr id="323589" name="Picture 5"/>
          <p:cNvPicPr>
            <a:picLocks noChangeAspect="1" noChangeArrowheads="1"/>
          </p:cNvPicPr>
          <p:nvPr/>
        </p:nvPicPr>
        <p:blipFill>
          <a:blip r:embed="rId2" cstate="print"/>
          <a:srcRect l="41875" t="25000" r="22501" b="9000"/>
          <a:stretch>
            <a:fillRect/>
          </a:stretch>
        </p:blipFill>
        <p:spPr bwMode="auto">
          <a:xfrm>
            <a:off x="2209800" y="1524000"/>
            <a:ext cx="4343400" cy="5029200"/>
          </a:xfrm>
          <a:prstGeom prst="rect">
            <a:avLst/>
          </a:prstGeom>
          <a:noFill/>
          <a:ln w="12700">
            <a:noFill/>
            <a:miter lim="800000"/>
            <a:headEnd/>
            <a:tailEnd/>
          </a:ln>
          <a:effectLst/>
        </p:spPr>
      </p:pic>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8466" name="Picture 8" descr="USL Logo (color) [Converted].bmp"/>
          <p:cNvPicPr>
            <a:picLocks noChangeAspect="1"/>
          </p:cNvPicPr>
          <p:nvPr/>
        </p:nvPicPr>
        <p:blipFill>
          <a:blip r:embed="rId3" cstate="print"/>
          <a:srcRect/>
          <a:stretch>
            <a:fillRect/>
          </a:stretch>
        </p:blipFill>
        <p:spPr bwMode="auto">
          <a:xfrm>
            <a:off x="3581400" y="381000"/>
            <a:ext cx="1454157" cy="731520"/>
          </a:xfrm>
          <a:prstGeom prst="rect">
            <a:avLst/>
          </a:prstGeom>
          <a:noFill/>
          <a:ln w="9525">
            <a:noFill/>
            <a:miter lim="800000"/>
            <a:headEnd/>
            <a:tailEnd/>
          </a:ln>
        </p:spPr>
      </p:pic>
      <p:sp>
        <p:nvSpPr>
          <p:cNvPr id="318467" name="Rectangle 4"/>
          <p:cNvSpPr>
            <a:spLocks noChangeArrowheads="1"/>
          </p:cNvSpPr>
          <p:nvPr/>
        </p:nvSpPr>
        <p:spPr bwMode="auto">
          <a:xfrm>
            <a:off x="8458200" y="6400800"/>
            <a:ext cx="533400" cy="381000"/>
          </a:xfrm>
          <a:prstGeom prst="rect">
            <a:avLst/>
          </a:prstGeom>
          <a:solidFill>
            <a:schemeClr val="bg1"/>
          </a:solidFill>
          <a:ln w="12700">
            <a:noFill/>
            <a:round/>
            <a:headEnd/>
            <a:tailEnd/>
          </a:ln>
        </p:spPr>
        <p:txBody>
          <a:bodyPr/>
          <a:lstStyle/>
          <a:p>
            <a:endParaRPr lang="en-US">
              <a:ea typeface="ＭＳ Ｐゴシック" pitchFamily="34" charset="-128"/>
            </a:endParaRPr>
          </a:p>
        </p:txBody>
      </p:sp>
      <p:sp>
        <p:nvSpPr>
          <p:cNvPr id="6" name="Rectangle 15"/>
          <p:cNvSpPr txBox="1">
            <a:spLocks noChangeArrowheads="1"/>
          </p:cNvSpPr>
          <p:nvPr/>
        </p:nvSpPr>
        <p:spPr bwMode="auto">
          <a:xfrm>
            <a:off x="838200" y="1295400"/>
            <a:ext cx="6934200" cy="3733800"/>
          </a:xfrm>
          <a:prstGeom prst="rect">
            <a:avLst/>
          </a:prstGeom>
          <a:solidFill>
            <a:srgbClr val="FFFFFF"/>
          </a:solidFill>
          <a:ln w="0">
            <a:miter lim="800000"/>
            <a:headEnd/>
            <a:tailEnd/>
          </a:ln>
        </p:spPr>
        <p:txBody>
          <a:bodyPr/>
          <a:lstStyle/>
          <a:p>
            <a:pPr algn="ctr">
              <a:spcAft>
                <a:spcPts val="600"/>
              </a:spcAft>
            </a:pPr>
            <a:r>
              <a:rPr lang="en-US" sz="4800" b="1" u="sng" dirty="0" smtClean="0">
                <a:solidFill>
                  <a:schemeClr val="tx2"/>
                </a:solidFill>
                <a:latin typeface="Arial" pitchFamily="34" charset="0"/>
                <a:ea typeface="ＭＳ Ｐゴシック" pitchFamily="34" charset="-128"/>
                <a:cs typeface="Arial" pitchFamily="34" charset="0"/>
              </a:rPr>
              <a:t>Week #2:</a:t>
            </a:r>
          </a:p>
          <a:p>
            <a:pPr algn="ctr">
              <a:spcAft>
                <a:spcPts val="600"/>
              </a:spcAft>
            </a:pPr>
            <a:r>
              <a:rPr lang="en-US" sz="4800" b="1" dirty="0" smtClean="0">
                <a:solidFill>
                  <a:schemeClr val="tx2"/>
                </a:solidFill>
                <a:latin typeface="Arial" pitchFamily="34" charset="0"/>
                <a:ea typeface="ＭＳ Ｐゴシック" pitchFamily="34" charset="-128"/>
                <a:cs typeface="Arial" pitchFamily="34" charset="0"/>
              </a:rPr>
              <a:t>Basic Mechanics</a:t>
            </a:r>
            <a:endParaRPr lang="en-US" sz="4800" b="1" dirty="0">
              <a:solidFill>
                <a:schemeClr val="tx2"/>
              </a:solidFill>
              <a:latin typeface="Arial" pitchFamily="34" charset="0"/>
              <a:ea typeface="ＭＳ Ｐゴシック" pitchFamily="34" charset="-128"/>
              <a:cs typeface="Arial" pitchFamily="34" charset="0"/>
            </a:endParaRPr>
          </a:p>
        </p:txBody>
      </p:sp>
      <p:sp>
        <p:nvSpPr>
          <p:cNvPr id="318471" name="AutoShape 7" descr="National Federation of State High School Associations"/>
          <p:cNvSpPr>
            <a:spLocks noChangeAspect="1" noChangeArrowheads="1"/>
          </p:cNvSpPr>
          <p:nvPr/>
        </p:nvSpPr>
        <p:spPr bwMode="auto">
          <a:xfrm>
            <a:off x="0" y="-182563"/>
            <a:ext cx="685800" cy="685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18473" name="AutoShape 9" descr="National Federation of State High School Associations"/>
          <p:cNvSpPr>
            <a:spLocks noChangeAspect="1" noChangeArrowheads="1"/>
          </p:cNvSpPr>
          <p:nvPr/>
        </p:nvSpPr>
        <p:spPr bwMode="auto">
          <a:xfrm>
            <a:off x="0" y="-182563"/>
            <a:ext cx="685800" cy="685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grpSp>
        <p:nvGrpSpPr>
          <p:cNvPr id="14" name="Group 13"/>
          <p:cNvGrpSpPr/>
          <p:nvPr/>
        </p:nvGrpSpPr>
        <p:grpSpPr>
          <a:xfrm>
            <a:off x="3048000" y="5105400"/>
            <a:ext cx="2602092" cy="685800"/>
            <a:chOff x="3200400" y="5105400"/>
            <a:chExt cx="2602092" cy="685800"/>
          </a:xfrm>
        </p:grpSpPr>
        <p:pic>
          <p:nvPicPr>
            <p:cNvPr id="15" name="Picture 13" descr="https://encrypted-tbn0.gstatic.com/images?q=tbn:ANd9GcQaJrof4TpFbu2rOa3YuCiUscu9oAJfSUClNx1_qKmEXaofjxKL">
              <a:hlinkClick r:id="rId4"/>
            </p:cNvPr>
            <p:cNvPicPr>
              <a:picLocks noChangeAspect="1" noChangeArrowheads="1"/>
            </p:cNvPicPr>
            <p:nvPr/>
          </p:nvPicPr>
          <p:blipFill>
            <a:blip r:embed="rId5" cstate="print"/>
            <a:srcRect/>
            <a:stretch>
              <a:fillRect/>
            </a:stretch>
          </p:blipFill>
          <p:spPr bwMode="auto">
            <a:xfrm>
              <a:off x="3200400" y="5105400"/>
              <a:ext cx="476526" cy="683598"/>
            </a:xfrm>
            <a:prstGeom prst="rect">
              <a:avLst/>
            </a:prstGeom>
            <a:noFill/>
          </p:spPr>
        </p:pic>
        <p:pic>
          <p:nvPicPr>
            <p:cNvPr id="16" name="Picture 15" descr="http://www.arbitersports.com/Groups/103543/Library/images/nfhs_logo.gif"/>
            <p:cNvPicPr>
              <a:picLocks noChangeAspect="1" noChangeArrowheads="1"/>
            </p:cNvPicPr>
            <p:nvPr/>
          </p:nvPicPr>
          <p:blipFill>
            <a:blip r:embed="rId6" cstate="print"/>
            <a:srcRect/>
            <a:stretch>
              <a:fillRect/>
            </a:stretch>
          </p:blipFill>
          <p:spPr bwMode="auto">
            <a:xfrm>
              <a:off x="4216354" y="5130718"/>
              <a:ext cx="389451" cy="660482"/>
            </a:xfrm>
            <a:prstGeom prst="rect">
              <a:avLst/>
            </a:prstGeom>
            <a:noFill/>
          </p:spPr>
        </p:pic>
        <p:pic>
          <p:nvPicPr>
            <p:cNvPr id="17" name="Picture 19" descr="https://encrypted-tbn0.gstatic.com/images?q=tbn:ANd9GcSj2LtAIsiiXi6xGaHpdj7zi04MHJnJFf2mlzo5U3AXIuD2z7y5jQ">
              <a:hlinkClick r:id="rId7"/>
            </p:cNvPr>
            <p:cNvPicPr>
              <a:picLocks noChangeAspect="1" noChangeArrowheads="1"/>
            </p:cNvPicPr>
            <p:nvPr/>
          </p:nvPicPr>
          <p:blipFill>
            <a:blip r:embed="rId8" cstate="print"/>
            <a:srcRect/>
            <a:stretch>
              <a:fillRect/>
            </a:stretch>
          </p:blipFill>
          <p:spPr bwMode="auto">
            <a:xfrm>
              <a:off x="5029200" y="5181600"/>
              <a:ext cx="773292" cy="557006"/>
            </a:xfrm>
            <a:prstGeom prst="rect">
              <a:avLst/>
            </a:prstGeom>
            <a:noFill/>
          </p:spPr>
        </p:pic>
      </p:grpSp>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9074" name="Picture 8" descr="USL Logo (color) [Converted].bmp"/>
          <p:cNvPicPr>
            <a:picLocks noChangeAspect="1"/>
          </p:cNvPicPr>
          <p:nvPr/>
        </p:nvPicPr>
        <p:blipFill>
          <a:blip r:embed="rId3" cstate="print"/>
          <a:srcRect/>
          <a:stretch>
            <a:fillRect/>
          </a:stretch>
        </p:blipFill>
        <p:spPr bwMode="auto">
          <a:xfrm>
            <a:off x="457200" y="762000"/>
            <a:ext cx="3638550" cy="1830388"/>
          </a:xfrm>
          <a:prstGeom prst="rect">
            <a:avLst/>
          </a:prstGeom>
          <a:noFill/>
          <a:ln w="9525">
            <a:noFill/>
            <a:miter lim="800000"/>
            <a:headEnd/>
            <a:tailEnd/>
          </a:ln>
        </p:spPr>
      </p:pic>
      <p:sp>
        <p:nvSpPr>
          <p:cNvPr id="259075" name="Rectangle 4"/>
          <p:cNvSpPr>
            <a:spLocks noChangeArrowheads="1"/>
          </p:cNvSpPr>
          <p:nvPr/>
        </p:nvSpPr>
        <p:spPr bwMode="auto">
          <a:xfrm>
            <a:off x="8458200" y="6400800"/>
            <a:ext cx="533400" cy="381000"/>
          </a:xfrm>
          <a:prstGeom prst="rect">
            <a:avLst/>
          </a:prstGeom>
          <a:solidFill>
            <a:schemeClr val="bg1"/>
          </a:solidFill>
          <a:ln w="12700">
            <a:noFill/>
            <a:round/>
            <a:headEnd/>
            <a:tailEnd/>
          </a:ln>
        </p:spPr>
        <p:txBody>
          <a:bodyPr/>
          <a:lstStyle/>
          <a:p>
            <a:endParaRPr lang="en-US">
              <a:ea typeface="ＭＳ Ｐゴシック" pitchFamily="34" charset="-128"/>
            </a:endParaRPr>
          </a:p>
        </p:txBody>
      </p:sp>
      <p:sp>
        <p:nvSpPr>
          <p:cNvPr id="6" name="Rectangle 15"/>
          <p:cNvSpPr txBox="1">
            <a:spLocks noChangeArrowheads="1"/>
          </p:cNvSpPr>
          <p:nvPr/>
        </p:nvSpPr>
        <p:spPr bwMode="auto">
          <a:xfrm>
            <a:off x="228600" y="2514600"/>
            <a:ext cx="8305800" cy="3810000"/>
          </a:xfrm>
          <a:prstGeom prst="rect">
            <a:avLst/>
          </a:prstGeom>
          <a:solidFill>
            <a:srgbClr val="FFFFFF"/>
          </a:solidFill>
          <a:ln w="0">
            <a:miter lim="800000"/>
            <a:headEnd/>
            <a:tailEnd/>
          </a:ln>
        </p:spPr>
        <p:txBody>
          <a:bodyPr/>
          <a:lstStyle/>
          <a:p>
            <a:pPr algn="ctr">
              <a:spcAft>
                <a:spcPts val="600"/>
              </a:spcAft>
            </a:pPr>
            <a:r>
              <a:rPr lang="en-US" sz="6000" b="1" dirty="0" smtClean="0">
                <a:solidFill>
                  <a:schemeClr val="tx2"/>
                </a:solidFill>
                <a:latin typeface="Tahoma" pitchFamily="34" charset="0"/>
                <a:ea typeface="ＭＳ Ｐゴシック" pitchFamily="34" charset="-128"/>
                <a:cs typeface="Arial" pitchFamily="34" charset="0"/>
              </a:rPr>
              <a:t>Proper Officiating Mechanics Puts You in Position to See the Play.</a:t>
            </a:r>
            <a:endParaRPr lang="en-US" sz="6000" b="1" dirty="0">
              <a:solidFill>
                <a:schemeClr val="tx2"/>
              </a:solidFill>
              <a:latin typeface="Tahoma" pitchFamily="34" charset="0"/>
              <a:ea typeface="ＭＳ Ｐゴシック" pitchFamily="34" charset="-128"/>
              <a:cs typeface="Arial" pitchFamily="34" charset="0"/>
            </a:endParaRPr>
          </a:p>
        </p:txBody>
      </p:sp>
      <p:pic>
        <p:nvPicPr>
          <p:cNvPr id="259077" name="Picture 5" descr="NCHSAA - North Carolina High School Athletic Association">
            <a:hlinkClick r:id="rId4" tooltip="&quot;NCHSAA - North Carolina High School Athletic Association&quot;"/>
          </p:cNvPr>
          <p:cNvPicPr>
            <a:picLocks noChangeAspect="1" noChangeArrowheads="1"/>
          </p:cNvPicPr>
          <p:nvPr/>
        </p:nvPicPr>
        <p:blipFill>
          <a:blip r:embed="rId5" cstate="print"/>
          <a:srcRect/>
          <a:stretch>
            <a:fillRect/>
          </a:stretch>
        </p:blipFill>
        <p:spPr bwMode="auto">
          <a:xfrm>
            <a:off x="4572000" y="1219200"/>
            <a:ext cx="3657600" cy="908050"/>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3234" name="Picture 2"/>
          <p:cNvPicPr>
            <a:picLocks noChangeAspect="1"/>
          </p:cNvPicPr>
          <p:nvPr/>
        </p:nvPicPr>
        <p:blipFill>
          <a:blip r:embed="rId2" cstate="print"/>
          <a:srcRect/>
          <a:stretch>
            <a:fillRect/>
          </a:stretch>
        </p:blipFill>
        <p:spPr bwMode="auto">
          <a:xfrm>
            <a:off x="0" y="295275"/>
            <a:ext cx="1454150" cy="563563"/>
          </a:xfrm>
          <a:prstGeom prst="rect">
            <a:avLst/>
          </a:prstGeom>
          <a:noFill/>
          <a:ln w="9525">
            <a:noFill/>
            <a:miter lim="800000"/>
            <a:headEnd/>
            <a:tailEnd/>
          </a:ln>
        </p:spPr>
      </p:pic>
      <p:sp>
        <p:nvSpPr>
          <p:cNvPr id="223235" name="Title 1"/>
          <p:cNvSpPr>
            <a:spLocks noGrp="1"/>
          </p:cNvSpPr>
          <p:nvPr>
            <p:ph type="title" idx="4294967295"/>
          </p:nvPr>
        </p:nvSpPr>
        <p:spPr>
          <a:xfrm>
            <a:off x="457200" y="20638"/>
            <a:ext cx="8229600" cy="1143000"/>
          </a:xfrm>
        </p:spPr>
        <p:txBody>
          <a:bodyPr lIns="91440" tIns="45720" rIns="91440" bIns="45720"/>
          <a:lstStyle/>
          <a:p>
            <a:r>
              <a:rPr lang="en-US"/>
              <a:t>Where’s the Ball?</a:t>
            </a:r>
          </a:p>
        </p:txBody>
      </p:sp>
      <p:pic>
        <p:nvPicPr>
          <p:cNvPr id="223236" name="Picture 53"/>
          <p:cNvPicPr>
            <a:picLocks noGrp="1" noChangeArrowheads="1"/>
          </p:cNvPicPr>
          <p:nvPr>
            <p:ph idx="4294967295"/>
          </p:nvPr>
        </p:nvPicPr>
        <p:blipFill>
          <a:blip r:embed="rId3" cstate="print"/>
          <a:srcRect/>
          <a:stretch>
            <a:fillRect/>
          </a:stretch>
        </p:blipFill>
        <p:spPr>
          <a:xfrm>
            <a:off x="917575" y="1050925"/>
            <a:ext cx="6931025" cy="5045075"/>
          </a:xfrm>
          <a:ln/>
        </p:spPr>
      </p:pic>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9074" name="Picture 8" descr="USL Logo (color) [Converted].bmp"/>
          <p:cNvPicPr>
            <a:picLocks noChangeAspect="1"/>
          </p:cNvPicPr>
          <p:nvPr/>
        </p:nvPicPr>
        <p:blipFill>
          <a:blip r:embed="rId3" cstate="print"/>
          <a:srcRect/>
          <a:stretch>
            <a:fillRect/>
          </a:stretch>
        </p:blipFill>
        <p:spPr bwMode="auto">
          <a:xfrm>
            <a:off x="457200" y="762000"/>
            <a:ext cx="3638550" cy="1830388"/>
          </a:xfrm>
          <a:prstGeom prst="rect">
            <a:avLst/>
          </a:prstGeom>
          <a:noFill/>
          <a:ln w="9525">
            <a:noFill/>
            <a:miter lim="800000"/>
            <a:headEnd/>
            <a:tailEnd/>
          </a:ln>
        </p:spPr>
      </p:pic>
      <p:sp>
        <p:nvSpPr>
          <p:cNvPr id="259075" name="Rectangle 4"/>
          <p:cNvSpPr>
            <a:spLocks noChangeArrowheads="1"/>
          </p:cNvSpPr>
          <p:nvPr/>
        </p:nvSpPr>
        <p:spPr bwMode="auto">
          <a:xfrm>
            <a:off x="8458200" y="6400800"/>
            <a:ext cx="533400" cy="381000"/>
          </a:xfrm>
          <a:prstGeom prst="rect">
            <a:avLst/>
          </a:prstGeom>
          <a:solidFill>
            <a:schemeClr val="bg1"/>
          </a:solidFill>
          <a:ln w="12700">
            <a:noFill/>
            <a:round/>
            <a:headEnd/>
            <a:tailEnd/>
          </a:ln>
        </p:spPr>
        <p:txBody>
          <a:bodyPr/>
          <a:lstStyle/>
          <a:p>
            <a:endParaRPr lang="en-US">
              <a:ea typeface="ＭＳ Ｐゴシック" pitchFamily="34" charset="-128"/>
            </a:endParaRPr>
          </a:p>
        </p:txBody>
      </p:sp>
      <p:sp>
        <p:nvSpPr>
          <p:cNvPr id="6" name="Rectangle 15"/>
          <p:cNvSpPr txBox="1">
            <a:spLocks noChangeArrowheads="1"/>
          </p:cNvSpPr>
          <p:nvPr/>
        </p:nvSpPr>
        <p:spPr bwMode="auto">
          <a:xfrm>
            <a:off x="228600" y="2514600"/>
            <a:ext cx="8305800" cy="3810000"/>
          </a:xfrm>
          <a:prstGeom prst="rect">
            <a:avLst/>
          </a:prstGeom>
          <a:solidFill>
            <a:srgbClr val="FFFFFF"/>
          </a:solidFill>
          <a:ln w="0">
            <a:miter lim="800000"/>
            <a:headEnd/>
            <a:tailEnd/>
          </a:ln>
        </p:spPr>
        <p:txBody>
          <a:bodyPr/>
          <a:lstStyle/>
          <a:p>
            <a:pPr algn="ctr">
              <a:spcAft>
                <a:spcPts val="600"/>
              </a:spcAft>
            </a:pPr>
            <a:r>
              <a:rPr lang="en-US" sz="4200" b="1" dirty="0" smtClean="0">
                <a:solidFill>
                  <a:srgbClr val="FF0000"/>
                </a:solidFill>
                <a:latin typeface="Tahoma" pitchFamily="34" charset="0"/>
                <a:ea typeface="ＭＳ Ｐゴシック" pitchFamily="34" charset="-128"/>
                <a:cs typeface="Arial" pitchFamily="34" charset="0"/>
              </a:rPr>
              <a:t>Proper Officiating Mechanics: </a:t>
            </a:r>
          </a:p>
          <a:p>
            <a:pPr algn="ctr">
              <a:spcAft>
                <a:spcPts val="600"/>
              </a:spcAft>
            </a:pPr>
            <a:r>
              <a:rPr lang="en-US" sz="6000" b="1" dirty="0" smtClean="0">
                <a:solidFill>
                  <a:schemeClr val="tx2"/>
                </a:solidFill>
                <a:latin typeface="Tahoma" pitchFamily="34" charset="0"/>
                <a:ea typeface="ＭＳ Ｐゴシック" pitchFamily="34" charset="-128"/>
                <a:cs typeface="Arial" pitchFamily="34" charset="0"/>
              </a:rPr>
              <a:t>See the Beginning, The Middle </a:t>
            </a:r>
            <a:r>
              <a:rPr lang="en-US" sz="6000" b="1" i="1" u="sng" dirty="0" smtClean="0">
                <a:solidFill>
                  <a:schemeClr val="tx2"/>
                </a:solidFill>
                <a:latin typeface="Tahoma" pitchFamily="34" charset="0"/>
                <a:ea typeface="ＭＳ Ｐゴシック" pitchFamily="34" charset="-128"/>
                <a:cs typeface="Arial" pitchFamily="34" charset="0"/>
              </a:rPr>
              <a:t>and</a:t>
            </a:r>
            <a:r>
              <a:rPr lang="en-US" sz="6000" b="1" dirty="0" smtClean="0">
                <a:solidFill>
                  <a:schemeClr val="tx2"/>
                </a:solidFill>
                <a:latin typeface="Tahoma" pitchFamily="34" charset="0"/>
                <a:ea typeface="ＭＳ Ｐゴシック" pitchFamily="34" charset="-128"/>
                <a:cs typeface="Arial" pitchFamily="34" charset="0"/>
              </a:rPr>
              <a:t>  The End of the Play.</a:t>
            </a:r>
            <a:endParaRPr lang="en-US" sz="6000" b="1" dirty="0">
              <a:solidFill>
                <a:schemeClr val="tx2"/>
              </a:solidFill>
              <a:latin typeface="Tahoma" pitchFamily="34" charset="0"/>
              <a:ea typeface="ＭＳ Ｐゴシック" pitchFamily="34" charset="-128"/>
              <a:cs typeface="Arial" pitchFamily="34" charset="0"/>
            </a:endParaRPr>
          </a:p>
        </p:txBody>
      </p:sp>
      <p:pic>
        <p:nvPicPr>
          <p:cNvPr id="259077" name="Picture 5" descr="NCHSAA - North Carolina High School Athletic Association">
            <a:hlinkClick r:id="rId4" tooltip="&quot;NCHSAA - North Carolina High School Athletic Association&quot;"/>
          </p:cNvPr>
          <p:cNvPicPr>
            <a:picLocks noChangeAspect="1" noChangeArrowheads="1"/>
          </p:cNvPicPr>
          <p:nvPr/>
        </p:nvPicPr>
        <p:blipFill>
          <a:blip r:embed="rId5" cstate="print"/>
          <a:srcRect/>
          <a:stretch>
            <a:fillRect/>
          </a:stretch>
        </p:blipFill>
        <p:spPr bwMode="auto">
          <a:xfrm>
            <a:off x="4572000" y="1219200"/>
            <a:ext cx="3657600" cy="908050"/>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85" name="Picture 5" descr="ANd9GcT-T-JYfDaZ3_VSb6tIvXz_f4WR5dG7ygX__SzzG6rIJoOcBQH59w"/>
          <p:cNvPicPr>
            <a:picLocks noChangeAspect="1" noChangeArrowheads="1"/>
          </p:cNvPicPr>
          <p:nvPr/>
        </p:nvPicPr>
        <p:blipFill>
          <a:blip r:embed="rId2" cstate="print"/>
          <a:srcRect/>
          <a:stretch>
            <a:fillRect/>
          </a:stretch>
        </p:blipFill>
        <p:spPr bwMode="auto">
          <a:xfrm>
            <a:off x="2514600" y="685800"/>
            <a:ext cx="4127500" cy="5410200"/>
          </a:xfrm>
          <a:prstGeom prst="rect">
            <a:avLst/>
          </a:prstGeom>
          <a:noFill/>
        </p:spPr>
      </p:pic>
      <p:sp>
        <p:nvSpPr>
          <p:cNvPr id="225287" name="AutoShape 7" descr="2Q=="/>
          <p:cNvSpPr>
            <a:spLocks noChangeAspect="1" noChangeArrowheads="1"/>
          </p:cNvSpPr>
          <p:nvPr/>
        </p:nvSpPr>
        <p:spPr bwMode="auto">
          <a:xfrm>
            <a:off x="3257550" y="2557463"/>
            <a:ext cx="2628900" cy="1743075"/>
          </a:xfrm>
          <a:prstGeom prst="rect">
            <a:avLst/>
          </a:prstGeom>
          <a:noFill/>
        </p:spPr>
        <p:txBody>
          <a:bodyPr/>
          <a:lstStyle/>
          <a:p>
            <a:endParaRPr lang="en-US"/>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3" name="AutoShape 3" descr="2Q=="/>
          <p:cNvSpPr>
            <a:spLocks noChangeAspect="1" noChangeArrowheads="1"/>
          </p:cNvSpPr>
          <p:nvPr/>
        </p:nvSpPr>
        <p:spPr bwMode="auto">
          <a:xfrm>
            <a:off x="3257550" y="2557463"/>
            <a:ext cx="2628900" cy="1743075"/>
          </a:xfrm>
          <a:prstGeom prst="rect">
            <a:avLst/>
          </a:prstGeom>
          <a:noFill/>
        </p:spPr>
        <p:txBody>
          <a:bodyPr/>
          <a:lstStyle/>
          <a:p>
            <a:endParaRPr lang="en-US"/>
          </a:p>
        </p:txBody>
      </p:sp>
      <p:pic>
        <p:nvPicPr>
          <p:cNvPr id="230404" name="Picture 4" descr="23-575x382"/>
          <p:cNvPicPr>
            <a:picLocks noChangeAspect="1" noChangeArrowheads="1"/>
          </p:cNvPicPr>
          <p:nvPr/>
        </p:nvPicPr>
        <p:blipFill>
          <a:blip r:embed="rId2" cstate="print"/>
          <a:srcRect/>
          <a:stretch>
            <a:fillRect/>
          </a:stretch>
        </p:blipFill>
        <p:spPr bwMode="auto">
          <a:xfrm>
            <a:off x="1143000" y="990600"/>
            <a:ext cx="6553200" cy="4352925"/>
          </a:xfrm>
          <a:prstGeom prst="rect">
            <a:avLst/>
          </a:prstGeom>
          <a:noFill/>
        </p:spPr>
      </p:pic>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7" name="AutoShape 3" descr="2Q=="/>
          <p:cNvSpPr>
            <a:spLocks noChangeAspect="1" noChangeArrowheads="1"/>
          </p:cNvSpPr>
          <p:nvPr/>
        </p:nvSpPr>
        <p:spPr bwMode="auto">
          <a:xfrm>
            <a:off x="3257550" y="2557463"/>
            <a:ext cx="2628900" cy="1743075"/>
          </a:xfrm>
          <a:prstGeom prst="rect">
            <a:avLst/>
          </a:prstGeom>
          <a:noFill/>
        </p:spPr>
        <p:txBody>
          <a:bodyPr/>
          <a:lstStyle/>
          <a:p>
            <a:endParaRPr lang="en-US"/>
          </a:p>
        </p:txBody>
      </p:sp>
      <p:pic>
        <p:nvPicPr>
          <p:cNvPr id="231429" name="Picture 5" descr="31"/>
          <p:cNvPicPr>
            <a:picLocks noChangeAspect="1" noChangeArrowheads="1"/>
          </p:cNvPicPr>
          <p:nvPr/>
        </p:nvPicPr>
        <p:blipFill>
          <a:blip r:embed="rId2" cstate="print"/>
          <a:srcRect/>
          <a:stretch>
            <a:fillRect/>
          </a:stretch>
        </p:blipFill>
        <p:spPr bwMode="auto">
          <a:xfrm>
            <a:off x="914400" y="838200"/>
            <a:ext cx="6767513" cy="4505325"/>
          </a:xfrm>
          <a:prstGeom prst="rect">
            <a:avLst/>
          </a:prstGeom>
          <a:noFill/>
        </p:spPr>
      </p:pic>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9074" name="Picture 8" descr="USL Logo (color) [Converted].bmp"/>
          <p:cNvPicPr>
            <a:picLocks noChangeAspect="1"/>
          </p:cNvPicPr>
          <p:nvPr/>
        </p:nvPicPr>
        <p:blipFill>
          <a:blip r:embed="rId3" cstate="print"/>
          <a:srcRect/>
          <a:stretch>
            <a:fillRect/>
          </a:stretch>
        </p:blipFill>
        <p:spPr bwMode="auto">
          <a:xfrm>
            <a:off x="457200" y="762000"/>
            <a:ext cx="3638550" cy="1830388"/>
          </a:xfrm>
          <a:prstGeom prst="rect">
            <a:avLst/>
          </a:prstGeom>
          <a:noFill/>
          <a:ln w="9525">
            <a:noFill/>
            <a:miter lim="800000"/>
            <a:headEnd/>
            <a:tailEnd/>
          </a:ln>
        </p:spPr>
      </p:pic>
      <p:sp>
        <p:nvSpPr>
          <p:cNvPr id="259075" name="Rectangle 4"/>
          <p:cNvSpPr>
            <a:spLocks noChangeArrowheads="1"/>
          </p:cNvSpPr>
          <p:nvPr/>
        </p:nvSpPr>
        <p:spPr bwMode="auto">
          <a:xfrm>
            <a:off x="8458200" y="6400800"/>
            <a:ext cx="533400" cy="381000"/>
          </a:xfrm>
          <a:prstGeom prst="rect">
            <a:avLst/>
          </a:prstGeom>
          <a:solidFill>
            <a:schemeClr val="bg1"/>
          </a:solidFill>
          <a:ln w="12700">
            <a:noFill/>
            <a:round/>
            <a:headEnd/>
            <a:tailEnd/>
          </a:ln>
        </p:spPr>
        <p:txBody>
          <a:bodyPr/>
          <a:lstStyle/>
          <a:p>
            <a:endParaRPr lang="en-US">
              <a:ea typeface="ＭＳ Ｐゴシック" pitchFamily="34" charset="-128"/>
            </a:endParaRPr>
          </a:p>
        </p:txBody>
      </p:sp>
      <p:sp>
        <p:nvSpPr>
          <p:cNvPr id="6" name="Rectangle 15"/>
          <p:cNvSpPr txBox="1">
            <a:spLocks noChangeArrowheads="1"/>
          </p:cNvSpPr>
          <p:nvPr/>
        </p:nvSpPr>
        <p:spPr bwMode="auto">
          <a:xfrm>
            <a:off x="990600" y="3200400"/>
            <a:ext cx="6934200" cy="2133600"/>
          </a:xfrm>
          <a:prstGeom prst="rect">
            <a:avLst/>
          </a:prstGeom>
          <a:solidFill>
            <a:srgbClr val="FFFFFF"/>
          </a:solidFill>
          <a:ln w="0">
            <a:miter lim="800000"/>
            <a:headEnd/>
            <a:tailEnd/>
          </a:ln>
        </p:spPr>
        <p:txBody>
          <a:bodyPr/>
          <a:lstStyle/>
          <a:p>
            <a:pPr algn="ctr">
              <a:spcAft>
                <a:spcPts val="600"/>
              </a:spcAft>
            </a:pPr>
            <a:r>
              <a:rPr lang="en-US" sz="6000" b="1">
                <a:solidFill>
                  <a:schemeClr val="tx2"/>
                </a:solidFill>
                <a:latin typeface="Tahoma" pitchFamily="34" charset="0"/>
                <a:ea typeface="ＭＳ Ｐゴシック" pitchFamily="34" charset="-128"/>
                <a:cs typeface="Arial" pitchFamily="34" charset="0"/>
              </a:rPr>
              <a:t>Pre-Game</a:t>
            </a:r>
          </a:p>
        </p:txBody>
      </p:sp>
      <p:pic>
        <p:nvPicPr>
          <p:cNvPr id="259077" name="Picture 5" descr="NCHSAA - North Carolina High School Athletic Association">
            <a:hlinkClick r:id="rId4" tooltip="&quot;NCHSAA - North Carolina High School Athletic Association&quot;"/>
          </p:cNvPr>
          <p:cNvPicPr>
            <a:picLocks noChangeAspect="1" noChangeArrowheads="1"/>
          </p:cNvPicPr>
          <p:nvPr/>
        </p:nvPicPr>
        <p:blipFill>
          <a:blip r:embed="rId5" cstate="print"/>
          <a:srcRect/>
          <a:stretch>
            <a:fillRect/>
          </a:stretch>
        </p:blipFill>
        <p:spPr bwMode="auto">
          <a:xfrm>
            <a:off x="4572000" y="1219200"/>
            <a:ext cx="3657600" cy="908050"/>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2"/>
          <p:cNvSpPr>
            <a:spLocks noChangeArrowheads="1"/>
          </p:cNvSpPr>
          <p:nvPr/>
        </p:nvSpPr>
        <p:spPr bwMode="auto">
          <a:xfrm>
            <a:off x="457200" y="1435100"/>
            <a:ext cx="7924800" cy="4473575"/>
          </a:xfrm>
          <a:prstGeom prst="rect">
            <a:avLst/>
          </a:prstGeom>
          <a:solidFill>
            <a:srgbClr val="FFFF99"/>
          </a:solidFill>
          <a:ln w="12700" algn="ctr">
            <a:noFill/>
            <a:miter lim="800000"/>
            <a:headEnd/>
            <a:tailEnd/>
          </a:ln>
          <a:effectLst/>
        </p:spPr>
        <p:txBody>
          <a:bodyPr anchor="ctr">
            <a:spAutoFit/>
          </a:bodyPr>
          <a:lstStyle/>
          <a:p>
            <a:r>
              <a:rPr lang="en-US" sz="2400" b="1">
                <a:solidFill>
                  <a:srgbClr val="000000"/>
                </a:solidFill>
                <a:latin typeface="Arial" pitchFamily="34" charset="0"/>
              </a:rPr>
              <a:t>The crew that is thoroughly prepared for a game does a better job then the one that waits for problems to develop, then tries to sort them out. </a:t>
            </a:r>
          </a:p>
          <a:p>
            <a:endParaRPr lang="en-US" sz="2400" b="1">
              <a:solidFill>
                <a:srgbClr val="000000"/>
              </a:solidFill>
              <a:latin typeface="Arial" pitchFamily="34" charset="0"/>
            </a:endParaRPr>
          </a:p>
          <a:p>
            <a:r>
              <a:rPr lang="en-US" sz="2400" b="1">
                <a:solidFill>
                  <a:srgbClr val="000000"/>
                </a:solidFill>
                <a:latin typeface="Arial" pitchFamily="34" charset="0"/>
              </a:rPr>
              <a:t>Situations can be anticipated because the crew has discussed them. </a:t>
            </a:r>
          </a:p>
          <a:p>
            <a:endParaRPr lang="en-US" sz="2400" b="1">
              <a:solidFill>
                <a:srgbClr val="000000"/>
              </a:solidFill>
              <a:latin typeface="Arial" pitchFamily="34" charset="0"/>
            </a:endParaRPr>
          </a:p>
          <a:p>
            <a:r>
              <a:rPr lang="en-US" sz="2400" b="1">
                <a:solidFill>
                  <a:srgbClr val="000000"/>
                </a:solidFill>
                <a:latin typeface="Arial" pitchFamily="34" charset="0"/>
              </a:rPr>
              <a:t>There is less confusion on the field because the crew has discussed signals, responsibilities and mechanics. Bench personnel know their jobs, coaches are informed and the game flows better. </a:t>
            </a:r>
            <a:endParaRPr lang="en-US" sz="2400">
              <a:solidFill>
                <a:srgbClr val="000000"/>
              </a:solidFill>
              <a:latin typeface="Arial" pitchFamily="34" charset="0"/>
            </a:endParaRPr>
          </a:p>
          <a:p>
            <a:endParaRPr lang="en-US" sz="2400">
              <a:solidFill>
                <a:srgbClr val="000000"/>
              </a:solidFill>
              <a:latin typeface="Arial" pitchFamily="34" charset="0"/>
            </a:endParaRPr>
          </a:p>
        </p:txBody>
      </p:sp>
      <p:sp>
        <p:nvSpPr>
          <p:cNvPr id="262147" name="Rectangle 3"/>
          <p:cNvSpPr>
            <a:spLocks noGrp="1" noChangeArrowheads="1"/>
          </p:cNvSpPr>
          <p:nvPr>
            <p:ph type="title"/>
          </p:nvPr>
        </p:nvSpPr>
        <p:spPr>
          <a:xfrm>
            <a:off x="228600" y="76200"/>
            <a:ext cx="8610600" cy="914400"/>
          </a:xfrm>
          <a:noFill/>
          <a:ln/>
        </p:spPr>
        <p:txBody>
          <a:bodyPr/>
          <a:lstStyle/>
          <a:p>
            <a:r>
              <a:rPr lang="en-US" sz="4200" b="1" u="sng"/>
              <a:t>Official’s Pre-Game Attitude</a:t>
            </a:r>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2"/>
          <p:cNvSpPr>
            <a:spLocks noGrp="1" noChangeArrowheads="1"/>
          </p:cNvSpPr>
          <p:nvPr>
            <p:ph type="title"/>
          </p:nvPr>
        </p:nvSpPr>
        <p:spPr>
          <a:xfrm>
            <a:off x="228600" y="76200"/>
            <a:ext cx="8610600" cy="914400"/>
          </a:xfrm>
        </p:spPr>
        <p:txBody>
          <a:bodyPr/>
          <a:lstStyle/>
          <a:p>
            <a:r>
              <a:rPr lang="en-US" sz="4200" b="1" u="sng">
                <a:latin typeface="Tahoma" pitchFamily="34" charset="0"/>
              </a:rPr>
              <a:t>Official’s Pre-Game Attitude</a:t>
            </a:r>
          </a:p>
        </p:txBody>
      </p:sp>
      <p:sp>
        <p:nvSpPr>
          <p:cNvPr id="263171" name="Text Box 3"/>
          <p:cNvSpPr txBox="1">
            <a:spLocks noChangeArrowheads="1"/>
          </p:cNvSpPr>
          <p:nvPr/>
        </p:nvSpPr>
        <p:spPr bwMode="auto">
          <a:xfrm>
            <a:off x="685800" y="1524000"/>
            <a:ext cx="7696200" cy="4191000"/>
          </a:xfrm>
          <a:prstGeom prst="rect">
            <a:avLst/>
          </a:prstGeom>
          <a:solidFill>
            <a:srgbClr val="FFFF99"/>
          </a:solidFill>
          <a:ln w="9525">
            <a:noFill/>
            <a:miter lim="800000"/>
            <a:headEnd/>
            <a:tailEnd/>
          </a:ln>
        </p:spPr>
        <p:txBody>
          <a:bodyPr/>
          <a:lstStyle/>
          <a:p>
            <a:pPr marL="231775" indent="-231775">
              <a:buFontTx/>
              <a:buChar char="•"/>
            </a:pPr>
            <a:r>
              <a:rPr lang="en-US" sz="3200">
                <a:latin typeface="Arial" pitchFamily="34" charset="0"/>
              </a:rPr>
              <a:t>Don't sweat the small stuff. This game is for the players, not the officials. </a:t>
            </a:r>
          </a:p>
          <a:p>
            <a:pPr marL="231775" indent="-231775">
              <a:buFontTx/>
              <a:buChar char="•"/>
            </a:pPr>
            <a:r>
              <a:rPr lang="en-US" sz="3200">
                <a:latin typeface="Arial" pitchFamily="34" charset="0"/>
              </a:rPr>
              <a:t>Our job is to make sure the game is played safely and fairly.  </a:t>
            </a:r>
          </a:p>
          <a:p>
            <a:pPr marL="231775" indent="-231775">
              <a:buFontTx/>
              <a:buChar char="•"/>
            </a:pPr>
            <a:r>
              <a:rPr lang="en-US" sz="3200">
                <a:latin typeface="Arial" pitchFamily="34" charset="0"/>
              </a:rPr>
              <a:t>Let the game flow freely. </a:t>
            </a:r>
          </a:p>
          <a:p>
            <a:pPr marL="231775" indent="-231775">
              <a:buFontTx/>
              <a:buChar char="•"/>
            </a:pPr>
            <a:r>
              <a:rPr lang="en-US" sz="3200">
                <a:latin typeface="Arial" pitchFamily="34" charset="0"/>
              </a:rPr>
              <a:t>When you have to step in, step in. </a:t>
            </a:r>
          </a:p>
          <a:p>
            <a:pPr marL="231775" indent="-231775">
              <a:buFontTx/>
              <a:buChar char="•"/>
            </a:pPr>
            <a:r>
              <a:rPr lang="en-US" sz="3200">
                <a:latin typeface="Arial" pitchFamily="34" charset="0"/>
              </a:rPr>
              <a:t>At all other times, stay the heck out of the way.</a:t>
            </a:r>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2"/>
          <p:cNvSpPr>
            <a:spLocks noGrp="1" noChangeArrowheads="1"/>
          </p:cNvSpPr>
          <p:nvPr>
            <p:ph type="title"/>
          </p:nvPr>
        </p:nvSpPr>
        <p:spPr>
          <a:xfrm>
            <a:off x="228600" y="76200"/>
            <a:ext cx="8610600" cy="914400"/>
          </a:xfrm>
        </p:spPr>
        <p:txBody>
          <a:bodyPr/>
          <a:lstStyle/>
          <a:p>
            <a:r>
              <a:rPr lang="en-US" sz="4000" b="1" u="sng">
                <a:latin typeface="Tahoma" pitchFamily="34" charset="0"/>
              </a:rPr>
              <a:t>Official’s Pre-Game Attitude</a:t>
            </a:r>
          </a:p>
        </p:txBody>
      </p:sp>
      <p:sp>
        <p:nvSpPr>
          <p:cNvPr id="261123" name="Rectangle 3"/>
          <p:cNvSpPr>
            <a:spLocks noGrp="1" noChangeArrowheads="1"/>
          </p:cNvSpPr>
          <p:nvPr>
            <p:ph type="body" idx="1"/>
          </p:nvPr>
        </p:nvSpPr>
        <p:spPr>
          <a:xfrm>
            <a:off x="228600" y="990600"/>
            <a:ext cx="8763000" cy="5867400"/>
          </a:xfrm>
          <a:solidFill>
            <a:srgbClr val="FFFF99"/>
          </a:solidFill>
          <a:ln/>
        </p:spPr>
        <p:txBody>
          <a:bodyPr/>
          <a:lstStyle/>
          <a:p>
            <a:pPr marL="171450" indent="-171450"/>
            <a:r>
              <a:rPr lang="en-US" sz="2200">
                <a:solidFill>
                  <a:srgbClr val="000000"/>
                </a:solidFill>
                <a:latin typeface="Arial" pitchFamily="34" charset="0"/>
                <a:ea typeface="Times New Roman" pitchFamily="18" charset="0"/>
                <a:cs typeface="Arial" pitchFamily="34" charset="0"/>
              </a:rPr>
              <a:t>"You Only Have One Chance To Make A First Impression!“</a:t>
            </a:r>
          </a:p>
          <a:p>
            <a:pPr marL="171450" indent="-171450"/>
            <a:r>
              <a:rPr lang="en-US" sz="2200">
                <a:solidFill>
                  <a:srgbClr val="000000"/>
                </a:solidFill>
                <a:latin typeface="Arial" pitchFamily="34" charset="0"/>
                <a:ea typeface="Times New Roman" pitchFamily="18" charset="0"/>
                <a:cs typeface="Arial" pitchFamily="34" charset="0"/>
              </a:rPr>
              <a:t>Maintain good communication with partners</a:t>
            </a:r>
          </a:p>
          <a:p>
            <a:pPr marL="171450" indent="-171450"/>
            <a:r>
              <a:rPr lang="en-US" sz="2200">
                <a:solidFill>
                  <a:srgbClr val="000000"/>
                </a:solidFill>
                <a:latin typeface="Arial" pitchFamily="34" charset="0"/>
                <a:ea typeface="Times New Roman" pitchFamily="18" charset="0"/>
                <a:cs typeface="Arial" pitchFamily="34" charset="0"/>
              </a:rPr>
              <a:t>Concentrate, it’s a 4-quarter game</a:t>
            </a:r>
          </a:p>
          <a:p>
            <a:pPr marL="171450" indent="-171450"/>
            <a:r>
              <a:rPr lang="en-US" sz="2200">
                <a:solidFill>
                  <a:srgbClr val="000000"/>
                </a:solidFill>
                <a:latin typeface="Arial" pitchFamily="34" charset="0"/>
                <a:ea typeface="Times New Roman" pitchFamily="18" charset="0"/>
                <a:cs typeface="Arial" pitchFamily="34" charset="0"/>
              </a:rPr>
              <a:t>Anticipate the play, but if you don’t see the foul, don’t make the call; Let It Come To You</a:t>
            </a:r>
          </a:p>
          <a:p>
            <a:pPr marL="171450" indent="-171450"/>
            <a:r>
              <a:rPr lang="en-US" sz="2200">
                <a:solidFill>
                  <a:srgbClr val="000000"/>
                </a:solidFill>
                <a:latin typeface="Arial" pitchFamily="34" charset="0"/>
                <a:ea typeface="Times New Roman" pitchFamily="18" charset="0"/>
                <a:cs typeface="Arial" pitchFamily="34" charset="0"/>
              </a:rPr>
              <a:t>On The Field, You And Your Partner Make The Third Team.</a:t>
            </a:r>
          </a:p>
          <a:p>
            <a:pPr marL="171450" indent="-171450"/>
            <a:r>
              <a:rPr lang="en-US" sz="2200">
                <a:solidFill>
                  <a:srgbClr val="000000"/>
                </a:solidFill>
                <a:latin typeface="Arial" pitchFamily="34" charset="0"/>
                <a:ea typeface="Times New Roman" pitchFamily="18" charset="0"/>
                <a:cs typeface="Arial" pitchFamily="34" charset="0"/>
              </a:rPr>
              <a:t>Be Prompt With "Quick" Restarts, But Give The Goalie 5 Seconds If He Is Out Of The Crease.</a:t>
            </a:r>
          </a:p>
          <a:p>
            <a:pPr marL="171450" indent="-171450"/>
            <a:r>
              <a:rPr lang="en-US" sz="2200">
                <a:solidFill>
                  <a:srgbClr val="000000"/>
                </a:solidFill>
                <a:latin typeface="Arial" pitchFamily="34" charset="0"/>
                <a:ea typeface="Times New Roman" pitchFamily="18" charset="0"/>
                <a:cs typeface="Arial" pitchFamily="34" charset="0"/>
              </a:rPr>
              <a:t>Officiate Your Area - Don't Be A Ball Watcher.</a:t>
            </a:r>
          </a:p>
          <a:p>
            <a:pPr marL="401638" lvl="1" indent="-115888"/>
            <a:r>
              <a:rPr lang="en-US" sz="2200">
                <a:solidFill>
                  <a:srgbClr val="000000"/>
                </a:solidFill>
                <a:latin typeface="Arial" pitchFamily="34" charset="0"/>
                <a:ea typeface="Times New Roman" pitchFamily="18" charset="0"/>
                <a:cs typeface="Arial" pitchFamily="34" charset="0"/>
              </a:rPr>
              <a:t>On The Ball - Watch The Ball, The Defender (Defensive Player Generally Commits The Foul) And The Crease.</a:t>
            </a:r>
          </a:p>
          <a:p>
            <a:pPr marL="401638" lvl="1" indent="-115888"/>
            <a:r>
              <a:rPr lang="en-US" sz="2200">
                <a:solidFill>
                  <a:srgbClr val="000000"/>
                </a:solidFill>
                <a:latin typeface="Arial" pitchFamily="34" charset="0"/>
                <a:ea typeface="Times New Roman" pitchFamily="18" charset="0"/>
                <a:cs typeface="Arial" pitchFamily="34" charset="0"/>
              </a:rPr>
              <a:t>Off The Ball - Watch Cutters &amp; Picks, Especially On The Crease.</a:t>
            </a:r>
          </a:p>
          <a:p>
            <a:pPr marL="171450" indent="-171450"/>
            <a:r>
              <a:rPr lang="en-US" sz="2200">
                <a:solidFill>
                  <a:srgbClr val="000000"/>
                </a:solidFill>
                <a:latin typeface="Arial" pitchFamily="34" charset="0"/>
                <a:ea typeface="Times New Roman" pitchFamily="18" charset="0"/>
                <a:cs typeface="Arial" pitchFamily="34" charset="0"/>
              </a:rPr>
              <a:t>Beat The Ball To The Lines! The Mid Line, The Attack Box, And The Goal Line.</a:t>
            </a:r>
          </a:p>
          <a:p>
            <a:pPr marL="171450" indent="-171450"/>
            <a:r>
              <a:rPr lang="en-US" sz="2200">
                <a:solidFill>
                  <a:srgbClr val="000000"/>
                </a:solidFill>
                <a:latin typeface="Arial" pitchFamily="34" charset="0"/>
                <a:ea typeface="Times New Roman" pitchFamily="18" charset="0"/>
                <a:cs typeface="Arial" pitchFamily="34" charset="0"/>
              </a:rPr>
              <a:t>Enjoy Yourself!</a:t>
            </a:r>
            <a:r>
              <a:rPr lang="en-US" sz="2200">
                <a:latin typeface="Arial" pitchFamily="34" charset="0"/>
                <a:ea typeface="Times New Roman" pitchFamily="18" charset="0"/>
                <a:cs typeface="Arial" pitchFamily="34" charset="0"/>
              </a:rPr>
              <a:t> </a:t>
            </a:r>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p:cNvSpPr>
            <a:spLocks noGrp="1" noChangeArrowheads="1"/>
          </p:cNvSpPr>
          <p:nvPr>
            <p:ph type="title"/>
          </p:nvPr>
        </p:nvSpPr>
        <p:spPr>
          <a:xfrm>
            <a:off x="76200" y="0"/>
            <a:ext cx="8991600" cy="1143000"/>
          </a:xfrm>
        </p:spPr>
        <p:txBody>
          <a:bodyPr/>
          <a:lstStyle/>
          <a:p>
            <a:r>
              <a:rPr lang="en-US" sz="4200" b="1" u="sng">
                <a:latin typeface="Tahoma" pitchFamily="34" charset="0"/>
              </a:rPr>
              <a:t>Official’s Pre-Game Coordination</a:t>
            </a:r>
          </a:p>
        </p:txBody>
      </p:sp>
      <p:sp>
        <p:nvSpPr>
          <p:cNvPr id="264195" name="Rectangle 3"/>
          <p:cNvSpPr>
            <a:spLocks noGrp="1" noChangeArrowheads="1"/>
          </p:cNvSpPr>
          <p:nvPr>
            <p:ph type="body" idx="1"/>
          </p:nvPr>
        </p:nvSpPr>
        <p:spPr>
          <a:xfrm>
            <a:off x="381000" y="1143000"/>
            <a:ext cx="7772400" cy="5181600"/>
          </a:xfrm>
          <a:solidFill>
            <a:srgbClr val="FFFF99"/>
          </a:solidFill>
        </p:spPr>
        <p:txBody>
          <a:bodyPr/>
          <a:lstStyle/>
          <a:p>
            <a:pPr>
              <a:buFontTx/>
              <a:buNone/>
            </a:pPr>
            <a:r>
              <a:rPr lang="en-US">
                <a:latin typeface="Tahoma" pitchFamily="34" charset="0"/>
              </a:rPr>
              <a:t>EMAIL/PHONE/TEXT (as appropriate) partner(s) to confirm meeting time and uniform </a:t>
            </a:r>
          </a:p>
          <a:p>
            <a:pPr>
              <a:buFontTx/>
              <a:buNone/>
            </a:pPr>
            <a:endParaRPr lang="en-US">
              <a:latin typeface="Tahoma" pitchFamily="34" charset="0"/>
            </a:endParaRPr>
          </a:p>
          <a:p>
            <a:pPr>
              <a:buFontTx/>
              <a:buNone/>
            </a:pPr>
            <a:r>
              <a:rPr lang="en-US">
                <a:latin typeface="Tahoma" pitchFamily="34" charset="0"/>
              </a:rPr>
              <a:t>Referee may email coaches (use selectively)</a:t>
            </a:r>
          </a:p>
          <a:p>
            <a:pPr>
              <a:buFontTx/>
              <a:buNone/>
            </a:pPr>
            <a:endParaRPr lang="en-US">
              <a:latin typeface="Tahoma" pitchFamily="34" charset="0"/>
            </a:endParaRPr>
          </a:p>
          <a:p>
            <a:pPr>
              <a:buFontTx/>
              <a:buNone/>
            </a:pPr>
            <a:r>
              <a:rPr lang="en-US">
                <a:latin typeface="Tahoma" pitchFamily="34" charset="0"/>
              </a:rPr>
              <a:t>If you don’t hear from Referee, contact him!</a:t>
            </a:r>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a:xfrm>
            <a:off x="685800" y="152400"/>
            <a:ext cx="7772400" cy="762000"/>
          </a:xfrm>
        </p:spPr>
        <p:txBody>
          <a:bodyPr/>
          <a:lstStyle/>
          <a:p>
            <a:r>
              <a:rPr lang="en-US" sz="4000" b="1" u="sng">
                <a:solidFill>
                  <a:schemeClr val="tx1"/>
                </a:solidFill>
                <a:latin typeface="Tahoma" pitchFamily="34" charset="0"/>
              </a:rPr>
              <a:t>PRE-GAME PROCEDURES</a:t>
            </a:r>
          </a:p>
        </p:txBody>
      </p:sp>
      <p:sp>
        <p:nvSpPr>
          <p:cNvPr id="267267" name="Rectangle 3"/>
          <p:cNvSpPr>
            <a:spLocks noChangeArrowheads="1"/>
          </p:cNvSpPr>
          <p:nvPr/>
        </p:nvSpPr>
        <p:spPr bwMode="auto">
          <a:xfrm>
            <a:off x="457200" y="1309688"/>
            <a:ext cx="8229600" cy="4838700"/>
          </a:xfrm>
          <a:prstGeom prst="rect">
            <a:avLst/>
          </a:prstGeom>
          <a:solidFill>
            <a:srgbClr val="FFFF99"/>
          </a:solidFill>
          <a:ln w="12700">
            <a:noFill/>
            <a:miter lim="800000"/>
            <a:headEnd/>
            <a:tailEnd/>
          </a:ln>
          <a:effectLst/>
        </p:spPr>
        <p:txBody>
          <a:bodyPr anchor="ctr">
            <a:spAutoFit/>
          </a:bodyPr>
          <a:lstStyle/>
          <a:p>
            <a:r>
              <a:rPr lang="en-US" sz="2400">
                <a:latin typeface="Arial" pitchFamily="34" charset="0"/>
              </a:rPr>
              <a:t>- When possible meet your partner in the parking lot a half-hour prior to game </a:t>
            </a:r>
          </a:p>
          <a:p>
            <a:r>
              <a:rPr lang="en-US" sz="2400">
                <a:latin typeface="Arial" pitchFamily="34" charset="0"/>
              </a:rPr>
              <a:t>- Walk on the field 20 minutes before game time </a:t>
            </a:r>
          </a:p>
          <a:p>
            <a:r>
              <a:rPr lang="en-US" sz="2400">
                <a:latin typeface="Arial" pitchFamily="34" charset="0"/>
              </a:rPr>
              <a:t>- Referee introduces crew to the head-coaches and asks for captains, in-home and certifies thee coaches: “Coach, are your players equipped by rule?" </a:t>
            </a:r>
          </a:p>
          <a:p>
            <a:r>
              <a:rPr lang="en-US" sz="2400">
                <a:latin typeface="Arial" pitchFamily="34" charset="0"/>
              </a:rPr>
              <a:t>- Remind the coaches of the points of emphasis for this year, that you will conduct a face-off clinic now and will then be available for equipment checks </a:t>
            </a:r>
          </a:p>
          <a:p>
            <a:r>
              <a:rPr lang="en-US" sz="2400">
                <a:latin typeface="Arial" pitchFamily="34" charset="0"/>
              </a:rPr>
              <a:t>- Give instructions to bench personnel and sign scorer’s books </a:t>
            </a:r>
          </a:p>
          <a:p>
            <a:r>
              <a:rPr lang="en-US" sz="2400">
                <a:latin typeface="Arial" pitchFamily="34" charset="0"/>
              </a:rPr>
              <a:t>- 5 minutes before the start of the game conduct coin toss</a:t>
            </a:r>
          </a:p>
          <a:p>
            <a:pPr algn="ctr"/>
            <a:endParaRPr lang="en-US" sz="2400"/>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2"/>
          <p:cNvSpPr>
            <a:spLocks noGrp="1" noChangeArrowheads="1"/>
          </p:cNvSpPr>
          <p:nvPr>
            <p:ph type="body" idx="1"/>
          </p:nvPr>
        </p:nvSpPr>
        <p:spPr>
          <a:xfrm>
            <a:off x="685800" y="990600"/>
            <a:ext cx="7772400" cy="5867400"/>
          </a:xfrm>
          <a:solidFill>
            <a:srgbClr val="FFFF99"/>
          </a:solidFill>
        </p:spPr>
        <p:txBody>
          <a:bodyPr/>
          <a:lstStyle/>
          <a:p>
            <a:pPr marL="109538" indent="-109538">
              <a:buFont typeface="Symbol" pitchFamily="18" charset="2"/>
              <a:buNone/>
            </a:pPr>
            <a:r>
              <a:rPr lang="en-US" sz="2200" b="1" u="sng">
                <a:latin typeface="Arial" pitchFamily="34" charset="0"/>
              </a:rPr>
              <a:t>CREW PREPARATION &amp; GAME LOGISTICS</a:t>
            </a:r>
          </a:p>
          <a:p>
            <a:pPr marL="109538" indent="-109538">
              <a:buFont typeface="Symbol" pitchFamily="18" charset="2"/>
              <a:buNone/>
            </a:pPr>
            <a:r>
              <a:rPr lang="en-US" sz="2200">
                <a:latin typeface="Arial" pitchFamily="34" charset="0"/>
              </a:rPr>
              <a:t>POSITION ASSIGNMENTS to start the game</a:t>
            </a:r>
          </a:p>
          <a:p>
            <a:pPr marL="109538" indent="-109538">
              <a:buFont typeface="Symbol" pitchFamily="18" charset="2"/>
              <a:buNone/>
            </a:pPr>
            <a:r>
              <a:rPr lang="en-US" sz="2200">
                <a:latin typeface="Arial" pitchFamily="34" charset="0"/>
              </a:rPr>
              <a:t>TEAM ASSIGNMENTS – Which official gets which captains for faceoff, goals to inspect, pregame equip checks</a:t>
            </a:r>
          </a:p>
          <a:p>
            <a:pPr marL="109538" indent="-109538">
              <a:buFont typeface="Symbol" pitchFamily="18" charset="2"/>
              <a:buNone/>
            </a:pPr>
            <a:r>
              <a:rPr lang="en-US" sz="2200" b="1" u="sng">
                <a:latin typeface="Arial" pitchFamily="34" charset="0"/>
              </a:rPr>
              <a:t> MECHANICS</a:t>
            </a:r>
          </a:p>
          <a:p>
            <a:pPr marL="109538" indent="-109538">
              <a:buFont typeface="Symbol" pitchFamily="18" charset="2"/>
              <a:buNone/>
            </a:pPr>
            <a:r>
              <a:rPr lang="en-US" sz="2200">
                <a:latin typeface="Arial" pitchFamily="34" charset="0"/>
              </a:rPr>
              <a:t>ALWAYS COUNT PLAYERS &amp; CHECK THE CLOCK</a:t>
            </a:r>
          </a:p>
          <a:p>
            <a:pPr marL="109538" indent="-109538">
              <a:buFont typeface="Symbol" pitchFamily="18" charset="2"/>
              <a:buNone/>
            </a:pPr>
            <a:r>
              <a:rPr lang="en-US" sz="2200">
                <a:latin typeface="Arial" pitchFamily="34" charset="0"/>
              </a:rPr>
              <a:t>COUNTS</a:t>
            </a:r>
          </a:p>
          <a:p>
            <a:pPr marL="109538" indent="-109538">
              <a:buFont typeface="Symbol" pitchFamily="18" charset="2"/>
              <a:buNone/>
            </a:pPr>
            <a:r>
              <a:rPr lang="en-US" sz="2200">
                <a:latin typeface="Arial" pitchFamily="34" charset="0"/>
              </a:rPr>
              <a:t>HAND SIGNALS </a:t>
            </a:r>
          </a:p>
          <a:p>
            <a:pPr marL="109538" indent="-109538">
              <a:buFont typeface="Symbol" pitchFamily="18" charset="2"/>
              <a:buNone/>
            </a:pPr>
            <a:r>
              <a:rPr lang="en-US" sz="2200">
                <a:latin typeface="Arial" pitchFamily="34" charset="0"/>
              </a:rPr>
              <a:t>CREASE COVERAGE (butt down, head up)  </a:t>
            </a:r>
          </a:p>
          <a:p>
            <a:pPr marL="109538" indent="-109538">
              <a:buFont typeface="Symbol" pitchFamily="18" charset="2"/>
              <a:buNone/>
            </a:pPr>
            <a:r>
              <a:rPr lang="en-US" sz="2200">
                <a:latin typeface="Arial" pitchFamily="34" charset="0"/>
              </a:rPr>
              <a:t>SUBSTITUTIONS (Trail official has timer &amp; player counts, player on field has right of way)</a:t>
            </a:r>
          </a:p>
          <a:p>
            <a:pPr marL="109538" indent="-109538">
              <a:buFont typeface="Symbol" pitchFamily="18" charset="2"/>
              <a:buNone/>
            </a:pPr>
            <a:r>
              <a:rPr lang="en-US" sz="2200">
                <a:latin typeface="Arial" pitchFamily="34" charset="0"/>
              </a:rPr>
              <a:t>RESTARTS (Communicate Ready Signal, Don’t go through “stop sign”, Wait Until Goalie is Ready)</a:t>
            </a:r>
          </a:p>
          <a:p>
            <a:pPr marL="109538" indent="-109538">
              <a:buFont typeface="Symbol" pitchFamily="18" charset="2"/>
              <a:buNone/>
            </a:pPr>
            <a:r>
              <a:rPr lang="en-US" sz="2200">
                <a:latin typeface="Arial" pitchFamily="34" charset="0"/>
              </a:rPr>
              <a:t>FACEOFFS</a:t>
            </a:r>
          </a:p>
          <a:p>
            <a:pPr marL="109538" indent="-109538">
              <a:buFont typeface="Symbol" pitchFamily="18" charset="2"/>
              <a:buNone/>
            </a:pPr>
            <a:r>
              <a:rPr lang="en-US" sz="2200">
                <a:latin typeface="Arial" pitchFamily="34" charset="0"/>
              </a:rPr>
              <a:t>STICK CHECKS</a:t>
            </a:r>
          </a:p>
          <a:p>
            <a:pPr marL="109538" indent="-109538"/>
            <a:endParaRPr lang="en-US" sz="2200">
              <a:latin typeface="Arial" pitchFamily="34" charset="0"/>
            </a:endParaRPr>
          </a:p>
        </p:txBody>
      </p:sp>
      <p:sp>
        <p:nvSpPr>
          <p:cNvPr id="265219" name="Rectangle 3"/>
          <p:cNvSpPr>
            <a:spLocks noGrp="1" noChangeArrowheads="1"/>
          </p:cNvSpPr>
          <p:nvPr>
            <p:ph type="title"/>
          </p:nvPr>
        </p:nvSpPr>
        <p:spPr>
          <a:xfrm>
            <a:off x="685800" y="152400"/>
            <a:ext cx="7772400" cy="914400"/>
          </a:xfrm>
          <a:noFill/>
          <a:ln/>
        </p:spPr>
        <p:txBody>
          <a:bodyPr/>
          <a:lstStyle/>
          <a:p>
            <a:r>
              <a:rPr lang="en-US" sz="4000" b="1" u="sng">
                <a:latin typeface="Tahoma" pitchFamily="34" charset="0"/>
              </a:rPr>
              <a:t>PRE-GAME CONFERENCE</a:t>
            </a:r>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2"/>
          <p:cNvSpPr>
            <a:spLocks noGrp="1" noChangeArrowheads="1"/>
          </p:cNvSpPr>
          <p:nvPr>
            <p:ph type="body" idx="1"/>
          </p:nvPr>
        </p:nvSpPr>
        <p:spPr>
          <a:xfrm>
            <a:off x="685800" y="1219200"/>
            <a:ext cx="7772400" cy="5257800"/>
          </a:xfrm>
          <a:solidFill>
            <a:srgbClr val="FFFF99"/>
          </a:solidFill>
        </p:spPr>
        <p:txBody>
          <a:bodyPr/>
          <a:lstStyle/>
          <a:p>
            <a:pPr marL="109538" indent="-109538">
              <a:buFont typeface="Symbol" pitchFamily="18" charset="2"/>
              <a:buNone/>
            </a:pPr>
            <a:r>
              <a:rPr lang="en-US" sz="2200" b="1" u="sng">
                <a:latin typeface="Arial" pitchFamily="34" charset="0"/>
              </a:rPr>
              <a:t>SPECIAL SITUATIONS &amp; POINTS OF EMPHASIS</a:t>
            </a:r>
          </a:p>
          <a:p>
            <a:pPr marL="109538" indent="-109538">
              <a:buFont typeface="Symbol" pitchFamily="18" charset="2"/>
              <a:buNone/>
            </a:pPr>
            <a:r>
              <a:rPr lang="en-US" sz="2200">
                <a:latin typeface="Arial" pitchFamily="34" charset="0"/>
              </a:rPr>
              <a:t>HITS TO THE HEAD/NECK</a:t>
            </a:r>
          </a:p>
          <a:p>
            <a:pPr marL="109538" indent="-109538">
              <a:buFont typeface="Symbol" pitchFamily="18" charset="2"/>
              <a:buNone/>
            </a:pPr>
            <a:r>
              <a:rPr lang="en-US" sz="2200">
                <a:latin typeface="Arial" pitchFamily="34" charset="0"/>
              </a:rPr>
              <a:t>FOULS (Simultaneous vs. Multiple, Live Ball or Dead Ball, Releasable)</a:t>
            </a:r>
          </a:p>
          <a:p>
            <a:pPr marL="109538" indent="-109538">
              <a:buFont typeface="Symbol" pitchFamily="18" charset="2"/>
              <a:buNone/>
            </a:pPr>
            <a:r>
              <a:rPr lang="en-US" sz="2200">
                <a:latin typeface="Arial" pitchFamily="34" charset="0"/>
              </a:rPr>
              <a:t>PLAY-ON (Do Not Disadvantage Offended Team, Stop Play Quickly, No Subsequent Fouls)</a:t>
            </a:r>
          </a:p>
          <a:p>
            <a:pPr marL="109538" indent="-109538">
              <a:buFont typeface="Symbol" pitchFamily="18" charset="2"/>
              <a:buNone/>
            </a:pPr>
            <a:r>
              <a:rPr lang="en-US" sz="2200">
                <a:latin typeface="Arial" pitchFamily="34" charset="0"/>
              </a:rPr>
              <a:t>STALLING - Early and often, R MUST Start it, Try for behind the goal (NO TRAPS)</a:t>
            </a:r>
          </a:p>
          <a:p>
            <a:pPr marL="109538" indent="-109538">
              <a:buFont typeface="Symbol" pitchFamily="18" charset="2"/>
              <a:buNone/>
            </a:pPr>
            <a:r>
              <a:rPr lang="en-US" sz="2200">
                <a:latin typeface="Arial" pitchFamily="34" charset="0"/>
              </a:rPr>
              <a:t>FINAL TWO MINUTES (Shot or Deflection Out Of Box, Use Of Play-On Technique)</a:t>
            </a:r>
          </a:p>
          <a:p>
            <a:pPr marL="109538" indent="-109538">
              <a:buFont typeface="Symbol" pitchFamily="18" charset="2"/>
              <a:buNone/>
            </a:pPr>
            <a:r>
              <a:rPr lang="en-US" sz="2200">
                <a:latin typeface="Arial" pitchFamily="34" charset="0"/>
              </a:rPr>
              <a:t>FIGHTING (Trail Freezes Both Benches, Lead Control Fight)</a:t>
            </a:r>
          </a:p>
          <a:p>
            <a:pPr marL="109538" indent="-109538">
              <a:buFont typeface="Symbol" pitchFamily="18" charset="2"/>
              <a:buNone/>
            </a:pPr>
            <a:r>
              <a:rPr lang="en-US" sz="2200">
                <a:latin typeface="Arial" pitchFamily="34" charset="0"/>
              </a:rPr>
              <a:t>GOALIE LOSSES EQUIPMENT PLAY IS STOPPED IMMEADIATTLY </a:t>
            </a:r>
          </a:p>
          <a:p>
            <a:pPr marL="109538" indent="-109538"/>
            <a:endParaRPr lang="en-US" sz="2200">
              <a:latin typeface="Arial" pitchFamily="34" charset="0"/>
            </a:endParaRPr>
          </a:p>
        </p:txBody>
      </p:sp>
      <p:sp>
        <p:nvSpPr>
          <p:cNvPr id="266243" name="Rectangle 3"/>
          <p:cNvSpPr>
            <a:spLocks noGrp="1" noChangeArrowheads="1"/>
          </p:cNvSpPr>
          <p:nvPr>
            <p:ph type="title"/>
          </p:nvPr>
        </p:nvSpPr>
        <p:spPr>
          <a:xfrm>
            <a:off x="685800" y="152400"/>
            <a:ext cx="7772400" cy="914400"/>
          </a:xfrm>
          <a:noFill/>
          <a:ln/>
        </p:spPr>
        <p:txBody>
          <a:bodyPr/>
          <a:lstStyle/>
          <a:p>
            <a:r>
              <a:rPr lang="en-US" sz="4000" b="1" u="sng">
                <a:latin typeface="Tahoma" pitchFamily="34" charset="0"/>
              </a:rPr>
              <a:t>PRE-GAME CONFERENCE</a:t>
            </a:r>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70" name="Rectangle 2"/>
          <p:cNvSpPr>
            <a:spLocks noGrp="1" noChangeArrowheads="1"/>
          </p:cNvSpPr>
          <p:nvPr>
            <p:ph type="title"/>
          </p:nvPr>
        </p:nvSpPr>
        <p:spPr>
          <a:xfrm>
            <a:off x="685800" y="990600"/>
            <a:ext cx="7772400" cy="4419600"/>
          </a:xfrm>
          <a:solidFill>
            <a:srgbClr val="003300"/>
          </a:solidFill>
        </p:spPr>
        <p:txBody>
          <a:bodyPr/>
          <a:lstStyle/>
          <a:p>
            <a:r>
              <a:rPr lang="en-US" sz="5400" b="1" dirty="0" smtClean="0">
                <a:solidFill>
                  <a:srgbClr val="FFFF66"/>
                </a:solidFill>
                <a:latin typeface="Tahoma" pitchFamily="34" charset="0"/>
              </a:rPr>
              <a:t>Two-Man</a:t>
            </a:r>
            <a:br>
              <a:rPr lang="en-US" sz="5400" b="1" dirty="0" smtClean="0">
                <a:solidFill>
                  <a:srgbClr val="FFFF66"/>
                </a:solidFill>
                <a:latin typeface="Tahoma" pitchFamily="34" charset="0"/>
              </a:rPr>
            </a:br>
            <a:r>
              <a:rPr lang="en-US" sz="5400" b="1" dirty="0" smtClean="0">
                <a:solidFill>
                  <a:srgbClr val="FFFF66"/>
                </a:solidFill>
                <a:latin typeface="Tahoma" pitchFamily="34" charset="0"/>
              </a:rPr>
              <a:t>Lacrosse</a:t>
            </a:r>
            <a:br>
              <a:rPr lang="en-US" sz="5400" b="1" dirty="0" smtClean="0">
                <a:solidFill>
                  <a:srgbClr val="FFFF66"/>
                </a:solidFill>
                <a:latin typeface="Tahoma" pitchFamily="34" charset="0"/>
              </a:rPr>
            </a:br>
            <a:r>
              <a:rPr lang="en-US" sz="5400" b="1" dirty="0" smtClean="0">
                <a:solidFill>
                  <a:srgbClr val="FFFF66"/>
                </a:solidFill>
                <a:latin typeface="Tahoma" pitchFamily="34" charset="0"/>
              </a:rPr>
              <a:t>Officiating </a:t>
            </a:r>
            <a:br>
              <a:rPr lang="en-US" sz="5400" b="1" dirty="0" smtClean="0">
                <a:solidFill>
                  <a:srgbClr val="FFFF66"/>
                </a:solidFill>
                <a:latin typeface="Tahoma" pitchFamily="34" charset="0"/>
              </a:rPr>
            </a:br>
            <a:r>
              <a:rPr lang="en-US" sz="5400" b="1" dirty="0" smtClean="0">
                <a:solidFill>
                  <a:srgbClr val="FFFF66"/>
                </a:solidFill>
                <a:latin typeface="Tahoma" pitchFamily="34" charset="0"/>
              </a:rPr>
              <a:t>Mechanics</a:t>
            </a:r>
            <a:endParaRPr lang="en-US" sz="5400" b="1" dirty="0">
              <a:solidFill>
                <a:srgbClr val="FFFF66"/>
              </a:solidFill>
              <a:latin typeface="Tahoma" pitchFamily="34" charset="0"/>
            </a:endParaRPr>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8946" name="Picture 2"/>
          <p:cNvPicPr>
            <a:picLocks noChangeAspect="1"/>
          </p:cNvPicPr>
          <p:nvPr/>
        </p:nvPicPr>
        <p:blipFill>
          <a:blip r:embed="rId2" cstate="print"/>
          <a:srcRect/>
          <a:stretch>
            <a:fillRect/>
          </a:stretch>
        </p:blipFill>
        <p:spPr bwMode="auto">
          <a:xfrm>
            <a:off x="0" y="295275"/>
            <a:ext cx="1454150" cy="563563"/>
          </a:xfrm>
          <a:prstGeom prst="rect">
            <a:avLst/>
          </a:prstGeom>
          <a:noFill/>
          <a:ln w="9525">
            <a:noFill/>
            <a:miter lim="800000"/>
            <a:headEnd/>
            <a:tailEnd/>
          </a:ln>
        </p:spPr>
      </p:pic>
      <p:sp>
        <p:nvSpPr>
          <p:cNvPr id="338947" name="Title 1"/>
          <p:cNvSpPr>
            <a:spLocks noGrp="1"/>
          </p:cNvSpPr>
          <p:nvPr>
            <p:ph type="title" idx="4294967295"/>
          </p:nvPr>
        </p:nvSpPr>
        <p:spPr/>
        <p:txBody>
          <a:bodyPr lIns="91440" tIns="45720" rIns="91440" bIns="45720"/>
          <a:lstStyle/>
          <a:p>
            <a:r>
              <a:rPr lang="en-US" sz="4000"/>
              <a:t>The Mission of our Mechanics</a:t>
            </a:r>
          </a:p>
        </p:txBody>
      </p:sp>
      <p:sp>
        <p:nvSpPr>
          <p:cNvPr id="4" name="Content Placeholder 3"/>
          <p:cNvSpPr>
            <a:spLocks noGrp="1"/>
          </p:cNvSpPr>
          <p:nvPr>
            <p:ph idx="4294967295"/>
          </p:nvPr>
        </p:nvSpPr>
        <p:spPr>
          <a:xfrm>
            <a:off x="457200" y="1951038"/>
            <a:ext cx="8229600" cy="4525962"/>
          </a:xfrm>
        </p:spPr>
        <p:txBody>
          <a:bodyPr lIns="91440" tIns="45720" rIns="91440" bIns="45720">
            <a:normAutofit/>
          </a:bodyPr>
          <a:lstStyle/>
          <a:p>
            <a:pPr marL="496888" indent="-457200" defTabSz="457200">
              <a:spcBef>
                <a:spcPts val="1200"/>
              </a:spcBef>
              <a:spcAft>
                <a:spcPts val="1800"/>
              </a:spcAft>
              <a:buClr>
                <a:srgbClr val="000000"/>
              </a:buClr>
              <a:buFont typeface="Wingdings" pitchFamily="2" charset="2"/>
              <a:buChar char="§"/>
            </a:pPr>
            <a:r>
              <a:rPr lang="en-US">
                <a:cs typeface="Times New Roman" pitchFamily="18" charset="0"/>
              </a:rPr>
              <a:t>To put us in the best position to make the calls that allow us to keep the game safe and fair.</a:t>
            </a:r>
          </a:p>
          <a:p>
            <a:pPr marL="496888" indent="-457200" defTabSz="457200">
              <a:spcBef>
                <a:spcPts val="1200"/>
              </a:spcBef>
              <a:spcAft>
                <a:spcPts val="1800"/>
              </a:spcAft>
              <a:buClr>
                <a:srgbClr val="000000"/>
              </a:buClr>
              <a:buFont typeface="Wingdings" pitchFamily="2" charset="2"/>
              <a:buChar char="§"/>
            </a:pPr>
            <a:r>
              <a:rPr lang="en-US">
                <a:cs typeface="Times New Roman" pitchFamily="18" charset="0"/>
              </a:rPr>
              <a:t>To use methods that are easily applied in a consistent manner by officials of various levels of ability in games of various levels of skill.</a:t>
            </a:r>
          </a:p>
          <a:p>
            <a:pPr marL="496888" indent="-457200" defTabSz="457200"/>
            <a:endParaRPr lang="en-US"/>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9970" name="Picture 8" descr="USL Logo (color) [Converted].bmp"/>
          <p:cNvPicPr>
            <a:picLocks noChangeAspect="1"/>
          </p:cNvPicPr>
          <p:nvPr/>
        </p:nvPicPr>
        <p:blipFill>
          <a:blip r:embed="rId3" cstate="print"/>
          <a:srcRect/>
          <a:stretch>
            <a:fillRect/>
          </a:stretch>
        </p:blipFill>
        <p:spPr bwMode="auto">
          <a:xfrm>
            <a:off x="457200" y="762000"/>
            <a:ext cx="3638550" cy="1830388"/>
          </a:xfrm>
          <a:prstGeom prst="rect">
            <a:avLst/>
          </a:prstGeom>
          <a:noFill/>
          <a:ln w="9525">
            <a:noFill/>
            <a:miter lim="800000"/>
            <a:headEnd/>
            <a:tailEnd/>
          </a:ln>
        </p:spPr>
      </p:pic>
      <p:sp>
        <p:nvSpPr>
          <p:cNvPr id="339971" name="Rectangle 4"/>
          <p:cNvSpPr>
            <a:spLocks noChangeArrowheads="1"/>
          </p:cNvSpPr>
          <p:nvPr/>
        </p:nvSpPr>
        <p:spPr bwMode="auto">
          <a:xfrm>
            <a:off x="8458200" y="6400800"/>
            <a:ext cx="533400" cy="381000"/>
          </a:xfrm>
          <a:prstGeom prst="rect">
            <a:avLst/>
          </a:prstGeom>
          <a:solidFill>
            <a:schemeClr val="bg1"/>
          </a:solidFill>
          <a:ln w="12700">
            <a:noFill/>
            <a:round/>
            <a:headEnd/>
            <a:tailEnd/>
          </a:ln>
        </p:spPr>
        <p:txBody>
          <a:bodyPr/>
          <a:lstStyle/>
          <a:p>
            <a:endParaRPr lang="en-US">
              <a:ea typeface="ＭＳ Ｐゴシック" pitchFamily="34" charset="-128"/>
            </a:endParaRPr>
          </a:p>
        </p:txBody>
      </p:sp>
      <p:sp>
        <p:nvSpPr>
          <p:cNvPr id="6" name="Rectangle 15"/>
          <p:cNvSpPr txBox="1">
            <a:spLocks noChangeArrowheads="1"/>
          </p:cNvSpPr>
          <p:nvPr/>
        </p:nvSpPr>
        <p:spPr bwMode="auto">
          <a:xfrm>
            <a:off x="1066800" y="3429000"/>
            <a:ext cx="6934200" cy="2133600"/>
          </a:xfrm>
          <a:prstGeom prst="rect">
            <a:avLst/>
          </a:prstGeom>
          <a:solidFill>
            <a:srgbClr val="FFFFFF"/>
          </a:solidFill>
          <a:ln w="0">
            <a:miter lim="800000"/>
            <a:headEnd/>
            <a:tailEnd/>
          </a:ln>
        </p:spPr>
        <p:txBody>
          <a:bodyPr/>
          <a:lstStyle/>
          <a:p>
            <a:pPr algn="ctr">
              <a:spcAft>
                <a:spcPts val="600"/>
              </a:spcAft>
            </a:pPr>
            <a:r>
              <a:rPr lang="en-US" sz="6000" b="1">
                <a:solidFill>
                  <a:schemeClr val="tx2"/>
                </a:solidFill>
                <a:latin typeface="Tahoma" pitchFamily="34" charset="0"/>
                <a:ea typeface="ＭＳ Ｐゴシック" pitchFamily="34" charset="-128"/>
                <a:cs typeface="Arial" pitchFamily="34" charset="0"/>
              </a:rPr>
              <a:t>Field Position</a:t>
            </a:r>
          </a:p>
        </p:txBody>
      </p:sp>
      <p:pic>
        <p:nvPicPr>
          <p:cNvPr id="339973" name="Picture 5" descr="NCHSAA - North Carolina High School Athletic Association">
            <a:hlinkClick r:id="rId4" tooltip="&quot;NCHSAA - North Carolina High School Athletic Association&quot;"/>
          </p:cNvPr>
          <p:cNvPicPr>
            <a:picLocks noChangeAspect="1" noChangeArrowheads="1"/>
          </p:cNvPicPr>
          <p:nvPr/>
        </p:nvPicPr>
        <p:blipFill>
          <a:blip r:embed="rId5" cstate="print"/>
          <a:srcRect/>
          <a:stretch>
            <a:fillRect/>
          </a:stretch>
        </p:blipFill>
        <p:spPr bwMode="auto">
          <a:xfrm>
            <a:off x="4572000" y="1219200"/>
            <a:ext cx="3657600" cy="908050"/>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2"/>
          <p:cNvSpPr>
            <a:spLocks noChangeArrowheads="1"/>
          </p:cNvSpPr>
          <p:nvPr/>
        </p:nvSpPr>
        <p:spPr bwMode="auto">
          <a:xfrm>
            <a:off x="539750" y="882650"/>
            <a:ext cx="8064500" cy="5092700"/>
          </a:xfrm>
          <a:prstGeom prst="rect">
            <a:avLst/>
          </a:prstGeom>
          <a:noFill/>
          <a:ln w="28575">
            <a:solidFill>
              <a:schemeClr val="tx1"/>
            </a:solidFill>
            <a:miter lim="800000"/>
            <a:headEnd/>
            <a:tailEnd/>
          </a:ln>
          <a:effectLst/>
        </p:spPr>
        <p:txBody>
          <a:bodyPr wrap="none" anchor="ctr"/>
          <a:lstStyle/>
          <a:p>
            <a:endParaRPr lang="en-US"/>
          </a:p>
        </p:txBody>
      </p:sp>
      <p:sp>
        <p:nvSpPr>
          <p:cNvPr id="342019" name="Line 3"/>
          <p:cNvSpPr>
            <a:spLocks noChangeShapeType="1"/>
          </p:cNvSpPr>
          <p:nvPr/>
        </p:nvSpPr>
        <p:spPr bwMode="auto">
          <a:xfrm>
            <a:off x="4044950" y="1828800"/>
            <a:ext cx="1054100" cy="0"/>
          </a:xfrm>
          <a:prstGeom prst="line">
            <a:avLst/>
          </a:prstGeom>
          <a:noFill/>
          <a:ln w="28575">
            <a:solidFill>
              <a:schemeClr val="tx1"/>
            </a:solidFill>
            <a:round/>
            <a:headEnd/>
            <a:tailEnd/>
          </a:ln>
          <a:effectLst/>
        </p:spPr>
        <p:txBody>
          <a:bodyPr wrap="none" anchor="ctr"/>
          <a:lstStyle/>
          <a:p>
            <a:endParaRPr lang="en-US"/>
          </a:p>
        </p:txBody>
      </p:sp>
      <p:sp>
        <p:nvSpPr>
          <p:cNvPr id="342020" name="Line 4"/>
          <p:cNvSpPr>
            <a:spLocks noChangeShapeType="1"/>
          </p:cNvSpPr>
          <p:nvPr/>
        </p:nvSpPr>
        <p:spPr bwMode="auto">
          <a:xfrm>
            <a:off x="4121150" y="5105400"/>
            <a:ext cx="901700" cy="0"/>
          </a:xfrm>
          <a:prstGeom prst="line">
            <a:avLst/>
          </a:prstGeom>
          <a:noFill/>
          <a:ln w="28575">
            <a:solidFill>
              <a:schemeClr val="tx1"/>
            </a:solidFill>
            <a:round/>
            <a:headEnd/>
            <a:tailEnd/>
          </a:ln>
          <a:effectLst/>
        </p:spPr>
        <p:txBody>
          <a:bodyPr wrap="none" anchor="ctr"/>
          <a:lstStyle/>
          <a:p>
            <a:endParaRPr lang="en-US"/>
          </a:p>
        </p:txBody>
      </p:sp>
      <p:sp>
        <p:nvSpPr>
          <p:cNvPr id="342021" name="Line 5"/>
          <p:cNvSpPr>
            <a:spLocks noChangeShapeType="1"/>
          </p:cNvSpPr>
          <p:nvPr/>
        </p:nvSpPr>
        <p:spPr bwMode="auto">
          <a:xfrm flipH="1">
            <a:off x="527050" y="1828800"/>
            <a:ext cx="2679700" cy="0"/>
          </a:xfrm>
          <a:prstGeom prst="line">
            <a:avLst/>
          </a:prstGeom>
          <a:noFill/>
          <a:ln w="28575">
            <a:solidFill>
              <a:schemeClr val="tx1"/>
            </a:solidFill>
            <a:round/>
            <a:headEnd/>
            <a:tailEnd/>
          </a:ln>
          <a:effectLst/>
        </p:spPr>
        <p:txBody>
          <a:bodyPr wrap="none" anchor="ctr"/>
          <a:lstStyle/>
          <a:p>
            <a:endParaRPr lang="en-US"/>
          </a:p>
        </p:txBody>
      </p:sp>
      <p:sp>
        <p:nvSpPr>
          <p:cNvPr id="342022" name="Line 6"/>
          <p:cNvSpPr>
            <a:spLocks noChangeShapeType="1"/>
          </p:cNvSpPr>
          <p:nvPr/>
        </p:nvSpPr>
        <p:spPr bwMode="auto">
          <a:xfrm flipV="1">
            <a:off x="3200400" y="1822450"/>
            <a:ext cx="0" cy="3213100"/>
          </a:xfrm>
          <a:prstGeom prst="line">
            <a:avLst/>
          </a:prstGeom>
          <a:noFill/>
          <a:ln w="28575">
            <a:solidFill>
              <a:schemeClr val="tx1"/>
            </a:solidFill>
            <a:round/>
            <a:headEnd/>
            <a:tailEnd/>
          </a:ln>
          <a:effectLst/>
        </p:spPr>
        <p:txBody>
          <a:bodyPr wrap="none" anchor="ctr"/>
          <a:lstStyle/>
          <a:p>
            <a:endParaRPr lang="en-US"/>
          </a:p>
        </p:txBody>
      </p:sp>
      <p:sp>
        <p:nvSpPr>
          <p:cNvPr id="342023" name="Line 7"/>
          <p:cNvSpPr>
            <a:spLocks noChangeShapeType="1"/>
          </p:cNvSpPr>
          <p:nvPr/>
        </p:nvSpPr>
        <p:spPr bwMode="auto">
          <a:xfrm>
            <a:off x="5949950" y="1828800"/>
            <a:ext cx="2654300" cy="0"/>
          </a:xfrm>
          <a:prstGeom prst="line">
            <a:avLst/>
          </a:prstGeom>
          <a:noFill/>
          <a:ln w="28575">
            <a:solidFill>
              <a:schemeClr val="tx1"/>
            </a:solidFill>
            <a:round/>
            <a:headEnd/>
            <a:tailEnd/>
          </a:ln>
          <a:effectLst/>
        </p:spPr>
        <p:txBody>
          <a:bodyPr wrap="none" anchor="ctr"/>
          <a:lstStyle/>
          <a:p>
            <a:endParaRPr lang="en-US"/>
          </a:p>
        </p:txBody>
      </p:sp>
      <p:sp>
        <p:nvSpPr>
          <p:cNvPr id="342024" name="Line 8"/>
          <p:cNvSpPr>
            <a:spLocks noChangeShapeType="1"/>
          </p:cNvSpPr>
          <p:nvPr/>
        </p:nvSpPr>
        <p:spPr bwMode="auto">
          <a:xfrm>
            <a:off x="5949950" y="5105400"/>
            <a:ext cx="2578100" cy="0"/>
          </a:xfrm>
          <a:prstGeom prst="line">
            <a:avLst/>
          </a:prstGeom>
          <a:noFill/>
          <a:ln w="28575">
            <a:solidFill>
              <a:schemeClr val="tx1"/>
            </a:solidFill>
            <a:round/>
            <a:headEnd/>
            <a:tailEnd/>
          </a:ln>
          <a:effectLst/>
        </p:spPr>
        <p:txBody>
          <a:bodyPr wrap="none" anchor="ctr"/>
          <a:lstStyle/>
          <a:p>
            <a:endParaRPr lang="en-US"/>
          </a:p>
        </p:txBody>
      </p:sp>
      <p:sp>
        <p:nvSpPr>
          <p:cNvPr id="342025" name="Line 9"/>
          <p:cNvSpPr>
            <a:spLocks noChangeShapeType="1"/>
          </p:cNvSpPr>
          <p:nvPr/>
        </p:nvSpPr>
        <p:spPr bwMode="auto">
          <a:xfrm flipV="1">
            <a:off x="5943600" y="1746250"/>
            <a:ext cx="0" cy="3365500"/>
          </a:xfrm>
          <a:prstGeom prst="line">
            <a:avLst/>
          </a:prstGeom>
          <a:noFill/>
          <a:ln w="28575">
            <a:solidFill>
              <a:schemeClr val="tx1"/>
            </a:solidFill>
            <a:round/>
            <a:headEnd/>
            <a:tailEnd/>
          </a:ln>
          <a:effectLst/>
        </p:spPr>
        <p:txBody>
          <a:bodyPr wrap="none" anchor="ctr"/>
          <a:lstStyle/>
          <a:p>
            <a:endParaRPr lang="en-US"/>
          </a:p>
        </p:txBody>
      </p:sp>
      <p:sp>
        <p:nvSpPr>
          <p:cNvPr id="342026" name="Oval 10"/>
          <p:cNvSpPr>
            <a:spLocks noChangeArrowheads="1"/>
          </p:cNvSpPr>
          <p:nvPr/>
        </p:nvSpPr>
        <p:spPr bwMode="auto">
          <a:xfrm>
            <a:off x="1377950" y="3244850"/>
            <a:ext cx="368300" cy="368300"/>
          </a:xfrm>
          <a:prstGeom prst="ellipse">
            <a:avLst/>
          </a:prstGeom>
          <a:solidFill>
            <a:schemeClr val="accent1"/>
          </a:solidFill>
          <a:ln w="12700">
            <a:solidFill>
              <a:schemeClr val="tx1"/>
            </a:solidFill>
            <a:round/>
            <a:headEnd/>
            <a:tailEnd/>
          </a:ln>
          <a:effectLst/>
        </p:spPr>
        <p:txBody>
          <a:bodyPr wrap="none" anchor="ctr"/>
          <a:lstStyle/>
          <a:p>
            <a:endParaRPr lang="en-US"/>
          </a:p>
        </p:txBody>
      </p:sp>
      <p:sp>
        <p:nvSpPr>
          <p:cNvPr id="342027" name="Rectangle 11"/>
          <p:cNvSpPr>
            <a:spLocks noChangeArrowheads="1"/>
          </p:cNvSpPr>
          <p:nvPr/>
        </p:nvSpPr>
        <p:spPr bwMode="auto">
          <a:xfrm>
            <a:off x="2576513" y="61913"/>
            <a:ext cx="1095375" cy="454025"/>
          </a:xfrm>
          <a:prstGeom prst="rect">
            <a:avLst/>
          </a:prstGeom>
          <a:noFill/>
          <a:ln w="12700">
            <a:noFill/>
            <a:miter lim="800000"/>
            <a:headEnd/>
            <a:tailEnd/>
          </a:ln>
          <a:effectLst/>
        </p:spPr>
        <p:txBody>
          <a:bodyPr wrap="none" lIns="90488" tIns="44450" rIns="90488" bIns="44450">
            <a:spAutoFit/>
          </a:bodyPr>
          <a:lstStyle/>
          <a:p>
            <a:r>
              <a:rPr lang="en-US" sz="2400" b="1">
                <a:effectLst>
                  <a:outerShdw blurRad="38100" dist="38100" dir="2700000" algn="tl">
                    <a:srgbClr val="C0C0C0"/>
                  </a:outerShdw>
                </a:effectLst>
                <a:latin typeface="Arial" pitchFamily="34" charset="0"/>
              </a:rPr>
              <a:t>HOME</a:t>
            </a:r>
          </a:p>
        </p:txBody>
      </p:sp>
      <p:sp>
        <p:nvSpPr>
          <p:cNvPr id="342028" name="Rectangle 12"/>
          <p:cNvSpPr>
            <a:spLocks noChangeArrowheads="1"/>
          </p:cNvSpPr>
          <p:nvPr/>
        </p:nvSpPr>
        <p:spPr bwMode="auto">
          <a:xfrm>
            <a:off x="5383213" y="61913"/>
            <a:ext cx="1460500" cy="454025"/>
          </a:xfrm>
          <a:prstGeom prst="rect">
            <a:avLst/>
          </a:prstGeom>
          <a:noFill/>
          <a:ln w="12700">
            <a:noFill/>
            <a:miter lim="800000"/>
            <a:headEnd/>
            <a:tailEnd/>
          </a:ln>
          <a:effectLst/>
        </p:spPr>
        <p:txBody>
          <a:bodyPr lIns="90488" tIns="44450" rIns="90488" bIns="44450">
            <a:spAutoFit/>
          </a:bodyPr>
          <a:lstStyle/>
          <a:p>
            <a:r>
              <a:rPr lang="en-US" sz="2400" b="1">
                <a:effectLst>
                  <a:outerShdw blurRad="38100" dist="38100" dir="2700000" algn="tl">
                    <a:srgbClr val="C0C0C0"/>
                  </a:outerShdw>
                </a:effectLst>
                <a:latin typeface="Arial" pitchFamily="34" charset="0"/>
              </a:rPr>
              <a:t>VISITOR</a:t>
            </a:r>
          </a:p>
        </p:txBody>
      </p:sp>
      <p:sp>
        <p:nvSpPr>
          <p:cNvPr id="342029" name="Oval 13"/>
          <p:cNvSpPr>
            <a:spLocks noChangeArrowheads="1"/>
          </p:cNvSpPr>
          <p:nvPr/>
        </p:nvSpPr>
        <p:spPr bwMode="auto">
          <a:xfrm>
            <a:off x="7397750" y="3244850"/>
            <a:ext cx="368300" cy="368300"/>
          </a:xfrm>
          <a:prstGeom prst="ellipse">
            <a:avLst/>
          </a:prstGeom>
          <a:solidFill>
            <a:schemeClr val="accent1"/>
          </a:solidFill>
          <a:ln w="12700">
            <a:solidFill>
              <a:schemeClr val="tx1"/>
            </a:solidFill>
            <a:round/>
            <a:headEnd/>
            <a:tailEnd/>
          </a:ln>
          <a:effectLst/>
        </p:spPr>
        <p:txBody>
          <a:bodyPr wrap="none" anchor="ctr"/>
          <a:lstStyle/>
          <a:p>
            <a:endParaRPr lang="en-US"/>
          </a:p>
        </p:txBody>
      </p:sp>
      <p:sp>
        <p:nvSpPr>
          <p:cNvPr id="342030" name="Rectangle 14"/>
          <p:cNvSpPr>
            <a:spLocks noChangeArrowheads="1"/>
          </p:cNvSpPr>
          <p:nvPr/>
        </p:nvSpPr>
        <p:spPr bwMode="auto">
          <a:xfrm>
            <a:off x="4310063" y="3154363"/>
            <a:ext cx="523875" cy="396875"/>
          </a:xfrm>
          <a:prstGeom prst="rect">
            <a:avLst/>
          </a:prstGeom>
          <a:noFill/>
          <a:ln w="12700">
            <a:noFill/>
            <a:miter lim="800000"/>
            <a:headEnd/>
            <a:tailEnd/>
          </a:ln>
          <a:effectLst/>
        </p:spPr>
        <p:txBody>
          <a:bodyPr wrap="none" anchor="ctr"/>
          <a:lstStyle/>
          <a:p>
            <a:endParaRPr lang="en-US"/>
          </a:p>
        </p:txBody>
      </p:sp>
      <p:sp>
        <p:nvSpPr>
          <p:cNvPr id="342031" name="Line 15"/>
          <p:cNvSpPr>
            <a:spLocks noChangeShapeType="1"/>
          </p:cNvSpPr>
          <p:nvPr/>
        </p:nvSpPr>
        <p:spPr bwMode="auto">
          <a:xfrm flipV="1">
            <a:off x="3200400" y="5861050"/>
            <a:ext cx="0" cy="165100"/>
          </a:xfrm>
          <a:prstGeom prst="line">
            <a:avLst/>
          </a:prstGeom>
          <a:noFill/>
          <a:ln w="12700">
            <a:solidFill>
              <a:schemeClr val="tx1"/>
            </a:solidFill>
            <a:round/>
            <a:headEnd/>
            <a:tailEnd/>
          </a:ln>
          <a:effectLst/>
        </p:spPr>
        <p:txBody>
          <a:bodyPr wrap="none" anchor="ctr"/>
          <a:lstStyle/>
          <a:p>
            <a:endParaRPr lang="en-US"/>
          </a:p>
        </p:txBody>
      </p:sp>
      <p:sp>
        <p:nvSpPr>
          <p:cNvPr id="342032" name="Line 16"/>
          <p:cNvSpPr>
            <a:spLocks noChangeShapeType="1"/>
          </p:cNvSpPr>
          <p:nvPr/>
        </p:nvSpPr>
        <p:spPr bwMode="auto">
          <a:xfrm flipV="1">
            <a:off x="3200400" y="5403850"/>
            <a:ext cx="0" cy="241300"/>
          </a:xfrm>
          <a:prstGeom prst="line">
            <a:avLst/>
          </a:prstGeom>
          <a:noFill/>
          <a:ln w="12700">
            <a:solidFill>
              <a:schemeClr val="tx1"/>
            </a:solidFill>
            <a:round/>
            <a:headEnd/>
            <a:tailEnd/>
          </a:ln>
          <a:effectLst/>
        </p:spPr>
        <p:txBody>
          <a:bodyPr wrap="none" anchor="ctr"/>
          <a:lstStyle/>
          <a:p>
            <a:endParaRPr lang="en-US"/>
          </a:p>
        </p:txBody>
      </p:sp>
      <p:sp>
        <p:nvSpPr>
          <p:cNvPr id="342033" name="Line 17"/>
          <p:cNvSpPr>
            <a:spLocks noChangeShapeType="1"/>
          </p:cNvSpPr>
          <p:nvPr/>
        </p:nvSpPr>
        <p:spPr bwMode="auto">
          <a:xfrm flipV="1">
            <a:off x="5943600" y="908050"/>
            <a:ext cx="0" cy="850900"/>
          </a:xfrm>
          <a:prstGeom prst="line">
            <a:avLst/>
          </a:prstGeom>
          <a:noFill/>
          <a:ln w="28575">
            <a:solidFill>
              <a:schemeClr val="tx1"/>
            </a:solidFill>
            <a:round/>
            <a:headEnd/>
            <a:tailEnd/>
          </a:ln>
          <a:effectLst/>
        </p:spPr>
        <p:txBody>
          <a:bodyPr wrap="none" anchor="ctr"/>
          <a:lstStyle/>
          <a:p>
            <a:endParaRPr lang="en-US"/>
          </a:p>
        </p:txBody>
      </p:sp>
      <p:sp>
        <p:nvSpPr>
          <p:cNvPr id="342034" name="Line 18"/>
          <p:cNvSpPr>
            <a:spLocks noChangeShapeType="1"/>
          </p:cNvSpPr>
          <p:nvPr/>
        </p:nvSpPr>
        <p:spPr bwMode="auto">
          <a:xfrm flipV="1">
            <a:off x="3200400" y="908050"/>
            <a:ext cx="0" cy="1079500"/>
          </a:xfrm>
          <a:prstGeom prst="line">
            <a:avLst/>
          </a:prstGeom>
          <a:noFill/>
          <a:ln w="28575">
            <a:solidFill>
              <a:schemeClr val="tx1"/>
            </a:solidFill>
            <a:round/>
            <a:headEnd/>
            <a:tailEnd/>
          </a:ln>
          <a:effectLst/>
        </p:spPr>
        <p:txBody>
          <a:bodyPr wrap="none" anchor="ctr"/>
          <a:lstStyle/>
          <a:p>
            <a:endParaRPr lang="en-US"/>
          </a:p>
        </p:txBody>
      </p:sp>
      <p:sp>
        <p:nvSpPr>
          <p:cNvPr id="342035" name="Line 19"/>
          <p:cNvSpPr>
            <a:spLocks noChangeShapeType="1"/>
          </p:cNvSpPr>
          <p:nvPr/>
        </p:nvSpPr>
        <p:spPr bwMode="auto">
          <a:xfrm flipV="1">
            <a:off x="3200400" y="5022850"/>
            <a:ext cx="0" cy="927100"/>
          </a:xfrm>
          <a:prstGeom prst="line">
            <a:avLst/>
          </a:prstGeom>
          <a:noFill/>
          <a:ln w="28575">
            <a:solidFill>
              <a:schemeClr val="tx1"/>
            </a:solidFill>
            <a:round/>
            <a:headEnd/>
            <a:tailEnd/>
          </a:ln>
          <a:effectLst/>
        </p:spPr>
        <p:txBody>
          <a:bodyPr wrap="none" anchor="ctr"/>
          <a:lstStyle/>
          <a:p>
            <a:endParaRPr lang="en-US"/>
          </a:p>
        </p:txBody>
      </p:sp>
      <p:sp>
        <p:nvSpPr>
          <p:cNvPr id="342036" name="Line 20"/>
          <p:cNvSpPr>
            <a:spLocks noChangeShapeType="1"/>
          </p:cNvSpPr>
          <p:nvPr/>
        </p:nvSpPr>
        <p:spPr bwMode="auto">
          <a:xfrm flipV="1">
            <a:off x="5943600" y="5022850"/>
            <a:ext cx="0" cy="1003300"/>
          </a:xfrm>
          <a:prstGeom prst="line">
            <a:avLst/>
          </a:prstGeom>
          <a:noFill/>
          <a:ln w="28575">
            <a:solidFill>
              <a:schemeClr val="tx1"/>
            </a:solidFill>
            <a:round/>
            <a:headEnd/>
            <a:tailEnd/>
          </a:ln>
          <a:effectLst/>
        </p:spPr>
        <p:txBody>
          <a:bodyPr wrap="none" anchor="ctr"/>
          <a:lstStyle/>
          <a:p>
            <a:endParaRPr lang="en-US"/>
          </a:p>
        </p:txBody>
      </p:sp>
      <p:sp>
        <p:nvSpPr>
          <p:cNvPr id="342037" name="Line 21"/>
          <p:cNvSpPr>
            <a:spLocks noChangeShapeType="1"/>
          </p:cNvSpPr>
          <p:nvPr/>
        </p:nvSpPr>
        <p:spPr bwMode="auto">
          <a:xfrm flipV="1">
            <a:off x="5943600" y="1365250"/>
            <a:ext cx="0" cy="469900"/>
          </a:xfrm>
          <a:prstGeom prst="line">
            <a:avLst/>
          </a:prstGeom>
          <a:noFill/>
          <a:ln w="12700">
            <a:solidFill>
              <a:schemeClr val="tx1"/>
            </a:solidFill>
            <a:round/>
            <a:headEnd/>
            <a:tailEnd/>
          </a:ln>
          <a:effectLst/>
        </p:spPr>
        <p:txBody>
          <a:bodyPr wrap="none" anchor="ctr"/>
          <a:lstStyle/>
          <a:p>
            <a:endParaRPr lang="en-US"/>
          </a:p>
        </p:txBody>
      </p:sp>
      <p:sp>
        <p:nvSpPr>
          <p:cNvPr id="342038" name="Rectangle 22"/>
          <p:cNvSpPr>
            <a:spLocks noChangeArrowheads="1"/>
          </p:cNvSpPr>
          <p:nvPr/>
        </p:nvSpPr>
        <p:spPr bwMode="auto">
          <a:xfrm>
            <a:off x="4273550" y="311150"/>
            <a:ext cx="596900" cy="1397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42039" name="Line 23"/>
          <p:cNvSpPr>
            <a:spLocks noChangeShapeType="1"/>
          </p:cNvSpPr>
          <p:nvPr/>
        </p:nvSpPr>
        <p:spPr bwMode="auto">
          <a:xfrm flipV="1">
            <a:off x="4114800" y="-6350"/>
            <a:ext cx="0" cy="850900"/>
          </a:xfrm>
          <a:prstGeom prst="line">
            <a:avLst/>
          </a:prstGeom>
          <a:noFill/>
          <a:ln w="12700">
            <a:solidFill>
              <a:schemeClr val="tx1"/>
            </a:solidFill>
            <a:round/>
            <a:headEnd/>
            <a:tailEnd/>
          </a:ln>
          <a:effectLst/>
        </p:spPr>
        <p:txBody>
          <a:bodyPr wrap="none" anchor="ctr"/>
          <a:lstStyle/>
          <a:p>
            <a:endParaRPr lang="en-US"/>
          </a:p>
        </p:txBody>
      </p:sp>
      <p:sp>
        <p:nvSpPr>
          <p:cNvPr id="342040" name="Line 24"/>
          <p:cNvSpPr>
            <a:spLocks noChangeShapeType="1"/>
          </p:cNvSpPr>
          <p:nvPr/>
        </p:nvSpPr>
        <p:spPr bwMode="auto">
          <a:xfrm flipV="1">
            <a:off x="5029200" y="-6350"/>
            <a:ext cx="0" cy="850900"/>
          </a:xfrm>
          <a:prstGeom prst="line">
            <a:avLst/>
          </a:prstGeom>
          <a:noFill/>
          <a:ln w="12700">
            <a:solidFill>
              <a:schemeClr val="tx1"/>
            </a:solidFill>
            <a:round/>
            <a:headEnd/>
            <a:tailEnd/>
          </a:ln>
          <a:effectLst/>
        </p:spPr>
        <p:txBody>
          <a:bodyPr wrap="none" anchor="ctr"/>
          <a:lstStyle/>
          <a:p>
            <a:endParaRPr lang="en-US"/>
          </a:p>
        </p:txBody>
      </p:sp>
      <p:sp>
        <p:nvSpPr>
          <p:cNvPr id="342041" name="Rectangle 25"/>
          <p:cNvSpPr>
            <a:spLocks noChangeArrowheads="1"/>
          </p:cNvSpPr>
          <p:nvPr/>
        </p:nvSpPr>
        <p:spPr bwMode="auto">
          <a:xfrm>
            <a:off x="2216150" y="387350"/>
            <a:ext cx="1358900" cy="635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42042" name="Rectangle 26"/>
          <p:cNvSpPr>
            <a:spLocks noChangeArrowheads="1"/>
          </p:cNvSpPr>
          <p:nvPr/>
        </p:nvSpPr>
        <p:spPr bwMode="auto">
          <a:xfrm>
            <a:off x="5480050" y="387350"/>
            <a:ext cx="1587500" cy="635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42043" name="Line 27"/>
          <p:cNvSpPr>
            <a:spLocks noChangeShapeType="1"/>
          </p:cNvSpPr>
          <p:nvPr/>
        </p:nvSpPr>
        <p:spPr bwMode="auto">
          <a:xfrm flipV="1">
            <a:off x="2667000" y="527050"/>
            <a:ext cx="0" cy="317500"/>
          </a:xfrm>
          <a:prstGeom prst="line">
            <a:avLst/>
          </a:prstGeom>
          <a:noFill/>
          <a:ln w="12700">
            <a:solidFill>
              <a:schemeClr val="tx1"/>
            </a:solidFill>
            <a:round/>
            <a:headEnd/>
            <a:tailEnd/>
          </a:ln>
          <a:effectLst/>
        </p:spPr>
        <p:txBody>
          <a:bodyPr wrap="none" anchor="ctr"/>
          <a:lstStyle/>
          <a:p>
            <a:endParaRPr lang="en-US"/>
          </a:p>
        </p:txBody>
      </p:sp>
      <p:sp>
        <p:nvSpPr>
          <p:cNvPr id="342044" name="Line 28"/>
          <p:cNvSpPr>
            <a:spLocks noChangeShapeType="1"/>
          </p:cNvSpPr>
          <p:nvPr/>
        </p:nvSpPr>
        <p:spPr bwMode="auto">
          <a:xfrm flipV="1">
            <a:off x="6553200" y="527050"/>
            <a:ext cx="0" cy="317500"/>
          </a:xfrm>
          <a:prstGeom prst="line">
            <a:avLst/>
          </a:prstGeom>
          <a:noFill/>
          <a:ln w="12700">
            <a:solidFill>
              <a:schemeClr val="tx1"/>
            </a:solidFill>
            <a:round/>
            <a:headEnd/>
            <a:tailEnd/>
          </a:ln>
          <a:effectLst/>
        </p:spPr>
        <p:txBody>
          <a:bodyPr wrap="none" anchor="ctr"/>
          <a:lstStyle/>
          <a:p>
            <a:endParaRPr lang="en-US"/>
          </a:p>
        </p:txBody>
      </p:sp>
      <p:sp>
        <p:nvSpPr>
          <p:cNvPr id="342045" name="Line 29"/>
          <p:cNvSpPr>
            <a:spLocks noChangeShapeType="1"/>
          </p:cNvSpPr>
          <p:nvPr/>
        </p:nvSpPr>
        <p:spPr bwMode="auto">
          <a:xfrm flipV="1">
            <a:off x="4572000" y="831850"/>
            <a:ext cx="0" cy="5194300"/>
          </a:xfrm>
          <a:prstGeom prst="line">
            <a:avLst/>
          </a:prstGeom>
          <a:noFill/>
          <a:ln w="28575">
            <a:solidFill>
              <a:schemeClr val="tx1"/>
            </a:solidFill>
            <a:round/>
            <a:headEnd/>
            <a:tailEnd/>
          </a:ln>
          <a:effectLst/>
        </p:spPr>
        <p:txBody>
          <a:bodyPr wrap="none" anchor="ctr"/>
          <a:lstStyle/>
          <a:p>
            <a:endParaRPr lang="en-US"/>
          </a:p>
        </p:txBody>
      </p:sp>
      <p:sp>
        <p:nvSpPr>
          <p:cNvPr id="342046" name="Rectangle 30"/>
          <p:cNvSpPr>
            <a:spLocks noChangeArrowheads="1"/>
          </p:cNvSpPr>
          <p:nvPr/>
        </p:nvSpPr>
        <p:spPr bwMode="auto">
          <a:xfrm>
            <a:off x="669925" y="2011363"/>
            <a:ext cx="2243138" cy="1006475"/>
          </a:xfrm>
          <a:prstGeom prst="rect">
            <a:avLst/>
          </a:prstGeom>
          <a:noFill/>
          <a:ln w="12700">
            <a:noFill/>
            <a:miter lim="800000"/>
            <a:headEnd/>
            <a:tailEnd/>
          </a:ln>
          <a:effectLst/>
        </p:spPr>
        <p:txBody>
          <a:bodyPr wrap="none" anchor="ctr"/>
          <a:lstStyle/>
          <a:p>
            <a:endParaRPr lang="en-US"/>
          </a:p>
        </p:txBody>
      </p:sp>
      <p:sp>
        <p:nvSpPr>
          <p:cNvPr id="342047" name="Rectangle 31"/>
          <p:cNvSpPr>
            <a:spLocks noChangeArrowheads="1"/>
          </p:cNvSpPr>
          <p:nvPr/>
        </p:nvSpPr>
        <p:spPr bwMode="auto">
          <a:xfrm>
            <a:off x="2743200" y="1447800"/>
            <a:ext cx="581025" cy="396875"/>
          </a:xfrm>
          <a:prstGeom prst="rect">
            <a:avLst/>
          </a:prstGeom>
          <a:noFill/>
          <a:ln w="12700">
            <a:noFill/>
            <a:miter lim="800000"/>
            <a:headEnd/>
            <a:tailEnd/>
          </a:ln>
          <a:effectLst/>
        </p:spPr>
        <p:txBody>
          <a:bodyPr wrap="none" anchor="ctr"/>
          <a:lstStyle/>
          <a:p>
            <a:endParaRPr lang="en-US"/>
          </a:p>
        </p:txBody>
      </p:sp>
      <p:sp>
        <p:nvSpPr>
          <p:cNvPr id="342048" name="Rectangle 32"/>
          <p:cNvSpPr>
            <a:spLocks noChangeArrowheads="1"/>
          </p:cNvSpPr>
          <p:nvPr/>
        </p:nvSpPr>
        <p:spPr bwMode="auto">
          <a:xfrm>
            <a:off x="4098925" y="3230563"/>
            <a:ext cx="354013" cy="396875"/>
          </a:xfrm>
          <a:prstGeom prst="rect">
            <a:avLst/>
          </a:prstGeom>
          <a:noFill/>
          <a:ln w="12700">
            <a:noFill/>
            <a:miter lim="800000"/>
            <a:headEnd/>
            <a:tailEnd/>
          </a:ln>
          <a:effectLst/>
        </p:spPr>
        <p:txBody>
          <a:bodyPr wrap="none" anchor="ctr"/>
          <a:lstStyle/>
          <a:p>
            <a:endParaRPr lang="en-US"/>
          </a:p>
        </p:txBody>
      </p:sp>
      <p:sp>
        <p:nvSpPr>
          <p:cNvPr id="342049" name="Rectangle 33"/>
          <p:cNvSpPr>
            <a:spLocks noChangeArrowheads="1"/>
          </p:cNvSpPr>
          <p:nvPr/>
        </p:nvSpPr>
        <p:spPr bwMode="auto">
          <a:xfrm>
            <a:off x="6765925" y="6430963"/>
            <a:ext cx="995363" cy="396875"/>
          </a:xfrm>
          <a:prstGeom prst="rect">
            <a:avLst/>
          </a:prstGeom>
          <a:noFill/>
          <a:ln w="12700">
            <a:noFill/>
            <a:miter lim="800000"/>
            <a:headEnd/>
            <a:tailEnd/>
          </a:ln>
          <a:effectLst/>
        </p:spPr>
        <p:txBody>
          <a:bodyPr wrap="none" anchor="ctr"/>
          <a:lstStyle/>
          <a:p>
            <a:endParaRPr lang="en-US"/>
          </a:p>
        </p:txBody>
      </p:sp>
      <p:sp>
        <p:nvSpPr>
          <p:cNvPr id="342050" name="Rectangle 34"/>
          <p:cNvSpPr>
            <a:spLocks noChangeArrowheads="1"/>
          </p:cNvSpPr>
          <p:nvPr/>
        </p:nvSpPr>
        <p:spPr bwMode="auto">
          <a:xfrm>
            <a:off x="2805113" y="504825"/>
            <a:ext cx="619125" cy="271463"/>
          </a:xfrm>
          <a:prstGeom prst="rect">
            <a:avLst/>
          </a:prstGeom>
          <a:noFill/>
          <a:ln w="12700">
            <a:noFill/>
            <a:miter lim="800000"/>
            <a:headEnd/>
            <a:tailEnd/>
          </a:ln>
          <a:effectLst/>
        </p:spPr>
        <p:txBody>
          <a:bodyPr wrap="none" lIns="90488" tIns="44450" rIns="90488" bIns="44450">
            <a:spAutoFit/>
          </a:bodyPr>
          <a:lstStyle/>
          <a:p>
            <a:r>
              <a:rPr lang="en-US" sz="1200"/>
              <a:t>XXXX</a:t>
            </a:r>
          </a:p>
        </p:txBody>
      </p:sp>
      <p:sp>
        <p:nvSpPr>
          <p:cNvPr id="342051" name="Rectangle 35"/>
          <p:cNvSpPr>
            <a:spLocks noChangeArrowheads="1"/>
          </p:cNvSpPr>
          <p:nvPr/>
        </p:nvSpPr>
        <p:spPr bwMode="auto">
          <a:xfrm>
            <a:off x="5549900" y="533400"/>
            <a:ext cx="619125" cy="271463"/>
          </a:xfrm>
          <a:prstGeom prst="rect">
            <a:avLst/>
          </a:prstGeom>
          <a:noFill/>
          <a:ln w="12700">
            <a:noFill/>
            <a:miter lim="800000"/>
            <a:headEnd/>
            <a:tailEnd/>
          </a:ln>
          <a:effectLst/>
        </p:spPr>
        <p:txBody>
          <a:bodyPr wrap="none" lIns="90488" tIns="44450" rIns="90488" bIns="44450">
            <a:spAutoFit/>
          </a:bodyPr>
          <a:lstStyle/>
          <a:p>
            <a:r>
              <a:rPr lang="en-US" sz="1200"/>
              <a:t>OOOO</a:t>
            </a:r>
          </a:p>
        </p:txBody>
      </p:sp>
      <p:sp>
        <p:nvSpPr>
          <p:cNvPr id="342052" name="Rectangle 36"/>
          <p:cNvSpPr>
            <a:spLocks noChangeArrowheads="1"/>
          </p:cNvSpPr>
          <p:nvPr/>
        </p:nvSpPr>
        <p:spPr bwMode="auto">
          <a:xfrm>
            <a:off x="2422525" y="1341438"/>
            <a:ext cx="404813" cy="274637"/>
          </a:xfrm>
          <a:prstGeom prst="rect">
            <a:avLst/>
          </a:prstGeom>
          <a:noFill/>
          <a:ln w="12700">
            <a:noFill/>
            <a:miter lim="800000"/>
            <a:headEnd/>
            <a:tailEnd/>
          </a:ln>
          <a:effectLst/>
        </p:spPr>
        <p:txBody>
          <a:bodyPr wrap="none" anchor="ctr"/>
          <a:lstStyle/>
          <a:p>
            <a:endParaRPr lang="en-US"/>
          </a:p>
        </p:txBody>
      </p:sp>
      <p:sp>
        <p:nvSpPr>
          <p:cNvPr id="342053" name="Rectangle 37"/>
          <p:cNvSpPr>
            <a:spLocks noChangeArrowheads="1"/>
          </p:cNvSpPr>
          <p:nvPr/>
        </p:nvSpPr>
        <p:spPr bwMode="auto">
          <a:xfrm>
            <a:off x="6384925" y="1189038"/>
            <a:ext cx="404813" cy="274637"/>
          </a:xfrm>
          <a:prstGeom prst="rect">
            <a:avLst/>
          </a:prstGeom>
          <a:noFill/>
          <a:ln w="12700">
            <a:noFill/>
            <a:miter lim="800000"/>
            <a:headEnd/>
            <a:tailEnd/>
          </a:ln>
          <a:effectLst/>
        </p:spPr>
        <p:txBody>
          <a:bodyPr wrap="none" anchor="ctr"/>
          <a:lstStyle/>
          <a:p>
            <a:endParaRPr lang="en-US"/>
          </a:p>
        </p:txBody>
      </p:sp>
      <p:sp>
        <p:nvSpPr>
          <p:cNvPr id="342054" name="Line 38"/>
          <p:cNvSpPr>
            <a:spLocks noChangeShapeType="1"/>
          </p:cNvSpPr>
          <p:nvPr/>
        </p:nvSpPr>
        <p:spPr bwMode="auto">
          <a:xfrm flipH="1">
            <a:off x="527050" y="5105400"/>
            <a:ext cx="2679700" cy="0"/>
          </a:xfrm>
          <a:prstGeom prst="line">
            <a:avLst/>
          </a:prstGeom>
          <a:noFill/>
          <a:ln w="28575">
            <a:solidFill>
              <a:schemeClr val="tx1"/>
            </a:solidFill>
            <a:round/>
            <a:headEnd/>
            <a:tailEnd/>
          </a:ln>
          <a:effectLst/>
        </p:spPr>
        <p:txBody>
          <a:bodyPr wrap="none" anchor="ctr"/>
          <a:lstStyle/>
          <a:p>
            <a:endParaRPr lang="en-US"/>
          </a:p>
        </p:txBody>
      </p:sp>
      <p:sp>
        <p:nvSpPr>
          <p:cNvPr id="342055" name="Rectangle 39"/>
          <p:cNvSpPr>
            <a:spLocks noChangeArrowheads="1"/>
          </p:cNvSpPr>
          <p:nvPr/>
        </p:nvSpPr>
        <p:spPr bwMode="auto">
          <a:xfrm>
            <a:off x="6157913" y="6051550"/>
            <a:ext cx="180975" cy="393700"/>
          </a:xfrm>
          <a:prstGeom prst="rect">
            <a:avLst/>
          </a:prstGeom>
          <a:noFill/>
          <a:ln w="12700">
            <a:noFill/>
            <a:miter lim="800000"/>
            <a:headEnd/>
            <a:tailEnd/>
          </a:ln>
          <a:effectLst/>
        </p:spPr>
        <p:txBody>
          <a:bodyPr wrap="none" lIns="90488" tIns="44450" rIns="90488" bIns="44450">
            <a:spAutoFit/>
          </a:bodyPr>
          <a:lstStyle/>
          <a:p>
            <a:endParaRPr lang="en-US" sz="2000" b="1"/>
          </a:p>
        </p:txBody>
      </p:sp>
      <p:sp>
        <p:nvSpPr>
          <p:cNvPr id="342056" name="Rectangle 40"/>
          <p:cNvSpPr>
            <a:spLocks noChangeArrowheads="1"/>
          </p:cNvSpPr>
          <p:nvPr/>
        </p:nvSpPr>
        <p:spPr bwMode="auto">
          <a:xfrm rot="16140000">
            <a:off x="8707437" y="5595938"/>
            <a:ext cx="180975" cy="241300"/>
          </a:xfrm>
          <a:prstGeom prst="rect">
            <a:avLst/>
          </a:prstGeom>
          <a:noFill/>
          <a:ln w="12700">
            <a:noFill/>
            <a:miter lim="800000"/>
            <a:headEnd/>
            <a:tailEnd/>
          </a:ln>
          <a:effectLst/>
        </p:spPr>
        <p:txBody>
          <a:bodyPr wrap="none" lIns="90488" tIns="44450" rIns="90488" bIns="44450">
            <a:spAutoFit/>
          </a:bodyPr>
          <a:lstStyle/>
          <a:p>
            <a:endParaRPr lang="en-US" sz="1000"/>
          </a:p>
        </p:txBody>
      </p:sp>
      <p:sp>
        <p:nvSpPr>
          <p:cNvPr id="342057" name="Rectangle 41"/>
          <p:cNvSpPr>
            <a:spLocks noChangeArrowheads="1"/>
          </p:cNvSpPr>
          <p:nvPr/>
        </p:nvSpPr>
        <p:spPr bwMode="auto">
          <a:xfrm>
            <a:off x="2347913" y="6196013"/>
            <a:ext cx="180975" cy="301625"/>
          </a:xfrm>
          <a:prstGeom prst="rect">
            <a:avLst/>
          </a:prstGeom>
          <a:noFill/>
          <a:ln w="12700">
            <a:noFill/>
            <a:miter lim="800000"/>
            <a:headEnd/>
            <a:tailEnd/>
          </a:ln>
          <a:effectLst/>
        </p:spPr>
        <p:txBody>
          <a:bodyPr wrap="none" lIns="90488" tIns="44450" rIns="90488" bIns="44450">
            <a:spAutoFit/>
          </a:bodyPr>
          <a:lstStyle/>
          <a:p>
            <a:endParaRPr lang="en-US"/>
          </a:p>
        </p:txBody>
      </p:sp>
      <p:sp>
        <p:nvSpPr>
          <p:cNvPr id="342058" name="Rectangle 42"/>
          <p:cNvSpPr>
            <a:spLocks noChangeArrowheads="1"/>
          </p:cNvSpPr>
          <p:nvPr/>
        </p:nvSpPr>
        <p:spPr bwMode="auto">
          <a:xfrm>
            <a:off x="4495800" y="3276600"/>
            <a:ext cx="152400" cy="1524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42059" name="Line 43"/>
          <p:cNvSpPr>
            <a:spLocks noChangeShapeType="1"/>
          </p:cNvSpPr>
          <p:nvPr/>
        </p:nvSpPr>
        <p:spPr bwMode="auto">
          <a:xfrm>
            <a:off x="7543800" y="3657600"/>
            <a:ext cx="0" cy="2209800"/>
          </a:xfrm>
          <a:prstGeom prst="line">
            <a:avLst/>
          </a:prstGeom>
          <a:noFill/>
          <a:ln w="12700" cap="rnd">
            <a:solidFill>
              <a:schemeClr val="tx1"/>
            </a:solidFill>
            <a:prstDash val="sysDot"/>
            <a:round/>
            <a:headEnd/>
            <a:tailEnd/>
          </a:ln>
          <a:effectLst/>
        </p:spPr>
        <p:txBody>
          <a:bodyPr/>
          <a:lstStyle/>
          <a:p>
            <a:endParaRPr lang="en-US"/>
          </a:p>
        </p:txBody>
      </p:sp>
      <p:sp>
        <p:nvSpPr>
          <p:cNvPr id="342060" name="Line 44"/>
          <p:cNvSpPr>
            <a:spLocks noChangeShapeType="1"/>
          </p:cNvSpPr>
          <p:nvPr/>
        </p:nvSpPr>
        <p:spPr bwMode="auto">
          <a:xfrm>
            <a:off x="7543800" y="990600"/>
            <a:ext cx="0" cy="2209800"/>
          </a:xfrm>
          <a:prstGeom prst="line">
            <a:avLst/>
          </a:prstGeom>
          <a:noFill/>
          <a:ln w="12700" cap="rnd">
            <a:solidFill>
              <a:schemeClr val="tx1"/>
            </a:solidFill>
            <a:prstDash val="sysDot"/>
            <a:round/>
            <a:headEnd/>
            <a:tailEnd/>
          </a:ln>
          <a:effectLst/>
        </p:spPr>
        <p:txBody>
          <a:bodyPr/>
          <a:lstStyle/>
          <a:p>
            <a:endParaRPr lang="en-US"/>
          </a:p>
        </p:txBody>
      </p:sp>
      <p:sp>
        <p:nvSpPr>
          <p:cNvPr id="342061" name="Line 45"/>
          <p:cNvSpPr>
            <a:spLocks noChangeShapeType="1"/>
          </p:cNvSpPr>
          <p:nvPr/>
        </p:nvSpPr>
        <p:spPr bwMode="auto">
          <a:xfrm>
            <a:off x="1600200" y="3657600"/>
            <a:ext cx="0" cy="2209800"/>
          </a:xfrm>
          <a:prstGeom prst="line">
            <a:avLst/>
          </a:prstGeom>
          <a:noFill/>
          <a:ln w="12700" cap="rnd">
            <a:solidFill>
              <a:schemeClr val="tx1"/>
            </a:solidFill>
            <a:prstDash val="sysDot"/>
            <a:round/>
            <a:headEnd/>
            <a:tailEnd/>
          </a:ln>
          <a:effectLst/>
        </p:spPr>
        <p:txBody>
          <a:bodyPr/>
          <a:lstStyle/>
          <a:p>
            <a:endParaRPr lang="en-US"/>
          </a:p>
        </p:txBody>
      </p:sp>
      <p:sp>
        <p:nvSpPr>
          <p:cNvPr id="342062" name="Line 46"/>
          <p:cNvSpPr>
            <a:spLocks noChangeShapeType="1"/>
          </p:cNvSpPr>
          <p:nvPr/>
        </p:nvSpPr>
        <p:spPr bwMode="auto">
          <a:xfrm>
            <a:off x="1600200" y="914400"/>
            <a:ext cx="0" cy="2209800"/>
          </a:xfrm>
          <a:prstGeom prst="line">
            <a:avLst/>
          </a:prstGeom>
          <a:noFill/>
          <a:ln w="12700" cap="rnd">
            <a:solidFill>
              <a:schemeClr val="tx1"/>
            </a:solidFill>
            <a:prstDash val="sysDot"/>
            <a:round/>
            <a:headEnd/>
            <a:tailEnd/>
          </a:ln>
          <a:effectLst/>
        </p:spPr>
        <p:txBody>
          <a:bodyPr/>
          <a:lstStyle/>
          <a:p>
            <a:endParaRPr lang="en-US"/>
          </a:p>
        </p:txBody>
      </p:sp>
      <p:pic>
        <p:nvPicPr>
          <p:cNvPr id="342063" name="Picture 47" descr="runningref"/>
          <p:cNvPicPr>
            <a:picLocks noChangeAspect="1" noChangeArrowheads="1"/>
          </p:cNvPicPr>
          <p:nvPr/>
        </p:nvPicPr>
        <p:blipFill>
          <a:blip r:embed="rId3" cstate="print"/>
          <a:srcRect/>
          <a:stretch>
            <a:fillRect/>
          </a:stretch>
        </p:blipFill>
        <p:spPr bwMode="auto">
          <a:xfrm>
            <a:off x="1447800" y="4191000"/>
            <a:ext cx="438150" cy="454025"/>
          </a:xfrm>
          <a:prstGeom prst="rect">
            <a:avLst/>
          </a:prstGeom>
          <a:solidFill>
            <a:srgbClr val="FFFF66"/>
          </a:solidFill>
        </p:spPr>
      </p:pic>
      <p:pic>
        <p:nvPicPr>
          <p:cNvPr id="342064" name="Picture 48" descr="runningref"/>
          <p:cNvPicPr>
            <a:picLocks noChangeAspect="1" noChangeArrowheads="1"/>
          </p:cNvPicPr>
          <p:nvPr/>
        </p:nvPicPr>
        <p:blipFill>
          <a:blip r:embed="rId3" cstate="print"/>
          <a:srcRect/>
          <a:stretch>
            <a:fillRect/>
          </a:stretch>
        </p:blipFill>
        <p:spPr bwMode="auto">
          <a:xfrm>
            <a:off x="2971800" y="4572000"/>
            <a:ext cx="438150" cy="454025"/>
          </a:xfrm>
          <a:prstGeom prst="rect">
            <a:avLst/>
          </a:prstGeom>
          <a:solidFill>
            <a:srgbClr val="FFFF66"/>
          </a:solidFill>
        </p:spPr>
      </p:pic>
      <p:pic>
        <p:nvPicPr>
          <p:cNvPr id="342065" name="Picture 49" descr="runningref"/>
          <p:cNvPicPr>
            <a:picLocks noChangeAspect="1" noChangeArrowheads="1"/>
          </p:cNvPicPr>
          <p:nvPr/>
        </p:nvPicPr>
        <p:blipFill>
          <a:blip r:embed="rId3" cstate="print"/>
          <a:srcRect/>
          <a:stretch>
            <a:fillRect/>
          </a:stretch>
        </p:blipFill>
        <p:spPr bwMode="auto">
          <a:xfrm>
            <a:off x="4343400" y="6019800"/>
            <a:ext cx="438150" cy="454025"/>
          </a:xfrm>
          <a:prstGeom prst="rect">
            <a:avLst/>
          </a:prstGeom>
          <a:solidFill>
            <a:srgbClr val="FFFF66"/>
          </a:solidFill>
        </p:spPr>
      </p:pic>
      <p:pic>
        <p:nvPicPr>
          <p:cNvPr id="342066" name="Picture 50" descr="runningref"/>
          <p:cNvPicPr>
            <a:picLocks noChangeAspect="1" noChangeArrowheads="1"/>
          </p:cNvPicPr>
          <p:nvPr/>
        </p:nvPicPr>
        <p:blipFill>
          <a:blip r:embed="rId3" cstate="print"/>
          <a:srcRect/>
          <a:stretch>
            <a:fillRect/>
          </a:stretch>
        </p:blipFill>
        <p:spPr bwMode="auto">
          <a:xfrm>
            <a:off x="5734050" y="4572000"/>
            <a:ext cx="438150" cy="454025"/>
          </a:xfrm>
          <a:prstGeom prst="rect">
            <a:avLst/>
          </a:prstGeom>
          <a:solidFill>
            <a:srgbClr val="FFFF66"/>
          </a:solidFill>
        </p:spPr>
      </p:pic>
      <p:pic>
        <p:nvPicPr>
          <p:cNvPr id="342067" name="Picture 51" descr="runningref"/>
          <p:cNvPicPr>
            <a:picLocks noChangeAspect="1" noChangeArrowheads="1"/>
          </p:cNvPicPr>
          <p:nvPr/>
        </p:nvPicPr>
        <p:blipFill>
          <a:blip r:embed="rId3" cstate="print"/>
          <a:srcRect/>
          <a:stretch>
            <a:fillRect/>
          </a:stretch>
        </p:blipFill>
        <p:spPr bwMode="auto">
          <a:xfrm>
            <a:off x="7315200" y="4267200"/>
            <a:ext cx="438150" cy="454025"/>
          </a:xfrm>
          <a:prstGeom prst="rect">
            <a:avLst/>
          </a:prstGeom>
          <a:solidFill>
            <a:srgbClr val="FFFF66"/>
          </a:solidFill>
        </p:spPr>
      </p:pic>
      <p:sp>
        <p:nvSpPr>
          <p:cNvPr id="342068" name="Line 52"/>
          <p:cNvSpPr>
            <a:spLocks noChangeShapeType="1"/>
          </p:cNvSpPr>
          <p:nvPr/>
        </p:nvSpPr>
        <p:spPr bwMode="auto">
          <a:xfrm>
            <a:off x="1524000" y="3733800"/>
            <a:ext cx="0" cy="457200"/>
          </a:xfrm>
          <a:prstGeom prst="line">
            <a:avLst/>
          </a:prstGeom>
          <a:noFill/>
          <a:ln w="12700">
            <a:solidFill>
              <a:schemeClr val="tx1"/>
            </a:solidFill>
            <a:round/>
            <a:headEnd type="triangle" w="med" len="med"/>
            <a:tailEnd type="triangle" w="med" len="med"/>
          </a:ln>
          <a:effectLst/>
        </p:spPr>
        <p:txBody>
          <a:bodyPr/>
          <a:lstStyle/>
          <a:p>
            <a:endParaRPr lang="en-US"/>
          </a:p>
        </p:txBody>
      </p:sp>
      <p:sp>
        <p:nvSpPr>
          <p:cNvPr id="342069" name="Line 53"/>
          <p:cNvSpPr>
            <a:spLocks noChangeShapeType="1"/>
          </p:cNvSpPr>
          <p:nvPr/>
        </p:nvSpPr>
        <p:spPr bwMode="auto">
          <a:xfrm>
            <a:off x="7467600" y="3733800"/>
            <a:ext cx="0" cy="457200"/>
          </a:xfrm>
          <a:prstGeom prst="line">
            <a:avLst/>
          </a:prstGeom>
          <a:noFill/>
          <a:ln w="12700">
            <a:solidFill>
              <a:schemeClr val="tx1"/>
            </a:solidFill>
            <a:round/>
            <a:headEnd type="triangle" w="med" len="med"/>
            <a:tailEnd type="triangle" w="med" len="med"/>
          </a:ln>
          <a:effectLst/>
        </p:spPr>
        <p:txBody>
          <a:bodyPr/>
          <a:lstStyle/>
          <a:p>
            <a:endParaRPr lang="en-US"/>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342063"/>
                                        </p:tgtEl>
                                        <p:attrNameLst>
                                          <p:attrName>style.visibility</p:attrName>
                                        </p:attrNameLst>
                                      </p:cBhvr>
                                      <p:to>
                                        <p:strVal val="visible"/>
                                      </p:to>
                                    </p:set>
                                    <p:anim calcmode="lin" valueType="num">
                                      <p:cBhvr>
                                        <p:cTn id="7" dur="1000" fill="hold"/>
                                        <p:tgtEl>
                                          <p:spTgt spid="342063"/>
                                        </p:tgtEl>
                                        <p:attrNameLst>
                                          <p:attrName>ppt_w</p:attrName>
                                        </p:attrNameLst>
                                      </p:cBhvr>
                                      <p:tavLst>
                                        <p:tav tm="0">
                                          <p:val>
                                            <p:fltVal val="0"/>
                                          </p:val>
                                        </p:tav>
                                        <p:tav tm="100000">
                                          <p:val>
                                            <p:strVal val="#ppt_w"/>
                                          </p:val>
                                        </p:tav>
                                      </p:tavLst>
                                    </p:anim>
                                    <p:anim calcmode="lin" valueType="num">
                                      <p:cBhvr>
                                        <p:cTn id="8" dur="1000" fill="hold"/>
                                        <p:tgtEl>
                                          <p:spTgt spid="342063"/>
                                        </p:tgtEl>
                                        <p:attrNameLst>
                                          <p:attrName>ppt_h</p:attrName>
                                        </p:attrNameLst>
                                      </p:cBhvr>
                                      <p:tavLst>
                                        <p:tav tm="0">
                                          <p:val>
                                            <p:fltVal val="0"/>
                                          </p:val>
                                        </p:tav>
                                        <p:tav tm="100000">
                                          <p:val>
                                            <p:strVal val="#ppt_h"/>
                                          </p:val>
                                        </p:tav>
                                      </p:tavLst>
                                    </p:anim>
                                    <p:anim calcmode="lin" valueType="num">
                                      <p:cBhvr>
                                        <p:cTn id="9" dur="1000" fill="hold"/>
                                        <p:tgtEl>
                                          <p:spTgt spid="342063"/>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42063"/>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par>
                                <p:cTn id="11" presetID="1" presetClass="entr" presetSubtype="0" fill="hold" grpId="0" nodeType="withEffect">
                                  <p:stCondLst>
                                    <p:cond delay="0"/>
                                  </p:stCondLst>
                                  <p:childTnLst>
                                    <p:set>
                                      <p:cBhvr>
                                        <p:cTn id="12" dur="1" fill="hold">
                                          <p:stCondLst>
                                            <p:cond delay="0"/>
                                          </p:stCondLst>
                                        </p:cTn>
                                        <p:tgtEl>
                                          <p:spTgt spid="342069"/>
                                        </p:tgtEl>
                                        <p:attrNameLst>
                                          <p:attrName>style.visibility</p:attrName>
                                        </p:attrNameLst>
                                      </p:cBhvr>
                                      <p:to>
                                        <p:strVal val="visible"/>
                                      </p:to>
                                    </p:set>
                                  </p:childTnLst>
                                </p:cTn>
                              </p:par>
                              <p:par>
                                <p:cTn id="13" presetID="15" presetClass="entr" presetSubtype="0" fill="hold" nodeType="withEffect">
                                  <p:stCondLst>
                                    <p:cond delay="0"/>
                                  </p:stCondLst>
                                  <p:childTnLst>
                                    <p:set>
                                      <p:cBhvr>
                                        <p:cTn id="14" dur="1" fill="hold">
                                          <p:stCondLst>
                                            <p:cond delay="0"/>
                                          </p:stCondLst>
                                        </p:cTn>
                                        <p:tgtEl>
                                          <p:spTgt spid="342064"/>
                                        </p:tgtEl>
                                        <p:attrNameLst>
                                          <p:attrName>style.visibility</p:attrName>
                                        </p:attrNameLst>
                                      </p:cBhvr>
                                      <p:to>
                                        <p:strVal val="visible"/>
                                      </p:to>
                                    </p:set>
                                    <p:anim calcmode="lin" valueType="num">
                                      <p:cBhvr>
                                        <p:cTn id="15" dur="1000" fill="hold"/>
                                        <p:tgtEl>
                                          <p:spTgt spid="342064"/>
                                        </p:tgtEl>
                                        <p:attrNameLst>
                                          <p:attrName>ppt_w</p:attrName>
                                        </p:attrNameLst>
                                      </p:cBhvr>
                                      <p:tavLst>
                                        <p:tav tm="0">
                                          <p:val>
                                            <p:fltVal val="0"/>
                                          </p:val>
                                        </p:tav>
                                        <p:tav tm="100000">
                                          <p:val>
                                            <p:strVal val="#ppt_w"/>
                                          </p:val>
                                        </p:tav>
                                      </p:tavLst>
                                    </p:anim>
                                    <p:anim calcmode="lin" valueType="num">
                                      <p:cBhvr>
                                        <p:cTn id="16" dur="1000" fill="hold"/>
                                        <p:tgtEl>
                                          <p:spTgt spid="342064"/>
                                        </p:tgtEl>
                                        <p:attrNameLst>
                                          <p:attrName>ppt_h</p:attrName>
                                        </p:attrNameLst>
                                      </p:cBhvr>
                                      <p:tavLst>
                                        <p:tav tm="0">
                                          <p:val>
                                            <p:fltVal val="0"/>
                                          </p:val>
                                        </p:tav>
                                        <p:tav tm="100000">
                                          <p:val>
                                            <p:strVal val="#ppt_h"/>
                                          </p:val>
                                        </p:tav>
                                      </p:tavLst>
                                    </p:anim>
                                    <p:anim calcmode="lin" valueType="num">
                                      <p:cBhvr>
                                        <p:cTn id="17" dur="1000" fill="hold"/>
                                        <p:tgtEl>
                                          <p:spTgt spid="342064"/>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342064"/>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13"/>
                                            </p:cond>
                                          </p:stCondLst>
                                          <p:endCondLst>
                                            <p:cond evt="onStopAudio" delay="0">
                                              <p:tgtEl>
                                                <p:sldTgt/>
                                              </p:tgtEl>
                                            </p:cond>
                                          </p:endCondLst>
                                        </p:cTn>
                                        <p:tgtEl>
                                          <p:sndTgt r:embed="rId2" name="CAMERA.WAV"/>
                                        </p:tgtEl>
                                      </p:cMediaNode>
                                    </p:audio>
                                  </p:subTnLst>
                                </p:cTn>
                              </p:par>
                              <p:par>
                                <p:cTn id="19" presetID="15" presetClass="entr" presetSubtype="0" fill="hold" nodeType="withEffect">
                                  <p:stCondLst>
                                    <p:cond delay="0"/>
                                  </p:stCondLst>
                                  <p:childTnLst>
                                    <p:set>
                                      <p:cBhvr>
                                        <p:cTn id="20" dur="1" fill="hold">
                                          <p:stCondLst>
                                            <p:cond delay="0"/>
                                          </p:stCondLst>
                                        </p:cTn>
                                        <p:tgtEl>
                                          <p:spTgt spid="342065"/>
                                        </p:tgtEl>
                                        <p:attrNameLst>
                                          <p:attrName>style.visibility</p:attrName>
                                        </p:attrNameLst>
                                      </p:cBhvr>
                                      <p:to>
                                        <p:strVal val="visible"/>
                                      </p:to>
                                    </p:set>
                                    <p:anim calcmode="lin" valueType="num">
                                      <p:cBhvr>
                                        <p:cTn id="21" dur="1000" fill="hold"/>
                                        <p:tgtEl>
                                          <p:spTgt spid="342065"/>
                                        </p:tgtEl>
                                        <p:attrNameLst>
                                          <p:attrName>ppt_w</p:attrName>
                                        </p:attrNameLst>
                                      </p:cBhvr>
                                      <p:tavLst>
                                        <p:tav tm="0">
                                          <p:val>
                                            <p:fltVal val="0"/>
                                          </p:val>
                                        </p:tav>
                                        <p:tav tm="100000">
                                          <p:val>
                                            <p:strVal val="#ppt_w"/>
                                          </p:val>
                                        </p:tav>
                                      </p:tavLst>
                                    </p:anim>
                                    <p:anim calcmode="lin" valueType="num">
                                      <p:cBhvr>
                                        <p:cTn id="22" dur="1000" fill="hold"/>
                                        <p:tgtEl>
                                          <p:spTgt spid="342065"/>
                                        </p:tgtEl>
                                        <p:attrNameLst>
                                          <p:attrName>ppt_h</p:attrName>
                                        </p:attrNameLst>
                                      </p:cBhvr>
                                      <p:tavLst>
                                        <p:tav tm="0">
                                          <p:val>
                                            <p:fltVal val="0"/>
                                          </p:val>
                                        </p:tav>
                                        <p:tav tm="100000">
                                          <p:val>
                                            <p:strVal val="#ppt_h"/>
                                          </p:val>
                                        </p:tav>
                                      </p:tavLst>
                                    </p:anim>
                                    <p:anim calcmode="lin" valueType="num">
                                      <p:cBhvr>
                                        <p:cTn id="23" dur="1000" fill="hold"/>
                                        <p:tgtEl>
                                          <p:spTgt spid="342065"/>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342065"/>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19"/>
                                            </p:cond>
                                          </p:stCondLst>
                                          <p:endCondLst>
                                            <p:cond evt="onStopAudio" delay="0">
                                              <p:tgtEl>
                                                <p:sldTgt/>
                                              </p:tgtEl>
                                            </p:cond>
                                          </p:endCondLst>
                                        </p:cTn>
                                        <p:tgtEl>
                                          <p:sndTgt r:embed="rId2" name="CAMERA.WAV"/>
                                        </p:tgtEl>
                                      </p:cMediaNode>
                                    </p:audio>
                                  </p:subTnLst>
                                </p:cTn>
                              </p:par>
                              <p:par>
                                <p:cTn id="25" presetID="15" presetClass="entr" presetSubtype="0" fill="hold" nodeType="withEffect">
                                  <p:stCondLst>
                                    <p:cond delay="0"/>
                                  </p:stCondLst>
                                  <p:childTnLst>
                                    <p:set>
                                      <p:cBhvr>
                                        <p:cTn id="26" dur="1" fill="hold">
                                          <p:stCondLst>
                                            <p:cond delay="0"/>
                                          </p:stCondLst>
                                        </p:cTn>
                                        <p:tgtEl>
                                          <p:spTgt spid="342066"/>
                                        </p:tgtEl>
                                        <p:attrNameLst>
                                          <p:attrName>style.visibility</p:attrName>
                                        </p:attrNameLst>
                                      </p:cBhvr>
                                      <p:to>
                                        <p:strVal val="visible"/>
                                      </p:to>
                                    </p:set>
                                    <p:anim calcmode="lin" valueType="num">
                                      <p:cBhvr>
                                        <p:cTn id="27" dur="1000" fill="hold"/>
                                        <p:tgtEl>
                                          <p:spTgt spid="342066"/>
                                        </p:tgtEl>
                                        <p:attrNameLst>
                                          <p:attrName>ppt_w</p:attrName>
                                        </p:attrNameLst>
                                      </p:cBhvr>
                                      <p:tavLst>
                                        <p:tav tm="0">
                                          <p:val>
                                            <p:fltVal val="0"/>
                                          </p:val>
                                        </p:tav>
                                        <p:tav tm="100000">
                                          <p:val>
                                            <p:strVal val="#ppt_w"/>
                                          </p:val>
                                        </p:tav>
                                      </p:tavLst>
                                    </p:anim>
                                    <p:anim calcmode="lin" valueType="num">
                                      <p:cBhvr>
                                        <p:cTn id="28" dur="1000" fill="hold"/>
                                        <p:tgtEl>
                                          <p:spTgt spid="342066"/>
                                        </p:tgtEl>
                                        <p:attrNameLst>
                                          <p:attrName>ppt_h</p:attrName>
                                        </p:attrNameLst>
                                      </p:cBhvr>
                                      <p:tavLst>
                                        <p:tav tm="0">
                                          <p:val>
                                            <p:fltVal val="0"/>
                                          </p:val>
                                        </p:tav>
                                        <p:tav tm="100000">
                                          <p:val>
                                            <p:strVal val="#ppt_h"/>
                                          </p:val>
                                        </p:tav>
                                      </p:tavLst>
                                    </p:anim>
                                    <p:anim calcmode="lin" valueType="num">
                                      <p:cBhvr>
                                        <p:cTn id="29" dur="1000" fill="hold"/>
                                        <p:tgtEl>
                                          <p:spTgt spid="342066"/>
                                        </p:tgtEl>
                                        <p:attrNameLst>
                                          <p:attrName>ppt_x</p:attrName>
                                        </p:attrNameLst>
                                      </p:cBhvr>
                                      <p:tavLst>
                                        <p:tav tm="0" fmla="#ppt_x+(cos(-2*pi*(1-$))*-#ppt_x-sin(-2*pi*(1-$))*(1-#ppt_y))*(1-$)">
                                          <p:val>
                                            <p:fltVal val="0"/>
                                          </p:val>
                                        </p:tav>
                                        <p:tav tm="100000">
                                          <p:val>
                                            <p:fltVal val="1"/>
                                          </p:val>
                                        </p:tav>
                                      </p:tavLst>
                                    </p:anim>
                                    <p:anim calcmode="lin" valueType="num">
                                      <p:cBhvr>
                                        <p:cTn id="30" dur="1000" fill="hold"/>
                                        <p:tgtEl>
                                          <p:spTgt spid="342066"/>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25"/>
                                            </p:cond>
                                          </p:stCondLst>
                                          <p:endCondLst>
                                            <p:cond evt="onStopAudio" delay="0">
                                              <p:tgtEl>
                                                <p:sldTgt/>
                                              </p:tgtEl>
                                            </p:cond>
                                          </p:endCondLst>
                                        </p:cTn>
                                        <p:tgtEl>
                                          <p:sndTgt r:embed="rId2" name="CAMERA.WAV"/>
                                        </p:tgtEl>
                                      </p:cMediaNode>
                                    </p:audio>
                                  </p:subTnLst>
                                </p:cTn>
                              </p:par>
                              <p:par>
                                <p:cTn id="31" presetID="15" presetClass="entr" presetSubtype="0" fill="hold" nodeType="withEffect">
                                  <p:stCondLst>
                                    <p:cond delay="0"/>
                                  </p:stCondLst>
                                  <p:childTnLst>
                                    <p:set>
                                      <p:cBhvr>
                                        <p:cTn id="32" dur="1" fill="hold">
                                          <p:stCondLst>
                                            <p:cond delay="0"/>
                                          </p:stCondLst>
                                        </p:cTn>
                                        <p:tgtEl>
                                          <p:spTgt spid="342067"/>
                                        </p:tgtEl>
                                        <p:attrNameLst>
                                          <p:attrName>style.visibility</p:attrName>
                                        </p:attrNameLst>
                                      </p:cBhvr>
                                      <p:to>
                                        <p:strVal val="visible"/>
                                      </p:to>
                                    </p:set>
                                    <p:anim calcmode="lin" valueType="num">
                                      <p:cBhvr>
                                        <p:cTn id="33" dur="1000" fill="hold"/>
                                        <p:tgtEl>
                                          <p:spTgt spid="342067"/>
                                        </p:tgtEl>
                                        <p:attrNameLst>
                                          <p:attrName>ppt_w</p:attrName>
                                        </p:attrNameLst>
                                      </p:cBhvr>
                                      <p:tavLst>
                                        <p:tav tm="0">
                                          <p:val>
                                            <p:fltVal val="0"/>
                                          </p:val>
                                        </p:tav>
                                        <p:tav tm="100000">
                                          <p:val>
                                            <p:strVal val="#ppt_w"/>
                                          </p:val>
                                        </p:tav>
                                      </p:tavLst>
                                    </p:anim>
                                    <p:anim calcmode="lin" valueType="num">
                                      <p:cBhvr>
                                        <p:cTn id="34" dur="1000" fill="hold"/>
                                        <p:tgtEl>
                                          <p:spTgt spid="342067"/>
                                        </p:tgtEl>
                                        <p:attrNameLst>
                                          <p:attrName>ppt_h</p:attrName>
                                        </p:attrNameLst>
                                      </p:cBhvr>
                                      <p:tavLst>
                                        <p:tav tm="0">
                                          <p:val>
                                            <p:fltVal val="0"/>
                                          </p:val>
                                        </p:tav>
                                        <p:tav tm="100000">
                                          <p:val>
                                            <p:strVal val="#ppt_h"/>
                                          </p:val>
                                        </p:tav>
                                      </p:tavLst>
                                    </p:anim>
                                    <p:anim calcmode="lin" valueType="num">
                                      <p:cBhvr>
                                        <p:cTn id="35" dur="1000" fill="hold"/>
                                        <p:tgtEl>
                                          <p:spTgt spid="342067"/>
                                        </p:tgtEl>
                                        <p:attrNameLst>
                                          <p:attrName>ppt_x</p:attrName>
                                        </p:attrNameLst>
                                      </p:cBhvr>
                                      <p:tavLst>
                                        <p:tav tm="0" fmla="#ppt_x+(cos(-2*pi*(1-$))*-#ppt_x-sin(-2*pi*(1-$))*(1-#ppt_y))*(1-$)">
                                          <p:val>
                                            <p:fltVal val="0"/>
                                          </p:val>
                                        </p:tav>
                                        <p:tav tm="100000">
                                          <p:val>
                                            <p:fltVal val="1"/>
                                          </p:val>
                                        </p:tav>
                                      </p:tavLst>
                                    </p:anim>
                                    <p:anim calcmode="lin" valueType="num">
                                      <p:cBhvr>
                                        <p:cTn id="36" dur="1000" fill="hold"/>
                                        <p:tgtEl>
                                          <p:spTgt spid="342067"/>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31"/>
                                            </p:cond>
                                          </p:stCondLst>
                                          <p:endCondLst>
                                            <p:cond evt="onStopAudio" delay="0">
                                              <p:tgtEl>
                                                <p:sldTgt/>
                                              </p:tgtEl>
                                            </p:cond>
                                          </p:endCondLst>
                                        </p:cTn>
                                        <p:tgtEl>
                                          <p:sndTgt r:embed="rId2" name="CAMERA.WAV"/>
                                        </p:tgtEl>
                                      </p:cMediaNode>
                                    </p:audio>
                                  </p:subTnLst>
                                </p:cTn>
                              </p:par>
                              <p:par>
                                <p:cTn id="37" presetID="1" presetClass="entr" presetSubtype="0" fill="hold" grpId="0" nodeType="withEffect">
                                  <p:stCondLst>
                                    <p:cond delay="0"/>
                                  </p:stCondLst>
                                  <p:childTnLst>
                                    <p:set>
                                      <p:cBhvr>
                                        <p:cTn id="38" dur="1" fill="hold">
                                          <p:stCondLst>
                                            <p:cond delay="0"/>
                                          </p:stCondLst>
                                        </p:cTn>
                                        <p:tgtEl>
                                          <p:spTgt spid="3420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2068" grpId="0" animBg="1"/>
      <p:bldP spid="34206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Rectangle 2"/>
          <p:cNvSpPr>
            <a:spLocks noChangeArrowheads="1"/>
          </p:cNvSpPr>
          <p:nvPr/>
        </p:nvSpPr>
        <p:spPr bwMode="auto">
          <a:xfrm>
            <a:off x="539750" y="882650"/>
            <a:ext cx="8064500" cy="5092700"/>
          </a:xfrm>
          <a:prstGeom prst="rect">
            <a:avLst/>
          </a:prstGeom>
          <a:noFill/>
          <a:ln w="28575">
            <a:solidFill>
              <a:schemeClr val="tx1"/>
            </a:solidFill>
            <a:miter lim="800000"/>
            <a:headEnd/>
            <a:tailEnd/>
          </a:ln>
          <a:effectLst/>
        </p:spPr>
        <p:txBody>
          <a:bodyPr wrap="none" anchor="ctr"/>
          <a:lstStyle/>
          <a:p>
            <a:endParaRPr lang="en-US"/>
          </a:p>
        </p:txBody>
      </p:sp>
      <p:sp>
        <p:nvSpPr>
          <p:cNvPr id="343043" name="Line 3"/>
          <p:cNvSpPr>
            <a:spLocks noChangeShapeType="1"/>
          </p:cNvSpPr>
          <p:nvPr/>
        </p:nvSpPr>
        <p:spPr bwMode="auto">
          <a:xfrm>
            <a:off x="4044950" y="1828800"/>
            <a:ext cx="1054100" cy="0"/>
          </a:xfrm>
          <a:prstGeom prst="line">
            <a:avLst/>
          </a:prstGeom>
          <a:noFill/>
          <a:ln w="28575">
            <a:solidFill>
              <a:schemeClr val="tx1"/>
            </a:solidFill>
            <a:round/>
            <a:headEnd/>
            <a:tailEnd/>
          </a:ln>
          <a:effectLst/>
        </p:spPr>
        <p:txBody>
          <a:bodyPr wrap="none" anchor="ctr"/>
          <a:lstStyle/>
          <a:p>
            <a:endParaRPr lang="en-US"/>
          </a:p>
        </p:txBody>
      </p:sp>
      <p:sp>
        <p:nvSpPr>
          <p:cNvPr id="343044" name="Line 4"/>
          <p:cNvSpPr>
            <a:spLocks noChangeShapeType="1"/>
          </p:cNvSpPr>
          <p:nvPr/>
        </p:nvSpPr>
        <p:spPr bwMode="auto">
          <a:xfrm>
            <a:off x="4121150" y="5105400"/>
            <a:ext cx="901700" cy="0"/>
          </a:xfrm>
          <a:prstGeom prst="line">
            <a:avLst/>
          </a:prstGeom>
          <a:noFill/>
          <a:ln w="28575">
            <a:solidFill>
              <a:schemeClr val="tx1"/>
            </a:solidFill>
            <a:round/>
            <a:headEnd/>
            <a:tailEnd/>
          </a:ln>
          <a:effectLst/>
        </p:spPr>
        <p:txBody>
          <a:bodyPr wrap="none" anchor="ctr"/>
          <a:lstStyle/>
          <a:p>
            <a:endParaRPr lang="en-US"/>
          </a:p>
        </p:txBody>
      </p:sp>
      <p:sp>
        <p:nvSpPr>
          <p:cNvPr id="343045" name="Line 5"/>
          <p:cNvSpPr>
            <a:spLocks noChangeShapeType="1"/>
          </p:cNvSpPr>
          <p:nvPr/>
        </p:nvSpPr>
        <p:spPr bwMode="auto">
          <a:xfrm flipH="1">
            <a:off x="527050" y="1828800"/>
            <a:ext cx="2679700" cy="0"/>
          </a:xfrm>
          <a:prstGeom prst="line">
            <a:avLst/>
          </a:prstGeom>
          <a:noFill/>
          <a:ln w="28575">
            <a:solidFill>
              <a:schemeClr val="tx1"/>
            </a:solidFill>
            <a:round/>
            <a:headEnd/>
            <a:tailEnd/>
          </a:ln>
          <a:effectLst/>
        </p:spPr>
        <p:txBody>
          <a:bodyPr wrap="none" anchor="ctr"/>
          <a:lstStyle/>
          <a:p>
            <a:endParaRPr lang="en-US"/>
          </a:p>
        </p:txBody>
      </p:sp>
      <p:sp>
        <p:nvSpPr>
          <p:cNvPr id="343046" name="Line 6"/>
          <p:cNvSpPr>
            <a:spLocks noChangeShapeType="1"/>
          </p:cNvSpPr>
          <p:nvPr/>
        </p:nvSpPr>
        <p:spPr bwMode="auto">
          <a:xfrm flipV="1">
            <a:off x="3200400" y="1822450"/>
            <a:ext cx="0" cy="3213100"/>
          </a:xfrm>
          <a:prstGeom prst="line">
            <a:avLst/>
          </a:prstGeom>
          <a:noFill/>
          <a:ln w="28575">
            <a:solidFill>
              <a:schemeClr val="tx1"/>
            </a:solidFill>
            <a:round/>
            <a:headEnd/>
            <a:tailEnd/>
          </a:ln>
          <a:effectLst/>
        </p:spPr>
        <p:txBody>
          <a:bodyPr wrap="none" anchor="ctr"/>
          <a:lstStyle/>
          <a:p>
            <a:endParaRPr lang="en-US"/>
          </a:p>
        </p:txBody>
      </p:sp>
      <p:sp>
        <p:nvSpPr>
          <p:cNvPr id="343047" name="Line 7"/>
          <p:cNvSpPr>
            <a:spLocks noChangeShapeType="1"/>
          </p:cNvSpPr>
          <p:nvPr/>
        </p:nvSpPr>
        <p:spPr bwMode="auto">
          <a:xfrm>
            <a:off x="5949950" y="1828800"/>
            <a:ext cx="2654300" cy="0"/>
          </a:xfrm>
          <a:prstGeom prst="line">
            <a:avLst/>
          </a:prstGeom>
          <a:noFill/>
          <a:ln w="28575">
            <a:solidFill>
              <a:schemeClr val="tx1"/>
            </a:solidFill>
            <a:round/>
            <a:headEnd/>
            <a:tailEnd/>
          </a:ln>
          <a:effectLst/>
        </p:spPr>
        <p:txBody>
          <a:bodyPr wrap="none" anchor="ctr"/>
          <a:lstStyle/>
          <a:p>
            <a:endParaRPr lang="en-US"/>
          </a:p>
        </p:txBody>
      </p:sp>
      <p:sp>
        <p:nvSpPr>
          <p:cNvPr id="343048" name="Line 8"/>
          <p:cNvSpPr>
            <a:spLocks noChangeShapeType="1"/>
          </p:cNvSpPr>
          <p:nvPr/>
        </p:nvSpPr>
        <p:spPr bwMode="auto">
          <a:xfrm>
            <a:off x="5949950" y="5105400"/>
            <a:ext cx="2578100" cy="0"/>
          </a:xfrm>
          <a:prstGeom prst="line">
            <a:avLst/>
          </a:prstGeom>
          <a:noFill/>
          <a:ln w="28575">
            <a:solidFill>
              <a:schemeClr val="tx1"/>
            </a:solidFill>
            <a:round/>
            <a:headEnd/>
            <a:tailEnd/>
          </a:ln>
          <a:effectLst/>
        </p:spPr>
        <p:txBody>
          <a:bodyPr wrap="none" anchor="ctr"/>
          <a:lstStyle/>
          <a:p>
            <a:endParaRPr lang="en-US"/>
          </a:p>
        </p:txBody>
      </p:sp>
      <p:sp>
        <p:nvSpPr>
          <p:cNvPr id="343049" name="Line 9"/>
          <p:cNvSpPr>
            <a:spLocks noChangeShapeType="1"/>
          </p:cNvSpPr>
          <p:nvPr/>
        </p:nvSpPr>
        <p:spPr bwMode="auto">
          <a:xfrm flipV="1">
            <a:off x="5943600" y="1746250"/>
            <a:ext cx="0" cy="3365500"/>
          </a:xfrm>
          <a:prstGeom prst="line">
            <a:avLst/>
          </a:prstGeom>
          <a:noFill/>
          <a:ln w="28575">
            <a:solidFill>
              <a:schemeClr val="tx1"/>
            </a:solidFill>
            <a:round/>
            <a:headEnd/>
            <a:tailEnd/>
          </a:ln>
          <a:effectLst/>
        </p:spPr>
        <p:txBody>
          <a:bodyPr wrap="none" anchor="ctr"/>
          <a:lstStyle/>
          <a:p>
            <a:endParaRPr lang="en-US"/>
          </a:p>
        </p:txBody>
      </p:sp>
      <p:sp>
        <p:nvSpPr>
          <p:cNvPr id="343050" name="Rectangle 10"/>
          <p:cNvSpPr>
            <a:spLocks noChangeArrowheads="1"/>
          </p:cNvSpPr>
          <p:nvPr/>
        </p:nvSpPr>
        <p:spPr bwMode="auto">
          <a:xfrm>
            <a:off x="2576513" y="61913"/>
            <a:ext cx="1095375" cy="454025"/>
          </a:xfrm>
          <a:prstGeom prst="rect">
            <a:avLst/>
          </a:prstGeom>
          <a:noFill/>
          <a:ln w="12700">
            <a:noFill/>
            <a:miter lim="800000"/>
            <a:headEnd/>
            <a:tailEnd/>
          </a:ln>
          <a:effectLst/>
        </p:spPr>
        <p:txBody>
          <a:bodyPr wrap="none" lIns="90488" tIns="44450" rIns="90488" bIns="44450">
            <a:spAutoFit/>
          </a:bodyPr>
          <a:lstStyle/>
          <a:p>
            <a:r>
              <a:rPr lang="en-US" sz="2400" b="1">
                <a:effectLst>
                  <a:outerShdw blurRad="38100" dist="38100" dir="2700000" algn="tl">
                    <a:srgbClr val="C0C0C0"/>
                  </a:outerShdw>
                </a:effectLst>
                <a:latin typeface="Arial" pitchFamily="34" charset="0"/>
              </a:rPr>
              <a:t>HOME</a:t>
            </a:r>
          </a:p>
        </p:txBody>
      </p:sp>
      <p:sp>
        <p:nvSpPr>
          <p:cNvPr id="343051" name="Rectangle 11"/>
          <p:cNvSpPr>
            <a:spLocks noChangeArrowheads="1"/>
          </p:cNvSpPr>
          <p:nvPr/>
        </p:nvSpPr>
        <p:spPr bwMode="auto">
          <a:xfrm>
            <a:off x="5383213" y="61913"/>
            <a:ext cx="1460500" cy="454025"/>
          </a:xfrm>
          <a:prstGeom prst="rect">
            <a:avLst/>
          </a:prstGeom>
          <a:noFill/>
          <a:ln w="12700">
            <a:noFill/>
            <a:miter lim="800000"/>
            <a:headEnd/>
            <a:tailEnd/>
          </a:ln>
          <a:effectLst/>
        </p:spPr>
        <p:txBody>
          <a:bodyPr lIns="90488" tIns="44450" rIns="90488" bIns="44450">
            <a:spAutoFit/>
          </a:bodyPr>
          <a:lstStyle/>
          <a:p>
            <a:r>
              <a:rPr lang="en-US" sz="2400" b="1">
                <a:effectLst>
                  <a:outerShdw blurRad="38100" dist="38100" dir="2700000" algn="tl">
                    <a:srgbClr val="C0C0C0"/>
                  </a:outerShdw>
                </a:effectLst>
                <a:latin typeface="Arial" pitchFamily="34" charset="0"/>
              </a:rPr>
              <a:t>VISITOR</a:t>
            </a:r>
          </a:p>
        </p:txBody>
      </p:sp>
      <p:sp>
        <p:nvSpPr>
          <p:cNvPr id="343052" name="Oval 12"/>
          <p:cNvSpPr>
            <a:spLocks noChangeArrowheads="1"/>
          </p:cNvSpPr>
          <p:nvPr/>
        </p:nvSpPr>
        <p:spPr bwMode="auto">
          <a:xfrm>
            <a:off x="7397750" y="3244850"/>
            <a:ext cx="368300" cy="368300"/>
          </a:xfrm>
          <a:prstGeom prst="ellipse">
            <a:avLst/>
          </a:prstGeom>
          <a:solidFill>
            <a:schemeClr val="accent1"/>
          </a:solidFill>
          <a:ln w="12700">
            <a:solidFill>
              <a:schemeClr val="tx1"/>
            </a:solidFill>
            <a:round/>
            <a:headEnd/>
            <a:tailEnd/>
          </a:ln>
          <a:effectLst/>
        </p:spPr>
        <p:txBody>
          <a:bodyPr wrap="none" anchor="ctr"/>
          <a:lstStyle/>
          <a:p>
            <a:endParaRPr lang="en-US"/>
          </a:p>
        </p:txBody>
      </p:sp>
      <p:sp>
        <p:nvSpPr>
          <p:cNvPr id="343053" name="Rectangle 13"/>
          <p:cNvSpPr>
            <a:spLocks noChangeArrowheads="1"/>
          </p:cNvSpPr>
          <p:nvPr/>
        </p:nvSpPr>
        <p:spPr bwMode="auto">
          <a:xfrm>
            <a:off x="4310063" y="3154363"/>
            <a:ext cx="523875" cy="396875"/>
          </a:xfrm>
          <a:prstGeom prst="rect">
            <a:avLst/>
          </a:prstGeom>
          <a:noFill/>
          <a:ln w="12700">
            <a:noFill/>
            <a:miter lim="800000"/>
            <a:headEnd/>
            <a:tailEnd/>
          </a:ln>
          <a:effectLst/>
        </p:spPr>
        <p:txBody>
          <a:bodyPr wrap="none" anchor="ctr"/>
          <a:lstStyle/>
          <a:p>
            <a:endParaRPr lang="en-US"/>
          </a:p>
        </p:txBody>
      </p:sp>
      <p:sp>
        <p:nvSpPr>
          <p:cNvPr id="343054" name="Line 14"/>
          <p:cNvSpPr>
            <a:spLocks noChangeShapeType="1"/>
          </p:cNvSpPr>
          <p:nvPr/>
        </p:nvSpPr>
        <p:spPr bwMode="auto">
          <a:xfrm flipV="1">
            <a:off x="3200400" y="5861050"/>
            <a:ext cx="0" cy="165100"/>
          </a:xfrm>
          <a:prstGeom prst="line">
            <a:avLst/>
          </a:prstGeom>
          <a:noFill/>
          <a:ln w="12700">
            <a:solidFill>
              <a:schemeClr val="tx1"/>
            </a:solidFill>
            <a:round/>
            <a:headEnd/>
            <a:tailEnd/>
          </a:ln>
          <a:effectLst/>
        </p:spPr>
        <p:txBody>
          <a:bodyPr wrap="none" anchor="ctr"/>
          <a:lstStyle/>
          <a:p>
            <a:endParaRPr lang="en-US"/>
          </a:p>
        </p:txBody>
      </p:sp>
      <p:sp>
        <p:nvSpPr>
          <p:cNvPr id="343055" name="Line 15"/>
          <p:cNvSpPr>
            <a:spLocks noChangeShapeType="1"/>
          </p:cNvSpPr>
          <p:nvPr/>
        </p:nvSpPr>
        <p:spPr bwMode="auto">
          <a:xfrm flipV="1">
            <a:off x="3200400" y="5403850"/>
            <a:ext cx="0" cy="241300"/>
          </a:xfrm>
          <a:prstGeom prst="line">
            <a:avLst/>
          </a:prstGeom>
          <a:noFill/>
          <a:ln w="12700">
            <a:solidFill>
              <a:schemeClr val="tx1"/>
            </a:solidFill>
            <a:round/>
            <a:headEnd/>
            <a:tailEnd/>
          </a:ln>
          <a:effectLst/>
        </p:spPr>
        <p:txBody>
          <a:bodyPr wrap="none" anchor="ctr"/>
          <a:lstStyle/>
          <a:p>
            <a:endParaRPr lang="en-US"/>
          </a:p>
        </p:txBody>
      </p:sp>
      <p:sp>
        <p:nvSpPr>
          <p:cNvPr id="343056" name="Line 16"/>
          <p:cNvSpPr>
            <a:spLocks noChangeShapeType="1"/>
          </p:cNvSpPr>
          <p:nvPr/>
        </p:nvSpPr>
        <p:spPr bwMode="auto">
          <a:xfrm flipV="1">
            <a:off x="5943600" y="908050"/>
            <a:ext cx="0" cy="850900"/>
          </a:xfrm>
          <a:prstGeom prst="line">
            <a:avLst/>
          </a:prstGeom>
          <a:noFill/>
          <a:ln w="28575">
            <a:solidFill>
              <a:schemeClr val="tx1"/>
            </a:solidFill>
            <a:round/>
            <a:headEnd/>
            <a:tailEnd/>
          </a:ln>
          <a:effectLst/>
        </p:spPr>
        <p:txBody>
          <a:bodyPr wrap="none" anchor="ctr"/>
          <a:lstStyle/>
          <a:p>
            <a:endParaRPr lang="en-US"/>
          </a:p>
        </p:txBody>
      </p:sp>
      <p:sp>
        <p:nvSpPr>
          <p:cNvPr id="343057" name="Line 17"/>
          <p:cNvSpPr>
            <a:spLocks noChangeShapeType="1"/>
          </p:cNvSpPr>
          <p:nvPr/>
        </p:nvSpPr>
        <p:spPr bwMode="auto">
          <a:xfrm flipV="1">
            <a:off x="3200400" y="908050"/>
            <a:ext cx="0" cy="1079500"/>
          </a:xfrm>
          <a:prstGeom prst="line">
            <a:avLst/>
          </a:prstGeom>
          <a:noFill/>
          <a:ln w="28575">
            <a:solidFill>
              <a:schemeClr val="tx1"/>
            </a:solidFill>
            <a:round/>
            <a:headEnd/>
            <a:tailEnd/>
          </a:ln>
          <a:effectLst/>
        </p:spPr>
        <p:txBody>
          <a:bodyPr wrap="none" anchor="ctr"/>
          <a:lstStyle/>
          <a:p>
            <a:endParaRPr lang="en-US"/>
          </a:p>
        </p:txBody>
      </p:sp>
      <p:sp>
        <p:nvSpPr>
          <p:cNvPr id="343058" name="Line 18"/>
          <p:cNvSpPr>
            <a:spLocks noChangeShapeType="1"/>
          </p:cNvSpPr>
          <p:nvPr/>
        </p:nvSpPr>
        <p:spPr bwMode="auto">
          <a:xfrm flipV="1">
            <a:off x="3200400" y="5022850"/>
            <a:ext cx="0" cy="927100"/>
          </a:xfrm>
          <a:prstGeom prst="line">
            <a:avLst/>
          </a:prstGeom>
          <a:noFill/>
          <a:ln w="28575">
            <a:solidFill>
              <a:schemeClr val="tx1"/>
            </a:solidFill>
            <a:round/>
            <a:headEnd/>
            <a:tailEnd/>
          </a:ln>
          <a:effectLst/>
        </p:spPr>
        <p:txBody>
          <a:bodyPr wrap="none" anchor="ctr"/>
          <a:lstStyle/>
          <a:p>
            <a:endParaRPr lang="en-US"/>
          </a:p>
        </p:txBody>
      </p:sp>
      <p:sp>
        <p:nvSpPr>
          <p:cNvPr id="343059" name="Line 19"/>
          <p:cNvSpPr>
            <a:spLocks noChangeShapeType="1"/>
          </p:cNvSpPr>
          <p:nvPr/>
        </p:nvSpPr>
        <p:spPr bwMode="auto">
          <a:xfrm flipV="1">
            <a:off x="5943600" y="5022850"/>
            <a:ext cx="0" cy="1003300"/>
          </a:xfrm>
          <a:prstGeom prst="line">
            <a:avLst/>
          </a:prstGeom>
          <a:noFill/>
          <a:ln w="28575">
            <a:solidFill>
              <a:schemeClr val="tx1"/>
            </a:solidFill>
            <a:round/>
            <a:headEnd/>
            <a:tailEnd/>
          </a:ln>
          <a:effectLst/>
        </p:spPr>
        <p:txBody>
          <a:bodyPr wrap="none" anchor="ctr"/>
          <a:lstStyle/>
          <a:p>
            <a:endParaRPr lang="en-US"/>
          </a:p>
        </p:txBody>
      </p:sp>
      <p:sp>
        <p:nvSpPr>
          <p:cNvPr id="343060" name="Line 20"/>
          <p:cNvSpPr>
            <a:spLocks noChangeShapeType="1"/>
          </p:cNvSpPr>
          <p:nvPr/>
        </p:nvSpPr>
        <p:spPr bwMode="auto">
          <a:xfrm flipV="1">
            <a:off x="5943600" y="1365250"/>
            <a:ext cx="0" cy="469900"/>
          </a:xfrm>
          <a:prstGeom prst="line">
            <a:avLst/>
          </a:prstGeom>
          <a:noFill/>
          <a:ln w="12700">
            <a:solidFill>
              <a:schemeClr val="tx1"/>
            </a:solidFill>
            <a:round/>
            <a:headEnd/>
            <a:tailEnd/>
          </a:ln>
          <a:effectLst/>
        </p:spPr>
        <p:txBody>
          <a:bodyPr wrap="none" anchor="ctr"/>
          <a:lstStyle/>
          <a:p>
            <a:endParaRPr lang="en-US"/>
          </a:p>
        </p:txBody>
      </p:sp>
      <p:sp>
        <p:nvSpPr>
          <p:cNvPr id="343061" name="Rectangle 21"/>
          <p:cNvSpPr>
            <a:spLocks noChangeArrowheads="1"/>
          </p:cNvSpPr>
          <p:nvPr/>
        </p:nvSpPr>
        <p:spPr bwMode="auto">
          <a:xfrm>
            <a:off x="4273550" y="311150"/>
            <a:ext cx="596900" cy="1397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43062" name="Line 22"/>
          <p:cNvSpPr>
            <a:spLocks noChangeShapeType="1"/>
          </p:cNvSpPr>
          <p:nvPr/>
        </p:nvSpPr>
        <p:spPr bwMode="auto">
          <a:xfrm flipV="1">
            <a:off x="4114800" y="-6350"/>
            <a:ext cx="0" cy="850900"/>
          </a:xfrm>
          <a:prstGeom prst="line">
            <a:avLst/>
          </a:prstGeom>
          <a:noFill/>
          <a:ln w="12700">
            <a:solidFill>
              <a:schemeClr val="tx1"/>
            </a:solidFill>
            <a:round/>
            <a:headEnd/>
            <a:tailEnd/>
          </a:ln>
          <a:effectLst/>
        </p:spPr>
        <p:txBody>
          <a:bodyPr wrap="none" anchor="ctr"/>
          <a:lstStyle/>
          <a:p>
            <a:endParaRPr lang="en-US"/>
          </a:p>
        </p:txBody>
      </p:sp>
      <p:sp>
        <p:nvSpPr>
          <p:cNvPr id="343063" name="Line 23"/>
          <p:cNvSpPr>
            <a:spLocks noChangeShapeType="1"/>
          </p:cNvSpPr>
          <p:nvPr/>
        </p:nvSpPr>
        <p:spPr bwMode="auto">
          <a:xfrm flipV="1">
            <a:off x="5029200" y="-6350"/>
            <a:ext cx="0" cy="850900"/>
          </a:xfrm>
          <a:prstGeom prst="line">
            <a:avLst/>
          </a:prstGeom>
          <a:noFill/>
          <a:ln w="12700">
            <a:solidFill>
              <a:schemeClr val="tx1"/>
            </a:solidFill>
            <a:round/>
            <a:headEnd/>
            <a:tailEnd/>
          </a:ln>
          <a:effectLst/>
        </p:spPr>
        <p:txBody>
          <a:bodyPr wrap="none" anchor="ctr"/>
          <a:lstStyle/>
          <a:p>
            <a:endParaRPr lang="en-US"/>
          </a:p>
        </p:txBody>
      </p:sp>
      <p:sp>
        <p:nvSpPr>
          <p:cNvPr id="343064" name="Rectangle 24"/>
          <p:cNvSpPr>
            <a:spLocks noChangeArrowheads="1"/>
          </p:cNvSpPr>
          <p:nvPr/>
        </p:nvSpPr>
        <p:spPr bwMode="auto">
          <a:xfrm>
            <a:off x="2216150" y="387350"/>
            <a:ext cx="1358900" cy="635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43065" name="Rectangle 25"/>
          <p:cNvSpPr>
            <a:spLocks noChangeArrowheads="1"/>
          </p:cNvSpPr>
          <p:nvPr/>
        </p:nvSpPr>
        <p:spPr bwMode="auto">
          <a:xfrm>
            <a:off x="5480050" y="387350"/>
            <a:ext cx="1587500" cy="635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43066" name="Line 26"/>
          <p:cNvSpPr>
            <a:spLocks noChangeShapeType="1"/>
          </p:cNvSpPr>
          <p:nvPr/>
        </p:nvSpPr>
        <p:spPr bwMode="auto">
          <a:xfrm flipV="1">
            <a:off x="2667000" y="527050"/>
            <a:ext cx="0" cy="317500"/>
          </a:xfrm>
          <a:prstGeom prst="line">
            <a:avLst/>
          </a:prstGeom>
          <a:noFill/>
          <a:ln w="12700">
            <a:solidFill>
              <a:schemeClr val="tx1"/>
            </a:solidFill>
            <a:round/>
            <a:headEnd/>
            <a:tailEnd/>
          </a:ln>
          <a:effectLst/>
        </p:spPr>
        <p:txBody>
          <a:bodyPr wrap="none" anchor="ctr"/>
          <a:lstStyle/>
          <a:p>
            <a:endParaRPr lang="en-US"/>
          </a:p>
        </p:txBody>
      </p:sp>
      <p:sp>
        <p:nvSpPr>
          <p:cNvPr id="343067" name="Line 27"/>
          <p:cNvSpPr>
            <a:spLocks noChangeShapeType="1"/>
          </p:cNvSpPr>
          <p:nvPr/>
        </p:nvSpPr>
        <p:spPr bwMode="auto">
          <a:xfrm flipV="1">
            <a:off x="6553200" y="527050"/>
            <a:ext cx="0" cy="317500"/>
          </a:xfrm>
          <a:prstGeom prst="line">
            <a:avLst/>
          </a:prstGeom>
          <a:noFill/>
          <a:ln w="12700">
            <a:solidFill>
              <a:schemeClr val="tx1"/>
            </a:solidFill>
            <a:round/>
            <a:headEnd/>
            <a:tailEnd/>
          </a:ln>
          <a:effectLst/>
        </p:spPr>
        <p:txBody>
          <a:bodyPr wrap="none" anchor="ctr"/>
          <a:lstStyle/>
          <a:p>
            <a:endParaRPr lang="en-US"/>
          </a:p>
        </p:txBody>
      </p:sp>
      <p:sp>
        <p:nvSpPr>
          <p:cNvPr id="343068" name="Line 28"/>
          <p:cNvSpPr>
            <a:spLocks noChangeShapeType="1"/>
          </p:cNvSpPr>
          <p:nvPr/>
        </p:nvSpPr>
        <p:spPr bwMode="auto">
          <a:xfrm flipV="1">
            <a:off x="4572000" y="831850"/>
            <a:ext cx="0" cy="5194300"/>
          </a:xfrm>
          <a:prstGeom prst="line">
            <a:avLst/>
          </a:prstGeom>
          <a:noFill/>
          <a:ln w="28575">
            <a:solidFill>
              <a:schemeClr val="tx1"/>
            </a:solidFill>
            <a:round/>
            <a:headEnd/>
            <a:tailEnd/>
          </a:ln>
          <a:effectLst/>
        </p:spPr>
        <p:txBody>
          <a:bodyPr wrap="none" anchor="ctr"/>
          <a:lstStyle/>
          <a:p>
            <a:endParaRPr lang="en-US"/>
          </a:p>
        </p:txBody>
      </p:sp>
      <p:sp>
        <p:nvSpPr>
          <p:cNvPr id="343069" name="Rectangle 29"/>
          <p:cNvSpPr>
            <a:spLocks noChangeArrowheads="1"/>
          </p:cNvSpPr>
          <p:nvPr/>
        </p:nvSpPr>
        <p:spPr bwMode="auto">
          <a:xfrm>
            <a:off x="669925" y="2011363"/>
            <a:ext cx="2243138" cy="1006475"/>
          </a:xfrm>
          <a:prstGeom prst="rect">
            <a:avLst/>
          </a:prstGeom>
          <a:noFill/>
          <a:ln w="12700">
            <a:noFill/>
            <a:miter lim="800000"/>
            <a:headEnd/>
            <a:tailEnd/>
          </a:ln>
          <a:effectLst/>
        </p:spPr>
        <p:txBody>
          <a:bodyPr wrap="none" anchor="ctr"/>
          <a:lstStyle/>
          <a:p>
            <a:endParaRPr lang="en-US"/>
          </a:p>
        </p:txBody>
      </p:sp>
      <p:sp>
        <p:nvSpPr>
          <p:cNvPr id="343070" name="Rectangle 30"/>
          <p:cNvSpPr>
            <a:spLocks noChangeArrowheads="1"/>
          </p:cNvSpPr>
          <p:nvPr/>
        </p:nvSpPr>
        <p:spPr bwMode="auto">
          <a:xfrm>
            <a:off x="2743200" y="1447800"/>
            <a:ext cx="581025" cy="396875"/>
          </a:xfrm>
          <a:prstGeom prst="rect">
            <a:avLst/>
          </a:prstGeom>
          <a:noFill/>
          <a:ln w="12700">
            <a:noFill/>
            <a:miter lim="800000"/>
            <a:headEnd/>
            <a:tailEnd/>
          </a:ln>
          <a:effectLst/>
        </p:spPr>
        <p:txBody>
          <a:bodyPr wrap="none" anchor="ctr"/>
          <a:lstStyle/>
          <a:p>
            <a:endParaRPr lang="en-US"/>
          </a:p>
        </p:txBody>
      </p:sp>
      <p:sp>
        <p:nvSpPr>
          <p:cNvPr id="343071" name="Rectangle 31"/>
          <p:cNvSpPr>
            <a:spLocks noChangeArrowheads="1"/>
          </p:cNvSpPr>
          <p:nvPr/>
        </p:nvSpPr>
        <p:spPr bwMode="auto">
          <a:xfrm>
            <a:off x="4098925" y="3230563"/>
            <a:ext cx="354013" cy="396875"/>
          </a:xfrm>
          <a:prstGeom prst="rect">
            <a:avLst/>
          </a:prstGeom>
          <a:noFill/>
          <a:ln w="12700">
            <a:noFill/>
            <a:miter lim="800000"/>
            <a:headEnd/>
            <a:tailEnd/>
          </a:ln>
          <a:effectLst/>
        </p:spPr>
        <p:txBody>
          <a:bodyPr wrap="none" anchor="ctr"/>
          <a:lstStyle/>
          <a:p>
            <a:endParaRPr lang="en-US"/>
          </a:p>
        </p:txBody>
      </p:sp>
      <p:sp>
        <p:nvSpPr>
          <p:cNvPr id="343072" name="Rectangle 32"/>
          <p:cNvSpPr>
            <a:spLocks noChangeArrowheads="1"/>
          </p:cNvSpPr>
          <p:nvPr/>
        </p:nvSpPr>
        <p:spPr bwMode="auto">
          <a:xfrm>
            <a:off x="6765925" y="6430963"/>
            <a:ext cx="995363" cy="396875"/>
          </a:xfrm>
          <a:prstGeom prst="rect">
            <a:avLst/>
          </a:prstGeom>
          <a:noFill/>
          <a:ln w="12700">
            <a:noFill/>
            <a:miter lim="800000"/>
            <a:headEnd/>
            <a:tailEnd/>
          </a:ln>
          <a:effectLst/>
        </p:spPr>
        <p:txBody>
          <a:bodyPr wrap="none" anchor="ctr"/>
          <a:lstStyle/>
          <a:p>
            <a:endParaRPr lang="en-US"/>
          </a:p>
        </p:txBody>
      </p:sp>
      <p:sp>
        <p:nvSpPr>
          <p:cNvPr id="343073" name="Rectangle 33"/>
          <p:cNvSpPr>
            <a:spLocks noChangeArrowheads="1"/>
          </p:cNvSpPr>
          <p:nvPr/>
        </p:nvSpPr>
        <p:spPr bwMode="auto">
          <a:xfrm>
            <a:off x="2805113" y="504825"/>
            <a:ext cx="619125" cy="271463"/>
          </a:xfrm>
          <a:prstGeom prst="rect">
            <a:avLst/>
          </a:prstGeom>
          <a:noFill/>
          <a:ln w="12700">
            <a:noFill/>
            <a:miter lim="800000"/>
            <a:headEnd/>
            <a:tailEnd/>
          </a:ln>
          <a:effectLst/>
        </p:spPr>
        <p:txBody>
          <a:bodyPr wrap="none" lIns="90488" tIns="44450" rIns="90488" bIns="44450">
            <a:spAutoFit/>
          </a:bodyPr>
          <a:lstStyle/>
          <a:p>
            <a:r>
              <a:rPr lang="en-US" sz="1200"/>
              <a:t>XXXX</a:t>
            </a:r>
          </a:p>
        </p:txBody>
      </p:sp>
      <p:sp>
        <p:nvSpPr>
          <p:cNvPr id="343074" name="Rectangle 34"/>
          <p:cNvSpPr>
            <a:spLocks noChangeArrowheads="1"/>
          </p:cNvSpPr>
          <p:nvPr/>
        </p:nvSpPr>
        <p:spPr bwMode="auto">
          <a:xfrm>
            <a:off x="5549900" y="533400"/>
            <a:ext cx="619125" cy="271463"/>
          </a:xfrm>
          <a:prstGeom prst="rect">
            <a:avLst/>
          </a:prstGeom>
          <a:noFill/>
          <a:ln w="12700">
            <a:noFill/>
            <a:miter lim="800000"/>
            <a:headEnd/>
            <a:tailEnd/>
          </a:ln>
          <a:effectLst/>
        </p:spPr>
        <p:txBody>
          <a:bodyPr wrap="none" lIns="90488" tIns="44450" rIns="90488" bIns="44450">
            <a:spAutoFit/>
          </a:bodyPr>
          <a:lstStyle/>
          <a:p>
            <a:r>
              <a:rPr lang="en-US" sz="1200"/>
              <a:t>OOOO</a:t>
            </a:r>
          </a:p>
        </p:txBody>
      </p:sp>
      <p:sp>
        <p:nvSpPr>
          <p:cNvPr id="343075" name="Rectangle 35"/>
          <p:cNvSpPr>
            <a:spLocks noChangeArrowheads="1"/>
          </p:cNvSpPr>
          <p:nvPr/>
        </p:nvSpPr>
        <p:spPr bwMode="auto">
          <a:xfrm>
            <a:off x="2422525" y="1341438"/>
            <a:ext cx="404813" cy="274637"/>
          </a:xfrm>
          <a:prstGeom prst="rect">
            <a:avLst/>
          </a:prstGeom>
          <a:noFill/>
          <a:ln w="12700">
            <a:noFill/>
            <a:miter lim="800000"/>
            <a:headEnd/>
            <a:tailEnd/>
          </a:ln>
          <a:effectLst/>
        </p:spPr>
        <p:txBody>
          <a:bodyPr wrap="none" anchor="ctr"/>
          <a:lstStyle/>
          <a:p>
            <a:endParaRPr lang="en-US"/>
          </a:p>
        </p:txBody>
      </p:sp>
      <p:sp>
        <p:nvSpPr>
          <p:cNvPr id="343076" name="Rectangle 36"/>
          <p:cNvSpPr>
            <a:spLocks noChangeArrowheads="1"/>
          </p:cNvSpPr>
          <p:nvPr/>
        </p:nvSpPr>
        <p:spPr bwMode="auto">
          <a:xfrm>
            <a:off x="6384925" y="1189038"/>
            <a:ext cx="404813" cy="274637"/>
          </a:xfrm>
          <a:prstGeom prst="rect">
            <a:avLst/>
          </a:prstGeom>
          <a:noFill/>
          <a:ln w="12700">
            <a:noFill/>
            <a:miter lim="800000"/>
            <a:headEnd/>
            <a:tailEnd/>
          </a:ln>
          <a:effectLst/>
        </p:spPr>
        <p:txBody>
          <a:bodyPr wrap="none" anchor="ctr"/>
          <a:lstStyle/>
          <a:p>
            <a:endParaRPr lang="en-US"/>
          </a:p>
        </p:txBody>
      </p:sp>
      <p:sp>
        <p:nvSpPr>
          <p:cNvPr id="343077" name="Line 37"/>
          <p:cNvSpPr>
            <a:spLocks noChangeShapeType="1"/>
          </p:cNvSpPr>
          <p:nvPr/>
        </p:nvSpPr>
        <p:spPr bwMode="auto">
          <a:xfrm flipH="1">
            <a:off x="527050" y="5105400"/>
            <a:ext cx="2679700" cy="0"/>
          </a:xfrm>
          <a:prstGeom prst="line">
            <a:avLst/>
          </a:prstGeom>
          <a:noFill/>
          <a:ln w="28575">
            <a:solidFill>
              <a:schemeClr val="tx1"/>
            </a:solidFill>
            <a:round/>
            <a:headEnd/>
            <a:tailEnd/>
          </a:ln>
          <a:effectLst/>
        </p:spPr>
        <p:txBody>
          <a:bodyPr wrap="none" anchor="ctr"/>
          <a:lstStyle/>
          <a:p>
            <a:endParaRPr lang="en-US"/>
          </a:p>
        </p:txBody>
      </p:sp>
      <p:sp>
        <p:nvSpPr>
          <p:cNvPr id="343078" name="Rectangle 38"/>
          <p:cNvSpPr>
            <a:spLocks noChangeArrowheads="1"/>
          </p:cNvSpPr>
          <p:nvPr/>
        </p:nvSpPr>
        <p:spPr bwMode="auto">
          <a:xfrm>
            <a:off x="6157913" y="6051550"/>
            <a:ext cx="180975" cy="393700"/>
          </a:xfrm>
          <a:prstGeom prst="rect">
            <a:avLst/>
          </a:prstGeom>
          <a:noFill/>
          <a:ln w="12700">
            <a:noFill/>
            <a:miter lim="800000"/>
            <a:headEnd/>
            <a:tailEnd/>
          </a:ln>
          <a:effectLst/>
        </p:spPr>
        <p:txBody>
          <a:bodyPr wrap="none" lIns="90488" tIns="44450" rIns="90488" bIns="44450">
            <a:spAutoFit/>
          </a:bodyPr>
          <a:lstStyle/>
          <a:p>
            <a:endParaRPr lang="en-US" sz="2000" b="1"/>
          </a:p>
        </p:txBody>
      </p:sp>
      <p:sp>
        <p:nvSpPr>
          <p:cNvPr id="343079" name="Rectangle 39"/>
          <p:cNvSpPr>
            <a:spLocks noChangeArrowheads="1"/>
          </p:cNvSpPr>
          <p:nvPr/>
        </p:nvSpPr>
        <p:spPr bwMode="auto">
          <a:xfrm rot="16140000">
            <a:off x="8707437" y="5595938"/>
            <a:ext cx="180975" cy="241300"/>
          </a:xfrm>
          <a:prstGeom prst="rect">
            <a:avLst/>
          </a:prstGeom>
          <a:noFill/>
          <a:ln w="12700">
            <a:noFill/>
            <a:miter lim="800000"/>
            <a:headEnd/>
            <a:tailEnd/>
          </a:ln>
          <a:effectLst/>
        </p:spPr>
        <p:txBody>
          <a:bodyPr wrap="none" lIns="90488" tIns="44450" rIns="90488" bIns="44450">
            <a:spAutoFit/>
          </a:bodyPr>
          <a:lstStyle/>
          <a:p>
            <a:endParaRPr lang="en-US" sz="1000"/>
          </a:p>
        </p:txBody>
      </p:sp>
      <p:sp>
        <p:nvSpPr>
          <p:cNvPr id="343080" name="Rectangle 40"/>
          <p:cNvSpPr>
            <a:spLocks noChangeArrowheads="1"/>
          </p:cNvSpPr>
          <p:nvPr/>
        </p:nvSpPr>
        <p:spPr bwMode="auto">
          <a:xfrm>
            <a:off x="2347913" y="6196013"/>
            <a:ext cx="180975" cy="301625"/>
          </a:xfrm>
          <a:prstGeom prst="rect">
            <a:avLst/>
          </a:prstGeom>
          <a:noFill/>
          <a:ln w="12700">
            <a:noFill/>
            <a:miter lim="800000"/>
            <a:headEnd/>
            <a:tailEnd/>
          </a:ln>
          <a:effectLst/>
        </p:spPr>
        <p:txBody>
          <a:bodyPr wrap="none" lIns="90488" tIns="44450" rIns="90488" bIns="44450">
            <a:spAutoFit/>
          </a:bodyPr>
          <a:lstStyle/>
          <a:p>
            <a:endParaRPr lang="en-US"/>
          </a:p>
        </p:txBody>
      </p:sp>
      <p:sp>
        <p:nvSpPr>
          <p:cNvPr id="343081" name="Rectangle 41"/>
          <p:cNvSpPr>
            <a:spLocks noChangeArrowheads="1"/>
          </p:cNvSpPr>
          <p:nvPr/>
        </p:nvSpPr>
        <p:spPr bwMode="auto">
          <a:xfrm>
            <a:off x="4495800" y="3276600"/>
            <a:ext cx="152400" cy="1524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43082" name="Line 42"/>
          <p:cNvSpPr>
            <a:spLocks noChangeShapeType="1"/>
          </p:cNvSpPr>
          <p:nvPr/>
        </p:nvSpPr>
        <p:spPr bwMode="auto">
          <a:xfrm>
            <a:off x="7543800" y="3657600"/>
            <a:ext cx="0" cy="2209800"/>
          </a:xfrm>
          <a:prstGeom prst="line">
            <a:avLst/>
          </a:prstGeom>
          <a:noFill/>
          <a:ln w="12700" cap="rnd">
            <a:solidFill>
              <a:schemeClr val="tx1"/>
            </a:solidFill>
            <a:prstDash val="sysDot"/>
            <a:round/>
            <a:headEnd/>
            <a:tailEnd/>
          </a:ln>
          <a:effectLst/>
        </p:spPr>
        <p:txBody>
          <a:bodyPr/>
          <a:lstStyle/>
          <a:p>
            <a:endParaRPr lang="en-US"/>
          </a:p>
        </p:txBody>
      </p:sp>
      <p:sp>
        <p:nvSpPr>
          <p:cNvPr id="343083" name="Line 43"/>
          <p:cNvSpPr>
            <a:spLocks noChangeShapeType="1"/>
          </p:cNvSpPr>
          <p:nvPr/>
        </p:nvSpPr>
        <p:spPr bwMode="auto">
          <a:xfrm>
            <a:off x="7543800" y="990600"/>
            <a:ext cx="0" cy="2209800"/>
          </a:xfrm>
          <a:prstGeom prst="line">
            <a:avLst/>
          </a:prstGeom>
          <a:noFill/>
          <a:ln w="12700" cap="rnd">
            <a:solidFill>
              <a:schemeClr val="tx1"/>
            </a:solidFill>
            <a:prstDash val="sysDot"/>
            <a:round/>
            <a:headEnd/>
            <a:tailEnd/>
          </a:ln>
          <a:effectLst/>
        </p:spPr>
        <p:txBody>
          <a:bodyPr/>
          <a:lstStyle/>
          <a:p>
            <a:endParaRPr lang="en-US"/>
          </a:p>
        </p:txBody>
      </p:sp>
      <p:sp>
        <p:nvSpPr>
          <p:cNvPr id="343084" name="Line 44"/>
          <p:cNvSpPr>
            <a:spLocks noChangeShapeType="1"/>
          </p:cNvSpPr>
          <p:nvPr/>
        </p:nvSpPr>
        <p:spPr bwMode="auto">
          <a:xfrm>
            <a:off x="1600200" y="3657600"/>
            <a:ext cx="0" cy="2209800"/>
          </a:xfrm>
          <a:prstGeom prst="line">
            <a:avLst/>
          </a:prstGeom>
          <a:noFill/>
          <a:ln w="12700" cap="rnd">
            <a:solidFill>
              <a:schemeClr val="tx1"/>
            </a:solidFill>
            <a:prstDash val="sysDot"/>
            <a:round/>
            <a:headEnd/>
            <a:tailEnd/>
          </a:ln>
          <a:effectLst/>
        </p:spPr>
        <p:txBody>
          <a:bodyPr/>
          <a:lstStyle/>
          <a:p>
            <a:endParaRPr lang="en-US"/>
          </a:p>
        </p:txBody>
      </p:sp>
      <p:sp>
        <p:nvSpPr>
          <p:cNvPr id="343085" name="Line 45"/>
          <p:cNvSpPr>
            <a:spLocks noChangeShapeType="1"/>
          </p:cNvSpPr>
          <p:nvPr/>
        </p:nvSpPr>
        <p:spPr bwMode="auto">
          <a:xfrm>
            <a:off x="1600200" y="914400"/>
            <a:ext cx="0" cy="2209800"/>
          </a:xfrm>
          <a:prstGeom prst="line">
            <a:avLst/>
          </a:prstGeom>
          <a:noFill/>
          <a:ln w="12700" cap="rnd">
            <a:solidFill>
              <a:schemeClr val="tx1"/>
            </a:solidFill>
            <a:prstDash val="sysDot"/>
            <a:round/>
            <a:headEnd/>
            <a:tailEnd/>
          </a:ln>
          <a:effectLst/>
        </p:spPr>
        <p:txBody>
          <a:bodyPr/>
          <a:lstStyle/>
          <a:p>
            <a:endParaRPr lang="en-US"/>
          </a:p>
        </p:txBody>
      </p:sp>
      <p:pic>
        <p:nvPicPr>
          <p:cNvPr id="343086" name="Picture 46" descr="istockphoto_8914948-lacrosse-player"/>
          <p:cNvPicPr>
            <a:picLocks noChangeAspect="1" noChangeArrowheads="1"/>
          </p:cNvPicPr>
          <p:nvPr/>
        </p:nvPicPr>
        <p:blipFill>
          <a:blip r:embed="rId2" cstate="print"/>
          <a:srcRect/>
          <a:stretch>
            <a:fillRect/>
          </a:stretch>
        </p:blipFill>
        <p:spPr bwMode="auto">
          <a:xfrm>
            <a:off x="914400" y="2286000"/>
            <a:ext cx="328613" cy="452438"/>
          </a:xfrm>
          <a:prstGeom prst="rect">
            <a:avLst/>
          </a:prstGeom>
          <a:noFill/>
        </p:spPr>
      </p:pic>
      <p:pic>
        <p:nvPicPr>
          <p:cNvPr id="343087" name="Picture 47" descr="Lacrosse Player Royalty Free Stock Vector Art Illustration"/>
          <p:cNvPicPr>
            <a:picLocks noChangeAspect="1" noChangeArrowheads="1"/>
          </p:cNvPicPr>
          <p:nvPr/>
        </p:nvPicPr>
        <p:blipFill>
          <a:blip r:embed="rId3" cstate="print"/>
          <a:srcRect/>
          <a:stretch>
            <a:fillRect/>
          </a:stretch>
        </p:blipFill>
        <p:spPr bwMode="auto">
          <a:xfrm>
            <a:off x="1295400" y="2514600"/>
            <a:ext cx="347663" cy="461963"/>
          </a:xfrm>
          <a:prstGeom prst="rect">
            <a:avLst/>
          </a:prstGeom>
          <a:noFill/>
        </p:spPr>
      </p:pic>
      <p:pic>
        <p:nvPicPr>
          <p:cNvPr id="343088" name="Picture 48" descr="istockphoto_8914948-lacrosse-player"/>
          <p:cNvPicPr>
            <a:picLocks noChangeAspect="1" noChangeArrowheads="1"/>
          </p:cNvPicPr>
          <p:nvPr/>
        </p:nvPicPr>
        <p:blipFill>
          <a:blip r:embed="rId4" cstate="print"/>
          <a:srcRect/>
          <a:stretch>
            <a:fillRect/>
          </a:stretch>
        </p:blipFill>
        <p:spPr bwMode="auto">
          <a:xfrm>
            <a:off x="2743200" y="2057400"/>
            <a:ext cx="328613" cy="452438"/>
          </a:xfrm>
          <a:prstGeom prst="rect">
            <a:avLst/>
          </a:prstGeom>
          <a:noFill/>
        </p:spPr>
      </p:pic>
      <p:pic>
        <p:nvPicPr>
          <p:cNvPr id="343089" name="Picture 49" descr="Lacrosse Player Royalty Free Stock Vector Art Illustration"/>
          <p:cNvPicPr>
            <a:picLocks noChangeAspect="1" noChangeArrowheads="1"/>
          </p:cNvPicPr>
          <p:nvPr/>
        </p:nvPicPr>
        <p:blipFill>
          <a:blip r:embed="rId5" cstate="print"/>
          <a:srcRect/>
          <a:stretch>
            <a:fillRect/>
          </a:stretch>
        </p:blipFill>
        <p:spPr bwMode="auto">
          <a:xfrm>
            <a:off x="2286000" y="2514600"/>
            <a:ext cx="347663" cy="461963"/>
          </a:xfrm>
          <a:prstGeom prst="rect">
            <a:avLst/>
          </a:prstGeom>
          <a:noFill/>
        </p:spPr>
      </p:pic>
      <p:pic>
        <p:nvPicPr>
          <p:cNvPr id="343090" name="Picture 50" descr="istockphoto_8914948-lacrosse-player"/>
          <p:cNvPicPr>
            <a:picLocks noChangeAspect="1" noChangeArrowheads="1"/>
          </p:cNvPicPr>
          <p:nvPr/>
        </p:nvPicPr>
        <p:blipFill>
          <a:blip r:embed="rId4" cstate="print"/>
          <a:srcRect/>
          <a:stretch>
            <a:fillRect/>
          </a:stretch>
        </p:blipFill>
        <p:spPr bwMode="auto">
          <a:xfrm>
            <a:off x="2057400" y="3276600"/>
            <a:ext cx="328613" cy="452438"/>
          </a:xfrm>
          <a:prstGeom prst="rect">
            <a:avLst/>
          </a:prstGeom>
          <a:noFill/>
        </p:spPr>
      </p:pic>
      <p:pic>
        <p:nvPicPr>
          <p:cNvPr id="343091" name="Picture 51" descr="Lacrosse Player Royalty Free Stock Vector Art Illustration"/>
          <p:cNvPicPr>
            <a:picLocks noChangeAspect="1" noChangeArrowheads="1"/>
          </p:cNvPicPr>
          <p:nvPr/>
        </p:nvPicPr>
        <p:blipFill>
          <a:blip r:embed="rId5" cstate="print"/>
          <a:srcRect/>
          <a:stretch>
            <a:fillRect/>
          </a:stretch>
        </p:blipFill>
        <p:spPr bwMode="auto">
          <a:xfrm>
            <a:off x="1676400" y="3200400"/>
            <a:ext cx="347663" cy="461963"/>
          </a:xfrm>
          <a:prstGeom prst="rect">
            <a:avLst/>
          </a:prstGeom>
          <a:noFill/>
        </p:spPr>
      </p:pic>
      <p:pic>
        <p:nvPicPr>
          <p:cNvPr id="343092" name="Picture 52" descr="istockphoto_8914948-lacrosse-player"/>
          <p:cNvPicPr>
            <a:picLocks noChangeAspect="1" noChangeArrowheads="1"/>
          </p:cNvPicPr>
          <p:nvPr/>
        </p:nvPicPr>
        <p:blipFill>
          <a:blip r:embed="rId4" cstate="print"/>
          <a:srcRect/>
          <a:stretch>
            <a:fillRect/>
          </a:stretch>
        </p:blipFill>
        <p:spPr bwMode="auto">
          <a:xfrm>
            <a:off x="3200400" y="3200400"/>
            <a:ext cx="328613" cy="452438"/>
          </a:xfrm>
          <a:prstGeom prst="rect">
            <a:avLst/>
          </a:prstGeom>
          <a:noFill/>
        </p:spPr>
      </p:pic>
      <p:pic>
        <p:nvPicPr>
          <p:cNvPr id="343093" name="Picture 53" descr="Lacrosse Player Royalty Free Stock Vector Art Illustration"/>
          <p:cNvPicPr>
            <a:picLocks noChangeAspect="1" noChangeArrowheads="1"/>
          </p:cNvPicPr>
          <p:nvPr/>
        </p:nvPicPr>
        <p:blipFill>
          <a:blip r:embed="rId5" cstate="print"/>
          <a:srcRect/>
          <a:stretch>
            <a:fillRect/>
          </a:stretch>
        </p:blipFill>
        <p:spPr bwMode="auto">
          <a:xfrm>
            <a:off x="2819400" y="3200400"/>
            <a:ext cx="347663" cy="461963"/>
          </a:xfrm>
          <a:prstGeom prst="rect">
            <a:avLst/>
          </a:prstGeom>
          <a:noFill/>
        </p:spPr>
      </p:pic>
      <p:pic>
        <p:nvPicPr>
          <p:cNvPr id="343094" name="Picture 54" descr="istockphoto_8914948-lacrosse-player"/>
          <p:cNvPicPr>
            <a:picLocks noChangeAspect="1" noChangeArrowheads="1"/>
          </p:cNvPicPr>
          <p:nvPr/>
        </p:nvPicPr>
        <p:blipFill>
          <a:blip r:embed="rId2" cstate="print"/>
          <a:srcRect/>
          <a:stretch>
            <a:fillRect/>
          </a:stretch>
        </p:blipFill>
        <p:spPr bwMode="auto">
          <a:xfrm>
            <a:off x="914400" y="4343400"/>
            <a:ext cx="328613" cy="452438"/>
          </a:xfrm>
          <a:prstGeom prst="rect">
            <a:avLst/>
          </a:prstGeom>
          <a:noFill/>
        </p:spPr>
      </p:pic>
      <p:pic>
        <p:nvPicPr>
          <p:cNvPr id="343095" name="Picture 55" descr="Lacrosse Player Royalty Free Stock Vector Art Illustration"/>
          <p:cNvPicPr>
            <a:picLocks noChangeAspect="1" noChangeArrowheads="1"/>
          </p:cNvPicPr>
          <p:nvPr/>
        </p:nvPicPr>
        <p:blipFill>
          <a:blip r:embed="rId3" cstate="print"/>
          <a:srcRect/>
          <a:stretch>
            <a:fillRect/>
          </a:stretch>
        </p:blipFill>
        <p:spPr bwMode="auto">
          <a:xfrm>
            <a:off x="1295400" y="4038600"/>
            <a:ext cx="347663" cy="461963"/>
          </a:xfrm>
          <a:prstGeom prst="rect">
            <a:avLst/>
          </a:prstGeom>
          <a:noFill/>
        </p:spPr>
      </p:pic>
      <p:pic>
        <p:nvPicPr>
          <p:cNvPr id="343096" name="Picture 56" descr="Lacrosse Player Royalty Free Stock Vector Art Illustration"/>
          <p:cNvPicPr>
            <a:picLocks noChangeAspect="1" noChangeArrowheads="1"/>
          </p:cNvPicPr>
          <p:nvPr/>
        </p:nvPicPr>
        <p:blipFill>
          <a:blip r:embed="rId5" cstate="print"/>
          <a:srcRect/>
          <a:stretch>
            <a:fillRect/>
          </a:stretch>
        </p:blipFill>
        <p:spPr bwMode="auto">
          <a:xfrm>
            <a:off x="2362200" y="4038600"/>
            <a:ext cx="347663" cy="461963"/>
          </a:xfrm>
          <a:prstGeom prst="rect">
            <a:avLst/>
          </a:prstGeom>
          <a:noFill/>
        </p:spPr>
      </p:pic>
      <p:pic>
        <p:nvPicPr>
          <p:cNvPr id="343097" name="Picture 57" descr="istockphoto_8914948-lacrosse-player"/>
          <p:cNvPicPr>
            <a:picLocks noChangeAspect="1" noChangeArrowheads="1"/>
          </p:cNvPicPr>
          <p:nvPr/>
        </p:nvPicPr>
        <p:blipFill>
          <a:blip r:embed="rId4" cstate="print"/>
          <a:srcRect/>
          <a:stretch>
            <a:fillRect/>
          </a:stretch>
        </p:blipFill>
        <p:spPr bwMode="auto">
          <a:xfrm>
            <a:off x="2743200" y="4495800"/>
            <a:ext cx="328613" cy="452438"/>
          </a:xfrm>
          <a:prstGeom prst="rect">
            <a:avLst/>
          </a:prstGeom>
          <a:noFill/>
        </p:spPr>
      </p:pic>
      <p:sp>
        <p:nvSpPr>
          <p:cNvPr id="343098" name="Oval 58"/>
          <p:cNvSpPr>
            <a:spLocks noChangeArrowheads="1"/>
          </p:cNvSpPr>
          <p:nvPr/>
        </p:nvSpPr>
        <p:spPr bwMode="auto">
          <a:xfrm>
            <a:off x="1377950" y="3244850"/>
            <a:ext cx="368300" cy="368300"/>
          </a:xfrm>
          <a:prstGeom prst="ellipse">
            <a:avLst/>
          </a:prstGeom>
          <a:solidFill>
            <a:schemeClr val="accent1"/>
          </a:solidFill>
          <a:ln w="12700">
            <a:solidFill>
              <a:schemeClr val="tx1"/>
            </a:solidFill>
            <a:round/>
            <a:headEnd/>
            <a:tailEnd/>
          </a:ln>
          <a:effectLst/>
        </p:spPr>
        <p:txBody>
          <a:bodyPr wrap="none" anchor="ctr"/>
          <a:lstStyle/>
          <a:p>
            <a:endParaRPr lang="en-US"/>
          </a:p>
        </p:txBody>
      </p:sp>
      <p:sp>
        <p:nvSpPr>
          <p:cNvPr id="343099" name="AutoShape 59"/>
          <p:cNvSpPr>
            <a:spLocks noChangeArrowheads="1"/>
          </p:cNvSpPr>
          <p:nvPr/>
        </p:nvSpPr>
        <p:spPr bwMode="auto">
          <a:xfrm>
            <a:off x="1219200" y="2362200"/>
            <a:ext cx="76200" cy="762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hlink"/>
          </a:solidFill>
          <a:ln w="12700">
            <a:solidFill>
              <a:srgbClr val="FF0000"/>
            </a:solidFill>
            <a:round/>
            <a:headEnd/>
            <a:tailEnd/>
          </a:ln>
          <a:effectLst/>
        </p:spPr>
        <p:txBody>
          <a:bodyPr wrap="none" anchor="ctr"/>
          <a:lstStyle/>
          <a:p>
            <a:endParaRPr lang="en-US"/>
          </a:p>
        </p:txBody>
      </p:sp>
      <p:sp>
        <p:nvSpPr>
          <p:cNvPr id="343100" name="AutoShape 60"/>
          <p:cNvSpPr>
            <a:spLocks/>
          </p:cNvSpPr>
          <p:nvPr/>
        </p:nvSpPr>
        <p:spPr bwMode="auto">
          <a:xfrm>
            <a:off x="1752600" y="1066800"/>
            <a:ext cx="685800" cy="304800"/>
          </a:xfrm>
          <a:prstGeom prst="borderCallout1">
            <a:avLst>
              <a:gd name="adj1" fmla="val 37500"/>
              <a:gd name="adj2" fmla="val -11111"/>
              <a:gd name="adj3" fmla="val 408333"/>
              <a:gd name="adj4" fmla="val -57407"/>
            </a:avLst>
          </a:prstGeom>
          <a:solidFill>
            <a:srgbClr val="FFFF00">
              <a:alpha val="55000"/>
            </a:srgbClr>
          </a:solidFill>
          <a:ln w="12700">
            <a:solidFill>
              <a:srgbClr val="800000"/>
            </a:solidFill>
            <a:miter lim="800000"/>
            <a:headEnd/>
            <a:tailEnd type="triangle" w="med" len="med"/>
          </a:ln>
          <a:effectLst/>
        </p:spPr>
        <p:txBody>
          <a:bodyPr/>
          <a:lstStyle/>
          <a:p>
            <a:pPr algn="ctr"/>
            <a:r>
              <a:rPr lang="en-US" b="1">
                <a:solidFill>
                  <a:srgbClr val="990000"/>
                </a:solidFill>
              </a:rPr>
              <a:t>BALL</a:t>
            </a:r>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2"/>
          <p:cNvSpPr>
            <a:spLocks noChangeArrowheads="1"/>
          </p:cNvSpPr>
          <p:nvPr/>
        </p:nvSpPr>
        <p:spPr bwMode="auto">
          <a:xfrm>
            <a:off x="539750" y="882650"/>
            <a:ext cx="8064500" cy="5092700"/>
          </a:xfrm>
          <a:prstGeom prst="rect">
            <a:avLst/>
          </a:prstGeom>
          <a:noFill/>
          <a:ln w="28575">
            <a:solidFill>
              <a:schemeClr val="tx1"/>
            </a:solidFill>
            <a:miter lim="800000"/>
            <a:headEnd/>
            <a:tailEnd/>
          </a:ln>
          <a:effectLst/>
        </p:spPr>
        <p:txBody>
          <a:bodyPr wrap="none" anchor="ctr"/>
          <a:lstStyle/>
          <a:p>
            <a:endParaRPr lang="en-US"/>
          </a:p>
        </p:txBody>
      </p:sp>
      <p:sp>
        <p:nvSpPr>
          <p:cNvPr id="344067" name="Line 3"/>
          <p:cNvSpPr>
            <a:spLocks noChangeShapeType="1"/>
          </p:cNvSpPr>
          <p:nvPr/>
        </p:nvSpPr>
        <p:spPr bwMode="auto">
          <a:xfrm>
            <a:off x="4044950" y="1828800"/>
            <a:ext cx="1054100" cy="0"/>
          </a:xfrm>
          <a:prstGeom prst="line">
            <a:avLst/>
          </a:prstGeom>
          <a:noFill/>
          <a:ln w="28575">
            <a:solidFill>
              <a:schemeClr val="tx1"/>
            </a:solidFill>
            <a:round/>
            <a:headEnd/>
            <a:tailEnd/>
          </a:ln>
          <a:effectLst/>
        </p:spPr>
        <p:txBody>
          <a:bodyPr wrap="none" anchor="ctr"/>
          <a:lstStyle/>
          <a:p>
            <a:endParaRPr lang="en-US"/>
          </a:p>
        </p:txBody>
      </p:sp>
      <p:sp>
        <p:nvSpPr>
          <p:cNvPr id="344068" name="Line 4"/>
          <p:cNvSpPr>
            <a:spLocks noChangeShapeType="1"/>
          </p:cNvSpPr>
          <p:nvPr/>
        </p:nvSpPr>
        <p:spPr bwMode="auto">
          <a:xfrm>
            <a:off x="4121150" y="5105400"/>
            <a:ext cx="901700" cy="0"/>
          </a:xfrm>
          <a:prstGeom prst="line">
            <a:avLst/>
          </a:prstGeom>
          <a:noFill/>
          <a:ln w="28575">
            <a:solidFill>
              <a:schemeClr val="tx1"/>
            </a:solidFill>
            <a:round/>
            <a:headEnd/>
            <a:tailEnd/>
          </a:ln>
          <a:effectLst/>
        </p:spPr>
        <p:txBody>
          <a:bodyPr wrap="none" anchor="ctr"/>
          <a:lstStyle/>
          <a:p>
            <a:endParaRPr lang="en-US"/>
          </a:p>
        </p:txBody>
      </p:sp>
      <p:sp>
        <p:nvSpPr>
          <p:cNvPr id="344069" name="Line 5"/>
          <p:cNvSpPr>
            <a:spLocks noChangeShapeType="1"/>
          </p:cNvSpPr>
          <p:nvPr/>
        </p:nvSpPr>
        <p:spPr bwMode="auto">
          <a:xfrm flipH="1">
            <a:off x="527050" y="1828800"/>
            <a:ext cx="2679700" cy="0"/>
          </a:xfrm>
          <a:prstGeom prst="line">
            <a:avLst/>
          </a:prstGeom>
          <a:noFill/>
          <a:ln w="28575">
            <a:solidFill>
              <a:schemeClr val="tx1"/>
            </a:solidFill>
            <a:round/>
            <a:headEnd/>
            <a:tailEnd/>
          </a:ln>
          <a:effectLst/>
        </p:spPr>
        <p:txBody>
          <a:bodyPr wrap="none" anchor="ctr"/>
          <a:lstStyle/>
          <a:p>
            <a:endParaRPr lang="en-US"/>
          </a:p>
        </p:txBody>
      </p:sp>
      <p:sp>
        <p:nvSpPr>
          <p:cNvPr id="344070" name="Line 6"/>
          <p:cNvSpPr>
            <a:spLocks noChangeShapeType="1"/>
          </p:cNvSpPr>
          <p:nvPr/>
        </p:nvSpPr>
        <p:spPr bwMode="auto">
          <a:xfrm flipV="1">
            <a:off x="3200400" y="1822450"/>
            <a:ext cx="0" cy="3213100"/>
          </a:xfrm>
          <a:prstGeom prst="line">
            <a:avLst/>
          </a:prstGeom>
          <a:noFill/>
          <a:ln w="28575">
            <a:solidFill>
              <a:schemeClr val="tx1"/>
            </a:solidFill>
            <a:round/>
            <a:headEnd/>
            <a:tailEnd/>
          </a:ln>
          <a:effectLst/>
        </p:spPr>
        <p:txBody>
          <a:bodyPr wrap="none" anchor="ctr"/>
          <a:lstStyle/>
          <a:p>
            <a:endParaRPr lang="en-US"/>
          </a:p>
        </p:txBody>
      </p:sp>
      <p:sp>
        <p:nvSpPr>
          <p:cNvPr id="344071" name="Line 7"/>
          <p:cNvSpPr>
            <a:spLocks noChangeShapeType="1"/>
          </p:cNvSpPr>
          <p:nvPr/>
        </p:nvSpPr>
        <p:spPr bwMode="auto">
          <a:xfrm>
            <a:off x="5949950" y="1828800"/>
            <a:ext cx="2654300" cy="0"/>
          </a:xfrm>
          <a:prstGeom prst="line">
            <a:avLst/>
          </a:prstGeom>
          <a:noFill/>
          <a:ln w="28575">
            <a:solidFill>
              <a:schemeClr val="tx1"/>
            </a:solidFill>
            <a:round/>
            <a:headEnd/>
            <a:tailEnd/>
          </a:ln>
          <a:effectLst/>
        </p:spPr>
        <p:txBody>
          <a:bodyPr wrap="none" anchor="ctr"/>
          <a:lstStyle/>
          <a:p>
            <a:endParaRPr lang="en-US"/>
          </a:p>
        </p:txBody>
      </p:sp>
      <p:sp>
        <p:nvSpPr>
          <p:cNvPr id="344072" name="Line 8"/>
          <p:cNvSpPr>
            <a:spLocks noChangeShapeType="1"/>
          </p:cNvSpPr>
          <p:nvPr/>
        </p:nvSpPr>
        <p:spPr bwMode="auto">
          <a:xfrm>
            <a:off x="5949950" y="5105400"/>
            <a:ext cx="2578100" cy="0"/>
          </a:xfrm>
          <a:prstGeom prst="line">
            <a:avLst/>
          </a:prstGeom>
          <a:noFill/>
          <a:ln w="28575">
            <a:solidFill>
              <a:schemeClr val="tx1"/>
            </a:solidFill>
            <a:round/>
            <a:headEnd/>
            <a:tailEnd/>
          </a:ln>
          <a:effectLst/>
        </p:spPr>
        <p:txBody>
          <a:bodyPr wrap="none" anchor="ctr"/>
          <a:lstStyle/>
          <a:p>
            <a:endParaRPr lang="en-US"/>
          </a:p>
        </p:txBody>
      </p:sp>
      <p:sp>
        <p:nvSpPr>
          <p:cNvPr id="344073" name="Line 9"/>
          <p:cNvSpPr>
            <a:spLocks noChangeShapeType="1"/>
          </p:cNvSpPr>
          <p:nvPr/>
        </p:nvSpPr>
        <p:spPr bwMode="auto">
          <a:xfrm flipV="1">
            <a:off x="5943600" y="1746250"/>
            <a:ext cx="0" cy="3365500"/>
          </a:xfrm>
          <a:prstGeom prst="line">
            <a:avLst/>
          </a:prstGeom>
          <a:noFill/>
          <a:ln w="28575">
            <a:solidFill>
              <a:schemeClr val="tx1"/>
            </a:solidFill>
            <a:round/>
            <a:headEnd/>
            <a:tailEnd/>
          </a:ln>
          <a:effectLst/>
        </p:spPr>
        <p:txBody>
          <a:bodyPr wrap="none" anchor="ctr"/>
          <a:lstStyle/>
          <a:p>
            <a:endParaRPr lang="en-US"/>
          </a:p>
        </p:txBody>
      </p:sp>
      <p:sp>
        <p:nvSpPr>
          <p:cNvPr id="344074" name="Rectangle 10"/>
          <p:cNvSpPr>
            <a:spLocks noChangeArrowheads="1"/>
          </p:cNvSpPr>
          <p:nvPr/>
        </p:nvSpPr>
        <p:spPr bwMode="auto">
          <a:xfrm>
            <a:off x="2576513" y="61913"/>
            <a:ext cx="1095375" cy="454025"/>
          </a:xfrm>
          <a:prstGeom prst="rect">
            <a:avLst/>
          </a:prstGeom>
          <a:noFill/>
          <a:ln w="12700">
            <a:noFill/>
            <a:miter lim="800000"/>
            <a:headEnd/>
            <a:tailEnd/>
          </a:ln>
          <a:effectLst/>
        </p:spPr>
        <p:txBody>
          <a:bodyPr wrap="none" lIns="90488" tIns="44450" rIns="90488" bIns="44450">
            <a:spAutoFit/>
          </a:bodyPr>
          <a:lstStyle/>
          <a:p>
            <a:r>
              <a:rPr lang="en-US" sz="2400" b="1">
                <a:effectLst>
                  <a:outerShdw blurRad="38100" dist="38100" dir="2700000" algn="tl">
                    <a:srgbClr val="C0C0C0"/>
                  </a:outerShdw>
                </a:effectLst>
                <a:latin typeface="Arial" pitchFamily="34" charset="0"/>
              </a:rPr>
              <a:t>HOME</a:t>
            </a:r>
          </a:p>
        </p:txBody>
      </p:sp>
      <p:sp>
        <p:nvSpPr>
          <p:cNvPr id="344075" name="Rectangle 11"/>
          <p:cNvSpPr>
            <a:spLocks noChangeArrowheads="1"/>
          </p:cNvSpPr>
          <p:nvPr/>
        </p:nvSpPr>
        <p:spPr bwMode="auto">
          <a:xfrm>
            <a:off x="5383213" y="61913"/>
            <a:ext cx="1460500" cy="454025"/>
          </a:xfrm>
          <a:prstGeom prst="rect">
            <a:avLst/>
          </a:prstGeom>
          <a:noFill/>
          <a:ln w="12700">
            <a:noFill/>
            <a:miter lim="800000"/>
            <a:headEnd/>
            <a:tailEnd/>
          </a:ln>
          <a:effectLst/>
        </p:spPr>
        <p:txBody>
          <a:bodyPr lIns="90488" tIns="44450" rIns="90488" bIns="44450">
            <a:spAutoFit/>
          </a:bodyPr>
          <a:lstStyle/>
          <a:p>
            <a:r>
              <a:rPr lang="en-US" sz="2400" b="1">
                <a:effectLst>
                  <a:outerShdw blurRad="38100" dist="38100" dir="2700000" algn="tl">
                    <a:srgbClr val="C0C0C0"/>
                  </a:outerShdw>
                </a:effectLst>
                <a:latin typeface="Arial" pitchFamily="34" charset="0"/>
              </a:rPr>
              <a:t>VISITOR</a:t>
            </a:r>
          </a:p>
        </p:txBody>
      </p:sp>
      <p:sp>
        <p:nvSpPr>
          <p:cNvPr id="344076" name="Oval 12"/>
          <p:cNvSpPr>
            <a:spLocks noChangeArrowheads="1"/>
          </p:cNvSpPr>
          <p:nvPr/>
        </p:nvSpPr>
        <p:spPr bwMode="auto">
          <a:xfrm>
            <a:off x="7397750" y="3244850"/>
            <a:ext cx="368300" cy="368300"/>
          </a:xfrm>
          <a:prstGeom prst="ellipse">
            <a:avLst/>
          </a:prstGeom>
          <a:solidFill>
            <a:schemeClr val="accent1"/>
          </a:solidFill>
          <a:ln w="12700">
            <a:solidFill>
              <a:schemeClr val="tx1"/>
            </a:solidFill>
            <a:round/>
            <a:headEnd/>
            <a:tailEnd/>
          </a:ln>
          <a:effectLst/>
        </p:spPr>
        <p:txBody>
          <a:bodyPr wrap="none" anchor="ctr"/>
          <a:lstStyle/>
          <a:p>
            <a:endParaRPr lang="en-US"/>
          </a:p>
        </p:txBody>
      </p:sp>
      <p:sp>
        <p:nvSpPr>
          <p:cNvPr id="344077" name="Rectangle 13"/>
          <p:cNvSpPr>
            <a:spLocks noChangeArrowheads="1"/>
          </p:cNvSpPr>
          <p:nvPr/>
        </p:nvSpPr>
        <p:spPr bwMode="auto">
          <a:xfrm>
            <a:off x="4310063" y="3154363"/>
            <a:ext cx="523875" cy="396875"/>
          </a:xfrm>
          <a:prstGeom prst="rect">
            <a:avLst/>
          </a:prstGeom>
          <a:noFill/>
          <a:ln w="12700">
            <a:noFill/>
            <a:miter lim="800000"/>
            <a:headEnd/>
            <a:tailEnd/>
          </a:ln>
          <a:effectLst/>
        </p:spPr>
        <p:txBody>
          <a:bodyPr wrap="none" anchor="ctr"/>
          <a:lstStyle/>
          <a:p>
            <a:endParaRPr lang="en-US"/>
          </a:p>
        </p:txBody>
      </p:sp>
      <p:sp>
        <p:nvSpPr>
          <p:cNvPr id="344078" name="Line 14"/>
          <p:cNvSpPr>
            <a:spLocks noChangeShapeType="1"/>
          </p:cNvSpPr>
          <p:nvPr/>
        </p:nvSpPr>
        <p:spPr bwMode="auto">
          <a:xfrm flipV="1">
            <a:off x="3200400" y="5861050"/>
            <a:ext cx="0" cy="165100"/>
          </a:xfrm>
          <a:prstGeom prst="line">
            <a:avLst/>
          </a:prstGeom>
          <a:noFill/>
          <a:ln w="12700">
            <a:solidFill>
              <a:schemeClr val="tx1"/>
            </a:solidFill>
            <a:round/>
            <a:headEnd/>
            <a:tailEnd/>
          </a:ln>
          <a:effectLst/>
        </p:spPr>
        <p:txBody>
          <a:bodyPr wrap="none" anchor="ctr"/>
          <a:lstStyle/>
          <a:p>
            <a:endParaRPr lang="en-US"/>
          </a:p>
        </p:txBody>
      </p:sp>
      <p:sp>
        <p:nvSpPr>
          <p:cNvPr id="344079" name="Line 15"/>
          <p:cNvSpPr>
            <a:spLocks noChangeShapeType="1"/>
          </p:cNvSpPr>
          <p:nvPr/>
        </p:nvSpPr>
        <p:spPr bwMode="auto">
          <a:xfrm flipV="1">
            <a:off x="3200400" y="5403850"/>
            <a:ext cx="0" cy="241300"/>
          </a:xfrm>
          <a:prstGeom prst="line">
            <a:avLst/>
          </a:prstGeom>
          <a:noFill/>
          <a:ln w="12700">
            <a:solidFill>
              <a:schemeClr val="tx1"/>
            </a:solidFill>
            <a:round/>
            <a:headEnd/>
            <a:tailEnd/>
          </a:ln>
          <a:effectLst/>
        </p:spPr>
        <p:txBody>
          <a:bodyPr wrap="none" anchor="ctr"/>
          <a:lstStyle/>
          <a:p>
            <a:endParaRPr lang="en-US"/>
          </a:p>
        </p:txBody>
      </p:sp>
      <p:sp>
        <p:nvSpPr>
          <p:cNvPr id="344080" name="Line 16"/>
          <p:cNvSpPr>
            <a:spLocks noChangeShapeType="1"/>
          </p:cNvSpPr>
          <p:nvPr/>
        </p:nvSpPr>
        <p:spPr bwMode="auto">
          <a:xfrm flipV="1">
            <a:off x="5943600" y="908050"/>
            <a:ext cx="0" cy="850900"/>
          </a:xfrm>
          <a:prstGeom prst="line">
            <a:avLst/>
          </a:prstGeom>
          <a:noFill/>
          <a:ln w="28575">
            <a:solidFill>
              <a:schemeClr val="tx1"/>
            </a:solidFill>
            <a:round/>
            <a:headEnd/>
            <a:tailEnd/>
          </a:ln>
          <a:effectLst/>
        </p:spPr>
        <p:txBody>
          <a:bodyPr wrap="none" anchor="ctr"/>
          <a:lstStyle/>
          <a:p>
            <a:endParaRPr lang="en-US"/>
          </a:p>
        </p:txBody>
      </p:sp>
      <p:sp>
        <p:nvSpPr>
          <p:cNvPr id="344081" name="Line 17"/>
          <p:cNvSpPr>
            <a:spLocks noChangeShapeType="1"/>
          </p:cNvSpPr>
          <p:nvPr/>
        </p:nvSpPr>
        <p:spPr bwMode="auto">
          <a:xfrm flipV="1">
            <a:off x="3200400" y="908050"/>
            <a:ext cx="0" cy="1079500"/>
          </a:xfrm>
          <a:prstGeom prst="line">
            <a:avLst/>
          </a:prstGeom>
          <a:noFill/>
          <a:ln w="28575">
            <a:solidFill>
              <a:schemeClr val="tx1"/>
            </a:solidFill>
            <a:round/>
            <a:headEnd/>
            <a:tailEnd/>
          </a:ln>
          <a:effectLst/>
        </p:spPr>
        <p:txBody>
          <a:bodyPr wrap="none" anchor="ctr"/>
          <a:lstStyle/>
          <a:p>
            <a:endParaRPr lang="en-US"/>
          </a:p>
        </p:txBody>
      </p:sp>
      <p:sp>
        <p:nvSpPr>
          <p:cNvPr id="344082" name="Line 18"/>
          <p:cNvSpPr>
            <a:spLocks noChangeShapeType="1"/>
          </p:cNvSpPr>
          <p:nvPr/>
        </p:nvSpPr>
        <p:spPr bwMode="auto">
          <a:xfrm flipV="1">
            <a:off x="3200400" y="5022850"/>
            <a:ext cx="0" cy="927100"/>
          </a:xfrm>
          <a:prstGeom prst="line">
            <a:avLst/>
          </a:prstGeom>
          <a:noFill/>
          <a:ln w="28575">
            <a:solidFill>
              <a:schemeClr val="tx1"/>
            </a:solidFill>
            <a:round/>
            <a:headEnd/>
            <a:tailEnd/>
          </a:ln>
          <a:effectLst/>
        </p:spPr>
        <p:txBody>
          <a:bodyPr wrap="none" anchor="ctr"/>
          <a:lstStyle/>
          <a:p>
            <a:endParaRPr lang="en-US"/>
          </a:p>
        </p:txBody>
      </p:sp>
      <p:sp>
        <p:nvSpPr>
          <p:cNvPr id="344083" name="Line 19"/>
          <p:cNvSpPr>
            <a:spLocks noChangeShapeType="1"/>
          </p:cNvSpPr>
          <p:nvPr/>
        </p:nvSpPr>
        <p:spPr bwMode="auto">
          <a:xfrm flipV="1">
            <a:off x="5943600" y="5022850"/>
            <a:ext cx="0" cy="1003300"/>
          </a:xfrm>
          <a:prstGeom prst="line">
            <a:avLst/>
          </a:prstGeom>
          <a:noFill/>
          <a:ln w="28575">
            <a:solidFill>
              <a:schemeClr val="tx1"/>
            </a:solidFill>
            <a:round/>
            <a:headEnd/>
            <a:tailEnd/>
          </a:ln>
          <a:effectLst/>
        </p:spPr>
        <p:txBody>
          <a:bodyPr wrap="none" anchor="ctr"/>
          <a:lstStyle/>
          <a:p>
            <a:endParaRPr lang="en-US"/>
          </a:p>
        </p:txBody>
      </p:sp>
      <p:sp>
        <p:nvSpPr>
          <p:cNvPr id="344084" name="Line 20"/>
          <p:cNvSpPr>
            <a:spLocks noChangeShapeType="1"/>
          </p:cNvSpPr>
          <p:nvPr/>
        </p:nvSpPr>
        <p:spPr bwMode="auto">
          <a:xfrm flipV="1">
            <a:off x="5943600" y="1365250"/>
            <a:ext cx="0" cy="469900"/>
          </a:xfrm>
          <a:prstGeom prst="line">
            <a:avLst/>
          </a:prstGeom>
          <a:noFill/>
          <a:ln w="12700">
            <a:solidFill>
              <a:schemeClr val="tx1"/>
            </a:solidFill>
            <a:round/>
            <a:headEnd/>
            <a:tailEnd/>
          </a:ln>
          <a:effectLst/>
        </p:spPr>
        <p:txBody>
          <a:bodyPr wrap="none" anchor="ctr"/>
          <a:lstStyle/>
          <a:p>
            <a:endParaRPr lang="en-US"/>
          </a:p>
        </p:txBody>
      </p:sp>
      <p:sp>
        <p:nvSpPr>
          <p:cNvPr id="344085" name="Rectangle 21"/>
          <p:cNvSpPr>
            <a:spLocks noChangeArrowheads="1"/>
          </p:cNvSpPr>
          <p:nvPr/>
        </p:nvSpPr>
        <p:spPr bwMode="auto">
          <a:xfrm>
            <a:off x="4273550" y="311150"/>
            <a:ext cx="596900" cy="1397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44086" name="Line 22"/>
          <p:cNvSpPr>
            <a:spLocks noChangeShapeType="1"/>
          </p:cNvSpPr>
          <p:nvPr/>
        </p:nvSpPr>
        <p:spPr bwMode="auto">
          <a:xfrm flipV="1">
            <a:off x="4114800" y="-6350"/>
            <a:ext cx="0" cy="850900"/>
          </a:xfrm>
          <a:prstGeom prst="line">
            <a:avLst/>
          </a:prstGeom>
          <a:noFill/>
          <a:ln w="12700">
            <a:solidFill>
              <a:schemeClr val="tx1"/>
            </a:solidFill>
            <a:round/>
            <a:headEnd/>
            <a:tailEnd/>
          </a:ln>
          <a:effectLst/>
        </p:spPr>
        <p:txBody>
          <a:bodyPr wrap="none" anchor="ctr"/>
          <a:lstStyle/>
          <a:p>
            <a:endParaRPr lang="en-US"/>
          </a:p>
        </p:txBody>
      </p:sp>
      <p:sp>
        <p:nvSpPr>
          <p:cNvPr id="344087" name="Line 23"/>
          <p:cNvSpPr>
            <a:spLocks noChangeShapeType="1"/>
          </p:cNvSpPr>
          <p:nvPr/>
        </p:nvSpPr>
        <p:spPr bwMode="auto">
          <a:xfrm flipV="1">
            <a:off x="5029200" y="-6350"/>
            <a:ext cx="0" cy="850900"/>
          </a:xfrm>
          <a:prstGeom prst="line">
            <a:avLst/>
          </a:prstGeom>
          <a:noFill/>
          <a:ln w="12700">
            <a:solidFill>
              <a:schemeClr val="tx1"/>
            </a:solidFill>
            <a:round/>
            <a:headEnd/>
            <a:tailEnd/>
          </a:ln>
          <a:effectLst/>
        </p:spPr>
        <p:txBody>
          <a:bodyPr wrap="none" anchor="ctr"/>
          <a:lstStyle/>
          <a:p>
            <a:endParaRPr lang="en-US"/>
          </a:p>
        </p:txBody>
      </p:sp>
      <p:sp>
        <p:nvSpPr>
          <p:cNvPr id="344088" name="Rectangle 24"/>
          <p:cNvSpPr>
            <a:spLocks noChangeArrowheads="1"/>
          </p:cNvSpPr>
          <p:nvPr/>
        </p:nvSpPr>
        <p:spPr bwMode="auto">
          <a:xfrm>
            <a:off x="2216150" y="387350"/>
            <a:ext cx="1358900" cy="635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44089" name="Rectangle 25"/>
          <p:cNvSpPr>
            <a:spLocks noChangeArrowheads="1"/>
          </p:cNvSpPr>
          <p:nvPr/>
        </p:nvSpPr>
        <p:spPr bwMode="auto">
          <a:xfrm>
            <a:off x="5480050" y="387350"/>
            <a:ext cx="1587500" cy="635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44090" name="Line 26"/>
          <p:cNvSpPr>
            <a:spLocks noChangeShapeType="1"/>
          </p:cNvSpPr>
          <p:nvPr/>
        </p:nvSpPr>
        <p:spPr bwMode="auto">
          <a:xfrm flipV="1">
            <a:off x="2667000" y="527050"/>
            <a:ext cx="0" cy="317500"/>
          </a:xfrm>
          <a:prstGeom prst="line">
            <a:avLst/>
          </a:prstGeom>
          <a:noFill/>
          <a:ln w="12700">
            <a:solidFill>
              <a:schemeClr val="tx1"/>
            </a:solidFill>
            <a:round/>
            <a:headEnd/>
            <a:tailEnd/>
          </a:ln>
          <a:effectLst/>
        </p:spPr>
        <p:txBody>
          <a:bodyPr wrap="none" anchor="ctr"/>
          <a:lstStyle/>
          <a:p>
            <a:endParaRPr lang="en-US"/>
          </a:p>
        </p:txBody>
      </p:sp>
      <p:sp>
        <p:nvSpPr>
          <p:cNvPr id="344091" name="Line 27"/>
          <p:cNvSpPr>
            <a:spLocks noChangeShapeType="1"/>
          </p:cNvSpPr>
          <p:nvPr/>
        </p:nvSpPr>
        <p:spPr bwMode="auto">
          <a:xfrm flipV="1">
            <a:off x="6553200" y="527050"/>
            <a:ext cx="0" cy="317500"/>
          </a:xfrm>
          <a:prstGeom prst="line">
            <a:avLst/>
          </a:prstGeom>
          <a:noFill/>
          <a:ln w="12700">
            <a:solidFill>
              <a:schemeClr val="tx1"/>
            </a:solidFill>
            <a:round/>
            <a:headEnd/>
            <a:tailEnd/>
          </a:ln>
          <a:effectLst/>
        </p:spPr>
        <p:txBody>
          <a:bodyPr wrap="none" anchor="ctr"/>
          <a:lstStyle/>
          <a:p>
            <a:endParaRPr lang="en-US"/>
          </a:p>
        </p:txBody>
      </p:sp>
      <p:sp>
        <p:nvSpPr>
          <p:cNvPr id="344092" name="Line 28"/>
          <p:cNvSpPr>
            <a:spLocks noChangeShapeType="1"/>
          </p:cNvSpPr>
          <p:nvPr/>
        </p:nvSpPr>
        <p:spPr bwMode="auto">
          <a:xfrm flipV="1">
            <a:off x="4572000" y="831850"/>
            <a:ext cx="0" cy="5194300"/>
          </a:xfrm>
          <a:prstGeom prst="line">
            <a:avLst/>
          </a:prstGeom>
          <a:noFill/>
          <a:ln w="28575">
            <a:solidFill>
              <a:schemeClr val="tx1"/>
            </a:solidFill>
            <a:round/>
            <a:headEnd/>
            <a:tailEnd/>
          </a:ln>
          <a:effectLst/>
        </p:spPr>
        <p:txBody>
          <a:bodyPr wrap="none" anchor="ctr"/>
          <a:lstStyle/>
          <a:p>
            <a:endParaRPr lang="en-US"/>
          </a:p>
        </p:txBody>
      </p:sp>
      <p:sp>
        <p:nvSpPr>
          <p:cNvPr id="344093" name="Rectangle 29"/>
          <p:cNvSpPr>
            <a:spLocks noChangeArrowheads="1"/>
          </p:cNvSpPr>
          <p:nvPr/>
        </p:nvSpPr>
        <p:spPr bwMode="auto">
          <a:xfrm>
            <a:off x="669925" y="2011363"/>
            <a:ext cx="2243138" cy="1006475"/>
          </a:xfrm>
          <a:prstGeom prst="rect">
            <a:avLst/>
          </a:prstGeom>
          <a:noFill/>
          <a:ln w="12700">
            <a:noFill/>
            <a:miter lim="800000"/>
            <a:headEnd/>
            <a:tailEnd/>
          </a:ln>
          <a:effectLst/>
        </p:spPr>
        <p:txBody>
          <a:bodyPr wrap="none" anchor="ctr"/>
          <a:lstStyle/>
          <a:p>
            <a:endParaRPr lang="en-US"/>
          </a:p>
        </p:txBody>
      </p:sp>
      <p:sp>
        <p:nvSpPr>
          <p:cNvPr id="344094" name="Rectangle 30"/>
          <p:cNvSpPr>
            <a:spLocks noChangeArrowheads="1"/>
          </p:cNvSpPr>
          <p:nvPr/>
        </p:nvSpPr>
        <p:spPr bwMode="auto">
          <a:xfrm>
            <a:off x="2743200" y="1447800"/>
            <a:ext cx="581025" cy="396875"/>
          </a:xfrm>
          <a:prstGeom prst="rect">
            <a:avLst/>
          </a:prstGeom>
          <a:noFill/>
          <a:ln w="12700">
            <a:noFill/>
            <a:miter lim="800000"/>
            <a:headEnd/>
            <a:tailEnd/>
          </a:ln>
          <a:effectLst/>
        </p:spPr>
        <p:txBody>
          <a:bodyPr wrap="none" anchor="ctr"/>
          <a:lstStyle/>
          <a:p>
            <a:endParaRPr lang="en-US"/>
          </a:p>
        </p:txBody>
      </p:sp>
      <p:sp>
        <p:nvSpPr>
          <p:cNvPr id="344095" name="Rectangle 31"/>
          <p:cNvSpPr>
            <a:spLocks noChangeArrowheads="1"/>
          </p:cNvSpPr>
          <p:nvPr/>
        </p:nvSpPr>
        <p:spPr bwMode="auto">
          <a:xfrm>
            <a:off x="4098925" y="3230563"/>
            <a:ext cx="354013" cy="396875"/>
          </a:xfrm>
          <a:prstGeom prst="rect">
            <a:avLst/>
          </a:prstGeom>
          <a:noFill/>
          <a:ln w="12700">
            <a:noFill/>
            <a:miter lim="800000"/>
            <a:headEnd/>
            <a:tailEnd/>
          </a:ln>
          <a:effectLst/>
        </p:spPr>
        <p:txBody>
          <a:bodyPr wrap="none" anchor="ctr"/>
          <a:lstStyle/>
          <a:p>
            <a:endParaRPr lang="en-US"/>
          </a:p>
        </p:txBody>
      </p:sp>
      <p:sp>
        <p:nvSpPr>
          <p:cNvPr id="344096" name="Rectangle 32"/>
          <p:cNvSpPr>
            <a:spLocks noChangeArrowheads="1"/>
          </p:cNvSpPr>
          <p:nvPr/>
        </p:nvSpPr>
        <p:spPr bwMode="auto">
          <a:xfrm>
            <a:off x="6765925" y="6430963"/>
            <a:ext cx="995363" cy="396875"/>
          </a:xfrm>
          <a:prstGeom prst="rect">
            <a:avLst/>
          </a:prstGeom>
          <a:noFill/>
          <a:ln w="12700">
            <a:noFill/>
            <a:miter lim="800000"/>
            <a:headEnd/>
            <a:tailEnd/>
          </a:ln>
          <a:effectLst/>
        </p:spPr>
        <p:txBody>
          <a:bodyPr wrap="none" anchor="ctr"/>
          <a:lstStyle/>
          <a:p>
            <a:endParaRPr lang="en-US"/>
          </a:p>
        </p:txBody>
      </p:sp>
      <p:sp>
        <p:nvSpPr>
          <p:cNvPr id="344097" name="Rectangle 33"/>
          <p:cNvSpPr>
            <a:spLocks noChangeArrowheads="1"/>
          </p:cNvSpPr>
          <p:nvPr/>
        </p:nvSpPr>
        <p:spPr bwMode="auto">
          <a:xfrm>
            <a:off x="2805113" y="504825"/>
            <a:ext cx="619125" cy="271463"/>
          </a:xfrm>
          <a:prstGeom prst="rect">
            <a:avLst/>
          </a:prstGeom>
          <a:noFill/>
          <a:ln w="12700">
            <a:noFill/>
            <a:miter lim="800000"/>
            <a:headEnd/>
            <a:tailEnd/>
          </a:ln>
          <a:effectLst/>
        </p:spPr>
        <p:txBody>
          <a:bodyPr wrap="none" lIns="90488" tIns="44450" rIns="90488" bIns="44450">
            <a:spAutoFit/>
          </a:bodyPr>
          <a:lstStyle/>
          <a:p>
            <a:r>
              <a:rPr lang="en-US" sz="1200"/>
              <a:t>XXXX</a:t>
            </a:r>
          </a:p>
        </p:txBody>
      </p:sp>
      <p:sp>
        <p:nvSpPr>
          <p:cNvPr id="344098" name="Rectangle 34"/>
          <p:cNvSpPr>
            <a:spLocks noChangeArrowheads="1"/>
          </p:cNvSpPr>
          <p:nvPr/>
        </p:nvSpPr>
        <p:spPr bwMode="auto">
          <a:xfrm>
            <a:off x="5549900" y="533400"/>
            <a:ext cx="619125" cy="271463"/>
          </a:xfrm>
          <a:prstGeom prst="rect">
            <a:avLst/>
          </a:prstGeom>
          <a:noFill/>
          <a:ln w="12700">
            <a:noFill/>
            <a:miter lim="800000"/>
            <a:headEnd/>
            <a:tailEnd/>
          </a:ln>
          <a:effectLst/>
        </p:spPr>
        <p:txBody>
          <a:bodyPr wrap="none" lIns="90488" tIns="44450" rIns="90488" bIns="44450">
            <a:spAutoFit/>
          </a:bodyPr>
          <a:lstStyle/>
          <a:p>
            <a:r>
              <a:rPr lang="en-US" sz="1200"/>
              <a:t>OOOO</a:t>
            </a:r>
          </a:p>
        </p:txBody>
      </p:sp>
      <p:sp>
        <p:nvSpPr>
          <p:cNvPr id="344099" name="Rectangle 35"/>
          <p:cNvSpPr>
            <a:spLocks noChangeArrowheads="1"/>
          </p:cNvSpPr>
          <p:nvPr/>
        </p:nvSpPr>
        <p:spPr bwMode="auto">
          <a:xfrm>
            <a:off x="2422525" y="1341438"/>
            <a:ext cx="404813" cy="274637"/>
          </a:xfrm>
          <a:prstGeom prst="rect">
            <a:avLst/>
          </a:prstGeom>
          <a:noFill/>
          <a:ln w="12700">
            <a:noFill/>
            <a:miter lim="800000"/>
            <a:headEnd/>
            <a:tailEnd/>
          </a:ln>
          <a:effectLst/>
        </p:spPr>
        <p:txBody>
          <a:bodyPr wrap="none" anchor="ctr"/>
          <a:lstStyle/>
          <a:p>
            <a:endParaRPr lang="en-US"/>
          </a:p>
        </p:txBody>
      </p:sp>
      <p:sp>
        <p:nvSpPr>
          <p:cNvPr id="344100" name="Rectangle 36"/>
          <p:cNvSpPr>
            <a:spLocks noChangeArrowheads="1"/>
          </p:cNvSpPr>
          <p:nvPr/>
        </p:nvSpPr>
        <p:spPr bwMode="auto">
          <a:xfrm>
            <a:off x="6384925" y="1189038"/>
            <a:ext cx="404813" cy="274637"/>
          </a:xfrm>
          <a:prstGeom prst="rect">
            <a:avLst/>
          </a:prstGeom>
          <a:noFill/>
          <a:ln w="12700">
            <a:noFill/>
            <a:miter lim="800000"/>
            <a:headEnd/>
            <a:tailEnd/>
          </a:ln>
          <a:effectLst/>
        </p:spPr>
        <p:txBody>
          <a:bodyPr wrap="none" anchor="ctr"/>
          <a:lstStyle/>
          <a:p>
            <a:endParaRPr lang="en-US"/>
          </a:p>
        </p:txBody>
      </p:sp>
      <p:sp>
        <p:nvSpPr>
          <p:cNvPr id="344101" name="Line 37"/>
          <p:cNvSpPr>
            <a:spLocks noChangeShapeType="1"/>
          </p:cNvSpPr>
          <p:nvPr/>
        </p:nvSpPr>
        <p:spPr bwMode="auto">
          <a:xfrm flipH="1">
            <a:off x="527050" y="5105400"/>
            <a:ext cx="2679700" cy="0"/>
          </a:xfrm>
          <a:prstGeom prst="line">
            <a:avLst/>
          </a:prstGeom>
          <a:noFill/>
          <a:ln w="28575">
            <a:solidFill>
              <a:schemeClr val="tx1"/>
            </a:solidFill>
            <a:round/>
            <a:headEnd/>
            <a:tailEnd/>
          </a:ln>
          <a:effectLst/>
        </p:spPr>
        <p:txBody>
          <a:bodyPr wrap="none" anchor="ctr"/>
          <a:lstStyle/>
          <a:p>
            <a:endParaRPr lang="en-US"/>
          </a:p>
        </p:txBody>
      </p:sp>
      <p:sp>
        <p:nvSpPr>
          <p:cNvPr id="344102" name="Rectangle 38"/>
          <p:cNvSpPr>
            <a:spLocks noChangeArrowheads="1"/>
          </p:cNvSpPr>
          <p:nvPr/>
        </p:nvSpPr>
        <p:spPr bwMode="auto">
          <a:xfrm>
            <a:off x="6157913" y="6051550"/>
            <a:ext cx="180975" cy="393700"/>
          </a:xfrm>
          <a:prstGeom prst="rect">
            <a:avLst/>
          </a:prstGeom>
          <a:noFill/>
          <a:ln w="12700">
            <a:noFill/>
            <a:miter lim="800000"/>
            <a:headEnd/>
            <a:tailEnd/>
          </a:ln>
          <a:effectLst/>
        </p:spPr>
        <p:txBody>
          <a:bodyPr wrap="none" lIns="90488" tIns="44450" rIns="90488" bIns="44450">
            <a:spAutoFit/>
          </a:bodyPr>
          <a:lstStyle/>
          <a:p>
            <a:endParaRPr lang="en-US" sz="2000" b="1"/>
          </a:p>
        </p:txBody>
      </p:sp>
      <p:sp>
        <p:nvSpPr>
          <p:cNvPr id="344103" name="Rectangle 39"/>
          <p:cNvSpPr>
            <a:spLocks noChangeArrowheads="1"/>
          </p:cNvSpPr>
          <p:nvPr/>
        </p:nvSpPr>
        <p:spPr bwMode="auto">
          <a:xfrm rot="16140000">
            <a:off x="8707437" y="5595938"/>
            <a:ext cx="180975" cy="241300"/>
          </a:xfrm>
          <a:prstGeom prst="rect">
            <a:avLst/>
          </a:prstGeom>
          <a:noFill/>
          <a:ln w="12700">
            <a:noFill/>
            <a:miter lim="800000"/>
            <a:headEnd/>
            <a:tailEnd/>
          </a:ln>
          <a:effectLst/>
        </p:spPr>
        <p:txBody>
          <a:bodyPr wrap="none" lIns="90488" tIns="44450" rIns="90488" bIns="44450">
            <a:spAutoFit/>
          </a:bodyPr>
          <a:lstStyle/>
          <a:p>
            <a:endParaRPr lang="en-US" sz="1000"/>
          </a:p>
        </p:txBody>
      </p:sp>
      <p:sp>
        <p:nvSpPr>
          <p:cNvPr id="344104" name="Rectangle 40"/>
          <p:cNvSpPr>
            <a:spLocks noChangeArrowheads="1"/>
          </p:cNvSpPr>
          <p:nvPr/>
        </p:nvSpPr>
        <p:spPr bwMode="auto">
          <a:xfrm>
            <a:off x="2347913" y="6196013"/>
            <a:ext cx="180975" cy="301625"/>
          </a:xfrm>
          <a:prstGeom prst="rect">
            <a:avLst/>
          </a:prstGeom>
          <a:noFill/>
          <a:ln w="12700">
            <a:noFill/>
            <a:miter lim="800000"/>
            <a:headEnd/>
            <a:tailEnd/>
          </a:ln>
          <a:effectLst/>
        </p:spPr>
        <p:txBody>
          <a:bodyPr wrap="none" lIns="90488" tIns="44450" rIns="90488" bIns="44450">
            <a:spAutoFit/>
          </a:bodyPr>
          <a:lstStyle/>
          <a:p>
            <a:endParaRPr lang="en-US"/>
          </a:p>
        </p:txBody>
      </p:sp>
      <p:sp>
        <p:nvSpPr>
          <p:cNvPr id="344105" name="Rectangle 41"/>
          <p:cNvSpPr>
            <a:spLocks noChangeArrowheads="1"/>
          </p:cNvSpPr>
          <p:nvPr/>
        </p:nvSpPr>
        <p:spPr bwMode="auto">
          <a:xfrm>
            <a:off x="4495800" y="3276600"/>
            <a:ext cx="152400" cy="1524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44106" name="Line 42"/>
          <p:cNvSpPr>
            <a:spLocks noChangeShapeType="1"/>
          </p:cNvSpPr>
          <p:nvPr/>
        </p:nvSpPr>
        <p:spPr bwMode="auto">
          <a:xfrm>
            <a:off x="7543800" y="3657600"/>
            <a:ext cx="0" cy="2209800"/>
          </a:xfrm>
          <a:prstGeom prst="line">
            <a:avLst/>
          </a:prstGeom>
          <a:noFill/>
          <a:ln w="12700" cap="rnd">
            <a:solidFill>
              <a:schemeClr val="tx1"/>
            </a:solidFill>
            <a:prstDash val="sysDot"/>
            <a:round/>
            <a:headEnd/>
            <a:tailEnd/>
          </a:ln>
          <a:effectLst/>
        </p:spPr>
        <p:txBody>
          <a:bodyPr/>
          <a:lstStyle/>
          <a:p>
            <a:endParaRPr lang="en-US"/>
          </a:p>
        </p:txBody>
      </p:sp>
      <p:sp>
        <p:nvSpPr>
          <p:cNvPr id="344107" name="Line 43"/>
          <p:cNvSpPr>
            <a:spLocks noChangeShapeType="1"/>
          </p:cNvSpPr>
          <p:nvPr/>
        </p:nvSpPr>
        <p:spPr bwMode="auto">
          <a:xfrm>
            <a:off x="7543800" y="990600"/>
            <a:ext cx="0" cy="2209800"/>
          </a:xfrm>
          <a:prstGeom prst="line">
            <a:avLst/>
          </a:prstGeom>
          <a:noFill/>
          <a:ln w="12700" cap="rnd">
            <a:solidFill>
              <a:schemeClr val="tx1"/>
            </a:solidFill>
            <a:prstDash val="sysDot"/>
            <a:round/>
            <a:headEnd/>
            <a:tailEnd/>
          </a:ln>
          <a:effectLst/>
        </p:spPr>
        <p:txBody>
          <a:bodyPr/>
          <a:lstStyle/>
          <a:p>
            <a:endParaRPr lang="en-US"/>
          </a:p>
        </p:txBody>
      </p:sp>
      <p:sp>
        <p:nvSpPr>
          <p:cNvPr id="344108" name="Line 44"/>
          <p:cNvSpPr>
            <a:spLocks noChangeShapeType="1"/>
          </p:cNvSpPr>
          <p:nvPr/>
        </p:nvSpPr>
        <p:spPr bwMode="auto">
          <a:xfrm>
            <a:off x="1600200" y="3657600"/>
            <a:ext cx="0" cy="2209800"/>
          </a:xfrm>
          <a:prstGeom prst="line">
            <a:avLst/>
          </a:prstGeom>
          <a:noFill/>
          <a:ln w="12700" cap="rnd">
            <a:solidFill>
              <a:schemeClr val="tx1"/>
            </a:solidFill>
            <a:prstDash val="sysDot"/>
            <a:round/>
            <a:headEnd/>
            <a:tailEnd/>
          </a:ln>
          <a:effectLst/>
        </p:spPr>
        <p:txBody>
          <a:bodyPr/>
          <a:lstStyle/>
          <a:p>
            <a:endParaRPr lang="en-US"/>
          </a:p>
        </p:txBody>
      </p:sp>
      <p:sp>
        <p:nvSpPr>
          <p:cNvPr id="344109" name="Line 45"/>
          <p:cNvSpPr>
            <a:spLocks noChangeShapeType="1"/>
          </p:cNvSpPr>
          <p:nvPr/>
        </p:nvSpPr>
        <p:spPr bwMode="auto">
          <a:xfrm>
            <a:off x="1600200" y="914400"/>
            <a:ext cx="0" cy="2209800"/>
          </a:xfrm>
          <a:prstGeom prst="line">
            <a:avLst/>
          </a:prstGeom>
          <a:noFill/>
          <a:ln w="12700" cap="rnd">
            <a:solidFill>
              <a:schemeClr val="tx1"/>
            </a:solidFill>
            <a:prstDash val="sysDot"/>
            <a:round/>
            <a:headEnd/>
            <a:tailEnd/>
          </a:ln>
          <a:effectLst/>
        </p:spPr>
        <p:txBody>
          <a:bodyPr/>
          <a:lstStyle/>
          <a:p>
            <a:endParaRPr lang="en-US"/>
          </a:p>
        </p:txBody>
      </p:sp>
      <p:pic>
        <p:nvPicPr>
          <p:cNvPr id="344110" name="Picture 46" descr="istockphoto_8914948-lacrosse-player"/>
          <p:cNvPicPr>
            <a:picLocks noChangeAspect="1" noChangeArrowheads="1"/>
          </p:cNvPicPr>
          <p:nvPr/>
        </p:nvPicPr>
        <p:blipFill>
          <a:blip r:embed="rId3" cstate="print"/>
          <a:srcRect/>
          <a:stretch>
            <a:fillRect/>
          </a:stretch>
        </p:blipFill>
        <p:spPr bwMode="auto">
          <a:xfrm>
            <a:off x="914400" y="2286000"/>
            <a:ext cx="328613" cy="452438"/>
          </a:xfrm>
          <a:prstGeom prst="rect">
            <a:avLst/>
          </a:prstGeom>
          <a:noFill/>
        </p:spPr>
      </p:pic>
      <p:pic>
        <p:nvPicPr>
          <p:cNvPr id="344111" name="Picture 47" descr="Lacrosse Player Royalty Free Stock Vector Art Illustration"/>
          <p:cNvPicPr>
            <a:picLocks noChangeAspect="1" noChangeArrowheads="1"/>
          </p:cNvPicPr>
          <p:nvPr/>
        </p:nvPicPr>
        <p:blipFill>
          <a:blip r:embed="rId4" cstate="print"/>
          <a:srcRect/>
          <a:stretch>
            <a:fillRect/>
          </a:stretch>
        </p:blipFill>
        <p:spPr bwMode="auto">
          <a:xfrm>
            <a:off x="1295400" y="2514600"/>
            <a:ext cx="347663" cy="461963"/>
          </a:xfrm>
          <a:prstGeom prst="rect">
            <a:avLst/>
          </a:prstGeom>
          <a:noFill/>
        </p:spPr>
      </p:pic>
      <p:pic>
        <p:nvPicPr>
          <p:cNvPr id="344112" name="Picture 48" descr="istockphoto_8914948-lacrosse-player"/>
          <p:cNvPicPr>
            <a:picLocks noChangeAspect="1" noChangeArrowheads="1"/>
          </p:cNvPicPr>
          <p:nvPr/>
        </p:nvPicPr>
        <p:blipFill>
          <a:blip r:embed="rId5" cstate="print"/>
          <a:srcRect/>
          <a:stretch>
            <a:fillRect/>
          </a:stretch>
        </p:blipFill>
        <p:spPr bwMode="auto">
          <a:xfrm>
            <a:off x="2743200" y="2057400"/>
            <a:ext cx="328613" cy="452438"/>
          </a:xfrm>
          <a:prstGeom prst="rect">
            <a:avLst/>
          </a:prstGeom>
          <a:noFill/>
        </p:spPr>
      </p:pic>
      <p:pic>
        <p:nvPicPr>
          <p:cNvPr id="344113" name="Picture 49" descr="Lacrosse Player Royalty Free Stock Vector Art Illustration"/>
          <p:cNvPicPr>
            <a:picLocks noChangeAspect="1" noChangeArrowheads="1"/>
          </p:cNvPicPr>
          <p:nvPr/>
        </p:nvPicPr>
        <p:blipFill>
          <a:blip r:embed="rId6" cstate="print"/>
          <a:srcRect/>
          <a:stretch>
            <a:fillRect/>
          </a:stretch>
        </p:blipFill>
        <p:spPr bwMode="auto">
          <a:xfrm>
            <a:off x="2286000" y="2514600"/>
            <a:ext cx="347663" cy="461963"/>
          </a:xfrm>
          <a:prstGeom prst="rect">
            <a:avLst/>
          </a:prstGeom>
          <a:noFill/>
        </p:spPr>
      </p:pic>
      <p:pic>
        <p:nvPicPr>
          <p:cNvPr id="344114" name="Picture 50" descr="istockphoto_8914948-lacrosse-player"/>
          <p:cNvPicPr>
            <a:picLocks noChangeAspect="1" noChangeArrowheads="1"/>
          </p:cNvPicPr>
          <p:nvPr/>
        </p:nvPicPr>
        <p:blipFill>
          <a:blip r:embed="rId5" cstate="print"/>
          <a:srcRect/>
          <a:stretch>
            <a:fillRect/>
          </a:stretch>
        </p:blipFill>
        <p:spPr bwMode="auto">
          <a:xfrm>
            <a:off x="2057400" y="3276600"/>
            <a:ext cx="328613" cy="452438"/>
          </a:xfrm>
          <a:prstGeom prst="rect">
            <a:avLst/>
          </a:prstGeom>
          <a:noFill/>
        </p:spPr>
      </p:pic>
      <p:pic>
        <p:nvPicPr>
          <p:cNvPr id="344115" name="Picture 51" descr="Lacrosse Player Royalty Free Stock Vector Art Illustration"/>
          <p:cNvPicPr>
            <a:picLocks noChangeAspect="1" noChangeArrowheads="1"/>
          </p:cNvPicPr>
          <p:nvPr/>
        </p:nvPicPr>
        <p:blipFill>
          <a:blip r:embed="rId6" cstate="print"/>
          <a:srcRect/>
          <a:stretch>
            <a:fillRect/>
          </a:stretch>
        </p:blipFill>
        <p:spPr bwMode="auto">
          <a:xfrm>
            <a:off x="1676400" y="3200400"/>
            <a:ext cx="347663" cy="461963"/>
          </a:xfrm>
          <a:prstGeom prst="rect">
            <a:avLst/>
          </a:prstGeom>
          <a:noFill/>
        </p:spPr>
      </p:pic>
      <p:pic>
        <p:nvPicPr>
          <p:cNvPr id="344116" name="Picture 52" descr="istockphoto_8914948-lacrosse-player"/>
          <p:cNvPicPr>
            <a:picLocks noChangeAspect="1" noChangeArrowheads="1"/>
          </p:cNvPicPr>
          <p:nvPr/>
        </p:nvPicPr>
        <p:blipFill>
          <a:blip r:embed="rId5" cstate="print"/>
          <a:srcRect/>
          <a:stretch>
            <a:fillRect/>
          </a:stretch>
        </p:blipFill>
        <p:spPr bwMode="auto">
          <a:xfrm>
            <a:off x="3200400" y="3200400"/>
            <a:ext cx="328613" cy="452438"/>
          </a:xfrm>
          <a:prstGeom prst="rect">
            <a:avLst/>
          </a:prstGeom>
          <a:noFill/>
        </p:spPr>
      </p:pic>
      <p:pic>
        <p:nvPicPr>
          <p:cNvPr id="344117" name="Picture 53" descr="Lacrosse Player Royalty Free Stock Vector Art Illustration"/>
          <p:cNvPicPr>
            <a:picLocks noChangeAspect="1" noChangeArrowheads="1"/>
          </p:cNvPicPr>
          <p:nvPr/>
        </p:nvPicPr>
        <p:blipFill>
          <a:blip r:embed="rId6" cstate="print"/>
          <a:srcRect/>
          <a:stretch>
            <a:fillRect/>
          </a:stretch>
        </p:blipFill>
        <p:spPr bwMode="auto">
          <a:xfrm>
            <a:off x="2819400" y="3200400"/>
            <a:ext cx="347663" cy="461963"/>
          </a:xfrm>
          <a:prstGeom prst="rect">
            <a:avLst/>
          </a:prstGeom>
          <a:noFill/>
        </p:spPr>
      </p:pic>
      <p:pic>
        <p:nvPicPr>
          <p:cNvPr id="344118" name="Picture 54" descr="istockphoto_8914948-lacrosse-player"/>
          <p:cNvPicPr>
            <a:picLocks noChangeAspect="1" noChangeArrowheads="1"/>
          </p:cNvPicPr>
          <p:nvPr/>
        </p:nvPicPr>
        <p:blipFill>
          <a:blip r:embed="rId3" cstate="print"/>
          <a:srcRect/>
          <a:stretch>
            <a:fillRect/>
          </a:stretch>
        </p:blipFill>
        <p:spPr bwMode="auto">
          <a:xfrm>
            <a:off x="914400" y="4343400"/>
            <a:ext cx="328613" cy="452438"/>
          </a:xfrm>
          <a:prstGeom prst="rect">
            <a:avLst/>
          </a:prstGeom>
          <a:noFill/>
        </p:spPr>
      </p:pic>
      <p:pic>
        <p:nvPicPr>
          <p:cNvPr id="344119" name="Picture 55" descr="Lacrosse Player Royalty Free Stock Vector Art Illustration"/>
          <p:cNvPicPr>
            <a:picLocks noChangeAspect="1" noChangeArrowheads="1"/>
          </p:cNvPicPr>
          <p:nvPr/>
        </p:nvPicPr>
        <p:blipFill>
          <a:blip r:embed="rId4" cstate="print"/>
          <a:srcRect/>
          <a:stretch>
            <a:fillRect/>
          </a:stretch>
        </p:blipFill>
        <p:spPr bwMode="auto">
          <a:xfrm>
            <a:off x="1295400" y="4038600"/>
            <a:ext cx="347663" cy="461963"/>
          </a:xfrm>
          <a:prstGeom prst="rect">
            <a:avLst/>
          </a:prstGeom>
          <a:noFill/>
        </p:spPr>
      </p:pic>
      <p:pic>
        <p:nvPicPr>
          <p:cNvPr id="344120" name="Picture 56" descr="Lacrosse Player Royalty Free Stock Vector Art Illustration"/>
          <p:cNvPicPr>
            <a:picLocks noChangeAspect="1" noChangeArrowheads="1"/>
          </p:cNvPicPr>
          <p:nvPr/>
        </p:nvPicPr>
        <p:blipFill>
          <a:blip r:embed="rId6" cstate="print"/>
          <a:srcRect/>
          <a:stretch>
            <a:fillRect/>
          </a:stretch>
        </p:blipFill>
        <p:spPr bwMode="auto">
          <a:xfrm>
            <a:off x="2362200" y="4038600"/>
            <a:ext cx="347663" cy="461963"/>
          </a:xfrm>
          <a:prstGeom prst="rect">
            <a:avLst/>
          </a:prstGeom>
          <a:noFill/>
        </p:spPr>
      </p:pic>
      <p:pic>
        <p:nvPicPr>
          <p:cNvPr id="344121" name="Picture 57" descr="istockphoto_8914948-lacrosse-player"/>
          <p:cNvPicPr>
            <a:picLocks noChangeAspect="1" noChangeArrowheads="1"/>
          </p:cNvPicPr>
          <p:nvPr/>
        </p:nvPicPr>
        <p:blipFill>
          <a:blip r:embed="rId5" cstate="print"/>
          <a:srcRect/>
          <a:stretch>
            <a:fillRect/>
          </a:stretch>
        </p:blipFill>
        <p:spPr bwMode="auto">
          <a:xfrm>
            <a:off x="2743200" y="4495800"/>
            <a:ext cx="328613" cy="452438"/>
          </a:xfrm>
          <a:prstGeom prst="rect">
            <a:avLst/>
          </a:prstGeom>
          <a:noFill/>
        </p:spPr>
      </p:pic>
      <p:sp>
        <p:nvSpPr>
          <p:cNvPr id="344122" name="Oval 58"/>
          <p:cNvSpPr>
            <a:spLocks noChangeArrowheads="1"/>
          </p:cNvSpPr>
          <p:nvPr/>
        </p:nvSpPr>
        <p:spPr bwMode="auto">
          <a:xfrm>
            <a:off x="1377950" y="3244850"/>
            <a:ext cx="368300" cy="368300"/>
          </a:xfrm>
          <a:prstGeom prst="ellipse">
            <a:avLst/>
          </a:prstGeom>
          <a:solidFill>
            <a:schemeClr val="accent1"/>
          </a:solidFill>
          <a:ln w="12700">
            <a:solidFill>
              <a:schemeClr val="tx1"/>
            </a:solidFill>
            <a:round/>
            <a:headEnd/>
            <a:tailEnd/>
          </a:ln>
          <a:effectLst/>
        </p:spPr>
        <p:txBody>
          <a:bodyPr wrap="none" anchor="ctr"/>
          <a:lstStyle/>
          <a:p>
            <a:endParaRPr lang="en-US"/>
          </a:p>
        </p:txBody>
      </p:sp>
      <p:sp>
        <p:nvSpPr>
          <p:cNvPr id="344123" name="AutoShape 59"/>
          <p:cNvSpPr>
            <a:spLocks noChangeArrowheads="1"/>
          </p:cNvSpPr>
          <p:nvPr/>
        </p:nvSpPr>
        <p:spPr bwMode="auto">
          <a:xfrm>
            <a:off x="1219200" y="2362200"/>
            <a:ext cx="76200" cy="762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hlink"/>
          </a:solidFill>
          <a:ln w="12700">
            <a:solidFill>
              <a:srgbClr val="FF0000"/>
            </a:solidFill>
            <a:round/>
            <a:headEnd/>
            <a:tailEnd/>
          </a:ln>
          <a:effectLst/>
        </p:spPr>
        <p:txBody>
          <a:bodyPr wrap="none" anchor="ctr"/>
          <a:lstStyle/>
          <a:p>
            <a:endParaRPr lang="en-US"/>
          </a:p>
        </p:txBody>
      </p:sp>
      <p:pic>
        <p:nvPicPr>
          <p:cNvPr id="344124" name="Picture 60" descr="runningref"/>
          <p:cNvPicPr>
            <a:picLocks noChangeAspect="1" noChangeArrowheads="1"/>
          </p:cNvPicPr>
          <p:nvPr/>
        </p:nvPicPr>
        <p:blipFill>
          <a:blip r:embed="rId7" cstate="print"/>
          <a:srcRect/>
          <a:stretch>
            <a:fillRect/>
          </a:stretch>
        </p:blipFill>
        <p:spPr bwMode="auto">
          <a:xfrm>
            <a:off x="1371600" y="4724400"/>
            <a:ext cx="438150" cy="454025"/>
          </a:xfrm>
          <a:prstGeom prst="rect">
            <a:avLst/>
          </a:prstGeom>
          <a:solidFill>
            <a:srgbClr val="FFFF66"/>
          </a:solidFill>
          <a:ln w="38100">
            <a:solidFill>
              <a:schemeClr val="hlink"/>
            </a:solidFill>
            <a:miter lim="800000"/>
            <a:headEnd/>
            <a:tailEnd/>
          </a:ln>
        </p:spPr>
      </p:pic>
      <p:pic>
        <p:nvPicPr>
          <p:cNvPr id="344125" name="Picture 61" descr="runningref"/>
          <p:cNvPicPr>
            <a:picLocks noChangeAspect="1" noChangeArrowheads="1"/>
          </p:cNvPicPr>
          <p:nvPr/>
        </p:nvPicPr>
        <p:blipFill>
          <a:blip r:embed="rId8" cstate="print"/>
          <a:srcRect/>
          <a:stretch>
            <a:fillRect/>
          </a:stretch>
        </p:blipFill>
        <p:spPr bwMode="auto">
          <a:xfrm>
            <a:off x="3352800" y="2133600"/>
            <a:ext cx="438150" cy="454025"/>
          </a:xfrm>
          <a:prstGeom prst="rect">
            <a:avLst/>
          </a:prstGeom>
          <a:solidFill>
            <a:srgbClr val="FFFF66"/>
          </a:solidFill>
          <a:ln w="38100">
            <a:solidFill>
              <a:schemeClr val="hlink"/>
            </a:solidFill>
            <a:miter lim="800000"/>
            <a:headEnd/>
            <a:tailEnd/>
          </a:ln>
        </p:spPr>
      </p:pic>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344124"/>
                                        </p:tgtEl>
                                        <p:attrNameLst>
                                          <p:attrName>style.visibility</p:attrName>
                                        </p:attrNameLst>
                                      </p:cBhvr>
                                      <p:to>
                                        <p:strVal val="visible"/>
                                      </p:to>
                                    </p:set>
                                    <p:anim calcmode="lin" valueType="num">
                                      <p:cBhvr>
                                        <p:cTn id="7" dur="1000" fill="hold"/>
                                        <p:tgtEl>
                                          <p:spTgt spid="344124"/>
                                        </p:tgtEl>
                                        <p:attrNameLst>
                                          <p:attrName>ppt_w</p:attrName>
                                        </p:attrNameLst>
                                      </p:cBhvr>
                                      <p:tavLst>
                                        <p:tav tm="0">
                                          <p:val>
                                            <p:fltVal val="0"/>
                                          </p:val>
                                        </p:tav>
                                        <p:tav tm="100000">
                                          <p:val>
                                            <p:strVal val="#ppt_w"/>
                                          </p:val>
                                        </p:tav>
                                      </p:tavLst>
                                    </p:anim>
                                    <p:anim calcmode="lin" valueType="num">
                                      <p:cBhvr>
                                        <p:cTn id="8" dur="1000" fill="hold"/>
                                        <p:tgtEl>
                                          <p:spTgt spid="344124"/>
                                        </p:tgtEl>
                                        <p:attrNameLst>
                                          <p:attrName>ppt_h</p:attrName>
                                        </p:attrNameLst>
                                      </p:cBhvr>
                                      <p:tavLst>
                                        <p:tav tm="0">
                                          <p:val>
                                            <p:fltVal val="0"/>
                                          </p:val>
                                        </p:tav>
                                        <p:tav tm="100000">
                                          <p:val>
                                            <p:strVal val="#ppt_h"/>
                                          </p:val>
                                        </p:tav>
                                      </p:tavLst>
                                    </p:anim>
                                    <p:anim calcmode="lin" valueType="num">
                                      <p:cBhvr>
                                        <p:cTn id="9" dur="1000" fill="hold"/>
                                        <p:tgtEl>
                                          <p:spTgt spid="34412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44124"/>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11" fill="hold">
                      <p:stCondLst>
                        <p:cond delay="indefinite"/>
                      </p:stCondLst>
                      <p:childTnLst>
                        <p:par>
                          <p:cTn id="12" fill="hold">
                            <p:stCondLst>
                              <p:cond delay="0"/>
                            </p:stCondLst>
                            <p:childTnLst>
                              <p:par>
                                <p:cTn id="13" presetID="15" presetClass="entr" presetSubtype="0" fill="hold" nodeType="clickEffect">
                                  <p:stCondLst>
                                    <p:cond delay="0"/>
                                  </p:stCondLst>
                                  <p:childTnLst>
                                    <p:set>
                                      <p:cBhvr>
                                        <p:cTn id="14" dur="1" fill="hold">
                                          <p:stCondLst>
                                            <p:cond delay="0"/>
                                          </p:stCondLst>
                                        </p:cTn>
                                        <p:tgtEl>
                                          <p:spTgt spid="344125"/>
                                        </p:tgtEl>
                                        <p:attrNameLst>
                                          <p:attrName>style.visibility</p:attrName>
                                        </p:attrNameLst>
                                      </p:cBhvr>
                                      <p:to>
                                        <p:strVal val="visible"/>
                                      </p:to>
                                    </p:set>
                                    <p:anim calcmode="lin" valueType="num">
                                      <p:cBhvr>
                                        <p:cTn id="15" dur="1000" fill="hold"/>
                                        <p:tgtEl>
                                          <p:spTgt spid="344125"/>
                                        </p:tgtEl>
                                        <p:attrNameLst>
                                          <p:attrName>ppt_w</p:attrName>
                                        </p:attrNameLst>
                                      </p:cBhvr>
                                      <p:tavLst>
                                        <p:tav tm="0">
                                          <p:val>
                                            <p:fltVal val="0"/>
                                          </p:val>
                                        </p:tav>
                                        <p:tav tm="100000">
                                          <p:val>
                                            <p:strVal val="#ppt_w"/>
                                          </p:val>
                                        </p:tav>
                                      </p:tavLst>
                                    </p:anim>
                                    <p:anim calcmode="lin" valueType="num">
                                      <p:cBhvr>
                                        <p:cTn id="16" dur="1000" fill="hold"/>
                                        <p:tgtEl>
                                          <p:spTgt spid="344125"/>
                                        </p:tgtEl>
                                        <p:attrNameLst>
                                          <p:attrName>ppt_h</p:attrName>
                                        </p:attrNameLst>
                                      </p:cBhvr>
                                      <p:tavLst>
                                        <p:tav tm="0">
                                          <p:val>
                                            <p:fltVal val="0"/>
                                          </p:val>
                                        </p:tav>
                                        <p:tav tm="100000">
                                          <p:val>
                                            <p:strVal val="#ppt_h"/>
                                          </p:val>
                                        </p:tav>
                                      </p:tavLst>
                                    </p:anim>
                                    <p:anim calcmode="lin" valueType="num">
                                      <p:cBhvr>
                                        <p:cTn id="17" dur="1000" fill="hold"/>
                                        <p:tgtEl>
                                          <p:spTgt spid="344125"/>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344125"/>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13"/>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AutoShape 2"/>
          <p:cNvSpPr>
            <a:spLocks noChangeArrowheads="1"/>
          </p:cNvSpPr>
          <p:nvPr/>
        </p:nvSpPr>
        <p:spPr bwMode="auto">
          <a:xfrm rot="5400000">
            <a:off x="4762500" y="2095500"/>
            <a:ext cx="5029200" cy="2667000"/>
          </a:xfrm>
          <a:prstGeom prst="rtTriangle">
            <a:avLst/>
          </a:prstGeom>
          <a:solidFill>
            <a:srgbClr val="FFFF99"/>
          </a:solidFill>
          <a:ln w="12700">
            <a:solidFill>
              <a:schemeClr val="tx1"/>
            </a:solidFill>
            <a:miter lim="800000"/>
            <a:headEnd/>
            <a:tailEnd/>
          </a:ln>
          <a:effectLst/>
        </p:spPr>
        <p:txBody>
          <a:bodyPr wrap="none" anchor="ctr"/>
          <a:lstStyle/>
          <a:p>
            <a:endParaRPr lang="en-US"/>
          </a:p>
        </p:txBody>
      </p:sp>
      <p:sp>
        <p:nvSpPr>
          <p:cNvPr id="345091" name="AutoShape 3"/>
          <p:cNvSpPr>
            <a:spLocks noChangeArrowheads="1"/>
          </p:cNvSpPr>
          <p:nvPr/>
        </p:nvSpPr>
        <p:spPr bwMode="auto">
          <a:xfrm flipH="1">
            <a:off x="609600" y="914400"/>
            <a:ext cx="2590800" cy="5029200"/>
          </a:xfrm>
          <a:prstGeom prst="rtTriangle">
            <a:avLst/>
          </a:prstGeom>
          <a:solidFill>
            <a:srgbClr val="FFFF99"/>
          </a:solidFill>
          <a:ln w="12700">
            <a:solidFill>
              <a:schemeClr val="tx1"/>
            </a:solidFill>
            <a:miter lim="800000"/>
            <a:headEnd/>
            <a:tailEnd/>
          </a:ln>
          <a:effectLst/>
        </p:spPr>
        <p:txBody>
          <a:bodyPr wrap="none" anchor="ctr"/>
          <a:lstStyle/>
          <a:p>
            <a:endParaRPr lang="en-US"/>
          </a:p>
        </p:txBody>
      </p:sp>
      <p:sp>
        <p:nvSpPr>
          <p:cNvPr id="345092" name="Rectangle 4"/>
          <p:cNvSpPr>
            <a:spLocks noChangeArrowheads="1"/>
          </p:cNvSpPr>
          <p:nvPr/>
        </p:nvSpPr>
        <p:spPr bwMode="auto">
          <a:xfrm>
            <a:off x="539750" y="882650"/>
            <a:ext cx="8064500" cy="5092700"/>
          </a:xfrm>
          <a:prstGeom prst="rect">
            <a:avLst/>
          </a:prstGeom>
          <a:noFill/>
          <a:ln w="28575">
            <a:solidFill>
              <a:schemeClr val="tx1"/>
            </a:solidFill>
            <a:miter lim="800000"/>
            <a:headEnd/>
            <a:tailEnd/>
          </a:ln>
          <a:effectLst/>
        </p:spPr>
        <p:txBody>
          <a:bodyPr wrap="none" anchor="ctr"/>
          <a:lstStyle/>
          <a:p>
            <a:endParaRPr lang="en-US"/>
          </a:p>
        </p:txBody>
      </p:sp>
      <p:sp>
        <p:nvSpPr>
          <p:cNvPr id="345093" name="Line 5"/>
          <p:cNvSpPr>
            <a:spLocks noChangeShapeType="1"/>
          </p:cNvSpPr>
          <p:nvPr/>
        </p:nvSpPr>
        <p:spPr bwMode="auto">
          <a:xfrm>
            <a:off x="4044950" y="1828800"/>
            <a:ext cx="1054100" cy="0"/>
          </a:xfrm>
          <a:prstGeom prst="line">
            <a:avLst/>
          </a:prstGeom>
          <a:noFill/>
          <a:ln w="28575">
            <a:solidFill>
              <a:schemeClr val="tx1"/>
            </a:solidFill>
            <a:round/>
            <a:headEnd/>
            <a:tailEnd/>
          </a:ln>
          <a:effectLst/>
        </p:spPr>
        <p:txBody>
          <a:bodyPr wrap="none" anchor="ctr"/>
          <a:lstStyle/>
          <a:p>
            <a:endParaRPr lang="en-US"/>
          </a:p>
        </p:txBody>
      </p:sp>
      <p:sp>
        <p:nvSpPr>
          <p:cNvPr id="345094" name="Line 6"/>
          <p:cNvSpPr>
            <a:spLocks noChangeShapeType="1"/>
          </p:cNvSpPr>
          <p:nvPr/>
        </p:nvSpPr>
        <p:spPr bwMode="auto">
          <a:xfrm>
            <a:off x="4121150" y="5105400"/>
            <a:ext cx="901700" cy="0"/>
          </a:xfrm>
          <a:prstGeom prst="line">
            <a:avLst/>
          </a:prstGeom>
          <a:noFill/>
          <a:ln w="28575">
            <a:solidFill>
              <a:schemeClr val="tx1"/>
            </a:solidFill>
            <a:round/>
            <a:headEnd/>
            <a:tailEnd/>
          </a:ln>
          <a:effectLst/>
        </p:spPr>
        <p:txBody>
          <a:bodyPr wrap="none" anchor="ctr"/>
          <a:lstStyle/>
          <a:p>
            <a:endParaRPr lang="en-US"/>
          </a:p>
        </p:txBody>
      </p:sp>
      <p:sp>
        <p:nvSpPr>
          <p:cNvPr id="345095" name="Line 7"/>
          <p:cNvSpPr>
            <a:spLocks noChangeShapeType="1"/>
          </p:cNvSpPr>
          <p:nvPr/>
        </p:nvSpPr>
        <p:spPr bwMode="auto">
          <a:xfrm flipH="1">
            <a:off x="527050" y="1828800"/>
            <a:ext cx="2679700" cy="0"/>
          </a:xfrm>
          <a:prstGeom prst="line">
            <a:avLst/>
          </a:prstGeom>
          <a:noFill/>
          <a:ln w="28575">
            <a:solidFill>
              <a:schemeClr val="tx1"/>
            </a:solidFill>
            <a:round/>
            <a:headEnd/>
            <a:tailEnd/>
          </a:ln>
          <a:effectLst/>
        </p:spPr>
        <p:txBody>
          <a:bodyPr wrap="none" anchor="ctr"/>
          <a:lstStyle/>
          <a:p>
            <a:endParaRPr lang="en-US"/>
          </a:p>
        </p:txBody>
      </p:sp>
      <p:sp>
        <p:nvSpPr>
          <p:cNvPr id="345096" name="Line 8"/>
          <p:cNvSpPr>
            <a:spLocks noChangeShapeType="1"/>
          </p:cNvSpPr>
          <p:nvPr/>
        </p:nvSpPr>
        <p:spPr bwMode="auto">
          <a:xfrm flipV="1">
            <a:off x="3200400" y="1822450"/>
            <a:ext cx="0" cy="3213100"/>
          </a:xfrm>
          <a:prstGeom prst="line">
            <a:avLst/>
          </a:prstGeom>
          <a:noFill/>
          <a:ln w="28575">
            <a:solidFill>
              <a:schemeClr val="tx1"/>
            </a:solidFill>
            <a:round/>
            <a:headEnd/>
            <a:tailEnd/>
          </a:ln>
          <a:effectLst/>
        </p:spPr>
        <p:txBody>
          <a:bodyPr wrap="none" anchor="ctr"/>
          <a:lstStyle/>
          <a:p>
            <a:endParaRPr lang="en-US"/>
          </a:p>
        </p:txBody>
      </p:sp>
      <p:sp>
        <p:nvSpPr>
          <p:cNvPr id="345097" name="Line 9"/>
          <p:cNvSpPr>
            <a:spLocks noChangeShapeType="1"/>
          </p:cNvSpPr>
          <p:nvPr/>
        </p:nvSpPr>
        <p:spPr bwMode="auto">
          <a:xfrm>
            <a:off x="5949950" y="1828800"/>
            <a:ext cx="2654300" cy="0"/>
          </a:xfrm>
          <a:prstGeom prst="line">
            <a:avLst/>
          </a:prstGeom>
          <a:noFill/>
          <a:ln w="28575">
            <a:solidFill>
              <a:schemeClr val="tx1"/>
            </a:solidFill>
            <a:round/>
            <a:headEnd/>
            <a:tailEnd/>
          </a:ln>
          <a:effectLst/>
        </p:spPr>
        <p:txBody>
          <a:bodyPr wrap="none" anchor="ctr"/>
          <a:lstStyle/>
          <a:p>
            <a:endParaRPr lang="en-US"/>
          </a:p>
        </p:txBody>
      </p:sp>
      <p:sp>
        <p:nvSpPr>
          <p:cNvPr id="345098" name="Line 10"/>
          <p:cNvSpPr>
            <a:spLocks noChangeShapeType="1"/>
          </p:cNvSpPr>
          <p:nvPr/>
        </p:nvSpPr>
        <p:spPr bwMode="auto">
          <a:xfrm>
            <a:off x="5949950" y="5105400"/>
            <a:ext cx="2578100" cy="0"/>
          </a:xfrm>
          <a:prstGeom prst="line">
            <a:avLst/>
          </a:prstGeom>
          <a:noFill/>
          <a:ln w="28575">
            <a:solidFill>
              <a:schemeClr val="tx1"/>
            </a:solidFill>
            <a:round/>
            <a:headEnd/>
            <a:tailEnd/>
          </a:ln>
          <a:effectLst/>
        </p:spPr>
        <p:txBody>
          <a:bodyPr wrap="none" anchor="ctr"/>
          <a:lstStyle/>
          <a:p>
            <a:endParaRPr lang="en-US"/>
          </a:p>
        </p:txBody>
      </p:sp>
      <p:sp>
        <p:nvSpPr>
          <p:cNvPr id="345099" name="Line 11"/>
          <p:cNvSpPr>
            <a:spLocks noChangeShapeType="1"/>
          </p:cNvSpPr>
          <p:nvPr/>
        </p:nvSpPr>
        <p:spPr bwMode="auto">
          <a:xfrm flipV="1">
            <a:off x="5943600" y="1746250"/>
            <a:ext cx="0" cy="3365500"/>
          </a:xfrm>
          <a:prstGeom prst="line">
            <a:avLst/>
          </a:prstGeom>
          <a:noFill/>
          <a:ln w="28575">
            <a:solidFill>
              <a:schemeClr val="tx1"/>
            </a:solidFill>
            <a:round/>
            <a:headEnd/>
            <a:tailEnd/>
          </a:ln>
          <a:effectLst/>
        </p:spPr>
        <p:txBody>
          <a:bodyPr wrap="none" anchor="ctr"/>
          <a:lstStyle/>
          <a:p>
            <a:endParaRPr lang="en-US"/>
          </a:p>
        </p:txBody>
      </p:sp>
      <p:sp>
        <p:nvSpPr>
          <p:cNvPr id="345100" name="Oval 12"/>
          <p:cNvSpPr>
            <a:spLocks noChangeArrowheads="1"/>
          </p:cNvSpPr>
          <p:nvPr/>
        </p:nvSpPr>
        <p:spPr bwMode="auto">
          <a:xfrm>
            <a:off x="1377950" y="3244850"/>
            <a:ext cx="368300" cy="368300"/>
          </a:xfrm>
          <a:prstGeom prst="ellipse">
            <a:avLst/>
          </a:prstGeom>
          <a:solidFill>
            <a:schemeClr val="accent1"/>
          </a:solidFill>
          <a:ln w="12700">
            <a:solidFill>
              <a:schemeClr val="tx1"/>
            </a:solidFill>
            <a:round/>
            <a:headEnd/>
            <a:tailEnd/>
          </a:ln>
          <a:effectLst/>
        </p:spPr>
        <p:txBody>
          <a:bodyPr wrap="none" anchor="ctr"/>
          <a:lstStyle/>
          <a:p>
            <a:endParaRPr lang="en-US"/>
          </a:p>
        </p:txBody>
      </p:sp>
      <p:sp>
        <p:nvSpPr>
          <p:cNvPr id="345101" name="Rectangle 13"/>
          <p:cNvSpPr>
            <a:spLocks noChangeArrowheads="1"/>
          </p:cNvSpPr>
          <p:nvPr/>
        </p:nvSpPr>
        <p:spPr bwMode="auto">
          <a:xfrm>
            <a:off x="2576513" y="61913"/>
            <a:ext cx="1095375" cy="454025"/>
          </a:xfrm>
          <a:prstGeom prst="rect">
            <a:avLst/>
          </a:prstGeom>
          <a:noFill/>
          <a:ln w="12700">
            <a:noFill/>
            <a:miter lim="800000"/>
            <a:headEnd/>
            <a:tailEnd/>
          </a:ln>
          <a:effectLst/>
        </p:spPr>
        <p:txBody>
          <a:bodyPr wrap="none" lIns="90488" tIns="44450" rIns="90488" bIns="44450">
            <a:spAutoFit/>
          </a:bodyPr>
          <a:lstStyle/>
          <a:p>
            <a:r>
              <a:rPr lang="en-US" sz="2400" b="1">
                <a:effectLst>
                  <a:outerShdw blurRad="38100" dist="38100" dir="2700000" algn="tl">
                    <a:srgbClr val="C0C0C0"/>
                  </a:outerShdw>
                </a:effectLst>
                <a:latin typeface="Arial" pitchFamily="34" charset="0"/>
              </a:rPr>
              <a:t>HOME</a:t>
            </a:r>
          </a:p>
        </p:txBody>
      </p:sp>
      <p:sp>
        <p:nvSpPr>
          <p:cNvPr id="345102" name="Rectangle 14"/>
          <p:cNvSpPr>
            <a:spLocks noChangeArrowheads="1"/>
          </p:cNvSpPr>
          <p:nvPr/>
        </p:nvSpPr>
        <p:spPr bwMode="auto">
          <a:xfrm>
            <a:off x="5383213" y="61913"/>
            <a:ext cx="1460500" cy="454025"/>
          </a:xfrm>
          <a:prstGeom prst="rect">
            <a:avLst/>
          </a:prstGeom>
          <a:noFill/>
          <a:ln w="12700">
            <a:noFill/>
            <a:miter lim="800000"/>
            <a:headEnd/>
            <a:tailEnd/>
          </a:ln>
          <a:effectLst/>
        </p:spPr>
        <p:txBody>
          <a:bodyPr lIns="90488" tIns="44450" rIns="90488" bIns="44450">
            <a:spAutoFit/>
          </a:bodyPr>
          <a:lstStyle/>
          <a:p>
            <a:r>
              <a:rPr lang="en-US" sz="2400" b="1">
                <a:effectLst>
                  <a:outerShdw blurRad="38100" dist="38100" dir="2700000" algn="tl">
                    <a:srgbClr val="C0C0C0"/>
                  </a:outerShdw>
                </a:effectLst>
                <a:latin typeface="Arial" pitchFamily="34" charset="0"/>
              </a:rPr>
              <a:t>VISITOR</a:t>
            </a:r>
          </a:p>
        </p:txBody>
      </p:sp>
      <p:sp>
        <p:nvSpPr>
          <p:cNvPr id="345103" name="Oval 15"/>
          <p:cNvSpPr>
            <a:spLocks noChangeArrowheads="1"/>
          </p:cNvSpPr>
          <p:nvPr/>
        </p:nvSpPr>
        <p:spPr bwMode="auto">
          <a:xfrm>
            <a:off x="7397750" y="3244850"/>
            <a:ext cx="368300" cy="368300"/>
          </a:xfrm>
          <a:prstGeom prst="ellipse">
            <a:avLst/>
          </a:prstGeom>
          <a:solidFill>
            <a:schemeClr val="accent1"/>
          </a:solidFill>
          <a:ln w="12700">
            <a:solidFill>
              <a:schemeClr val="tx1"/>
            </a:solidFill>
            <a:round/>
            <a:headEnd/>
            <a:tailEnd/>
          </a:ln>
          <a:effectLst/>
        </p:spPr>
        <p:txBody>
          <a:bodyPr wrap="none" anchor="ctr"/>
          <a:lstStyle/>
          <a:p>
            <a:endParaRPr lang="en-US"/>
          </a:p>
        </p:txBody>
      </p:sp>
      <p:sp>
        <p:nvSpPr>
          <p:cNvPr id="345104" name="Rectangle 16"/>
          <p:cNvSpPr>
            <a:spLocks noChangeArrowheads="1"/>
          </p:cNvSpPr>
          <p:nvPr/>
        </p:nvSpPr>
        <p:spPr bwMode="auto">
          <a:xfrm>
            <a:off x="4310063" y="3154363"/>
            <a:ext cx="523875" cy="396875"/>
          </a:xfrm>
          <a:prstGeom prst="rect">
            <a:avLst/>
          </a:prstGeom>
          <a:noFill/>
          <a:ln w="12700">
            <a:noFill/>
            <a:miter lim="800000"/>
            <a:headEnd/>
            <a:tailEnd/>
          </a:ln>
          <a:effectLst/>
        </p:spPr>
        <p:txBody>
          <a:bodyPr wrap="none" anchor="ctr"/>
          <a:lstStyle/>
          <a:p>
            <a:endParaRPr lang="en-US"/>
          </a:p>
        </p:txBody>
      </p:sp>
      <p:sp>
        <p:nvSpPr>
          <p:cNvPr id="345105" name="Line 17"/>
          <p:cNvSpPr>
            <a:spLocks noChangeShapeType="1"/>
          </p:cNvSpPr>
          <p:nvPr/>
        </p:nvSpPr>
        <p:spPr bwMode="auto">
          <a:xfrm flipV="1">
            <a:off x="3200400" y="5861050"/>
            <a:ext cx="0" cy="165100"/>
          </a:xfrm>
          <a:prstGeom prst="line">
            <a:avLst/>
          </a:prstGeom>
          <a:noFill/>
          <a:ln w="12700">
            <a:solidFill>
              <a:schemeClr val="tx1"/>
            </a:solidFill>
            <a:round/>
            <a:headEnd/>
            <a:tailEnd/>
          </a:ln>
          <a:effectLst/>
        </p:spPr>
        <p:txBody>
          <a:bodyPr wrap="none" anchor="ctr"/>
          <a:lstStyle/>
          <a:p>
            <a:endParaRPr lang="en-US"/>
          </a:p>
        </p:txBody>
      </p:sp>
      <p:sp>
        <p:nvSpPr>
          <p:cNvPr id="345106" name="Line 18"/>
          <p:cNvSpPr>
            <a:spLocks noChangeShapeType="1"/>
          </p:cNvSpPr>
          <p:nvPr/>
        </p:nvSpPr>
        <p:spPr bwMode="auto">
          <a:xfrm flipV="1">
            <a:off x="3200400" y="5403850"/>
            <a:ext cx="0" cy="241300"/>
          </a:xfrm>
          <a:prstGeom prst="line">
            <a:avLst/>
          </a:prstGeom>
          <a:noFill/>
          <a:ln w="12700">
            <a:solidFill>
              <a:schemeClr val="tx1"/>
            </a:solidFill>
            <a:round/>
            <a:headEnd/>
            <a:tailEnd/>
          </a:ln>
          <a:effectLst/>
        </p:spPr>
        <p:txBody>
          <a:bodyPr wrap="none" anchor="ctr"/>
          <a:lstStyle/>
          <a:p>
            <a:endParaRPr lang="en-US"/>
          </a:p>
        </p:txBody>
      </p:sp>
      <p:sp>
        <p:nvSpPr>
          <p:cNvPr id="345107" name="Line 19"/>
          <p:cNvSpPr>
            <a:spLocks noChangeShapeType="1"/>
          </p:cNvSpPr>
          <p:nvPr/>
        </p:nvSpPr>
        <p:spPr bwMode="auto">
          <a:xfrm flipV="1">
            <a:off x="5943600" y="908050"/>
            <a:ext cx="0" cy="850900"/>
          </a:xfrm>
          <a:prstGeom prst="line">
            <a:avLst/>
          </a:prstGeom>
          <a:noFill/>
          <a:ln w="28575">
            <a:solidFill>
              <a:schemeClr val="tx1"/>
            </a:solidFill>
            <a:round/>
            <a:headEnd/>
            <a:tailEnd/>
          </a:ln>
          <a:effectLst/>
        </p:spPr>
        <p:txBody>
          <a:bodyPr wrap="none" anchor="ctr"/>
          <a:lstStyle/>
          <a:p>
            <a:endParaRPr lang="en-US"/>
          </a:p>
        </p:txBody>
      </p:sp>
      <p:sp>
        <p:nvSpPr>
          <p:cNvPr id="345108" name="Line 20"/>
          <p:cNvSpPr>
            <a:spLocks noChangeShapeType="1"/>
          </p:cNvSpPr>
          <p:nvPr/>
        </p:nvSpPr>
        <p:spPr bwMode="auto">
          <a:xfrm flipV="1">
            <a:off x="3200400" y="908050"/>
            <a:ext cx="0" cy="1079500"/>
          </a:xfrm>
          <a:prstGeom prst="line">
            <a:avLst/>
          </a:prstGeom>
          <a:noFill/>
          <a:ln w="28575">
            <a:solidFill>
              <a:schemeClr val="tx1"/>
            </a:solidFill>
            <a:round/>
            <a:headEnd/>
            <a:tailEnd/>
          </a:ln>
          <a:effectLst/>
        </p:spPr>
        <p:txBody>
          <a:bodyPr wrap="none" anchor="ctr"/>
          <a:lstStyle/>
          <a:p>
            <a:endParaRPr lang="en-US"/>
          </a:p>
        </p:txBody>
      </p:sp>
      <p:sp>
        <p:nvSpPr>
          <p:cNvPr id="345109" name="Line 21"/>
          <p:cNvSpPr>
            <a:spLocks noChangeShapeType="1"/>
          </p:cNvSpPr>
          <p:nvPr/>
        </p:nvSpPr>
        <p:spPr bwMode="auto">
          <a:xfrm flipV="1">
            <a:off x="3200400" y="5022850"/>
            <a:ext cx="0" cy="927100"/>
          </a:xfrm>
          <a:prstGeom prst="line">
            <a:avLst/>
          </a:prstGeom>
          <a:noFill/>
          <a:ln w="28575">
            <a:solidFill>
              <a:schemeClr val="tx1"/>
            </a:solidFill>
            <a:round/>
            <a:headEnd/>
            <a:tailEnd/>
          </a:ln>
          <a:effectLst/>
        </p:spPr>
        <p:txBody>
          <a:bodyPr wrap="none" anchor="ctr"/>
          <a:lstStyle/>
          <a:p>
            <a:endParaRPr lang="en-US"/>
          </a:p>
        </p:txBody>
      </p:sp>
      <p:sp>
        <p:nvSpPr>
          <p:cNvPr id="345110" name="Line 22"/>
          <p:cNvSpPr>
            <a:spLocks noChangeShapeType="1"/>
          </p:cNvSpPr>
          <p:nvPr/>
        </p:nvSpPr>
        <p:spPr bwMode="auto">
          <a:xfrm flipV="1">
            <a:off x="5943600" y="5022850"/>
            <a:ext cx="0" cy="1003300"/>
          </a:xfrm>
          <a:prstGeom prst="line">
            <a:avLst/>
          </a:prstGeom>
          <a:noFill/>
          <a:ln w="28575">
            <a:solidFill>
              <a:schemeClr val="tx1"/>
            </a:solidFill>
            <a:round/>
            <a:headEnd/>
            <a:tailEnd/>
          </a:ln>
          <a:effectLst/>
        </p:spPr>
        <p:txBody>
          <a:bodyPr wrap="none" anchor="ctr"/>
          <a:lstStyle/>
          <a:p>
            <a:endParaRPr lang="en-US"/>
          </a:p>
        </p:txBody>
      </p:sp>
      <p:sp>
        <p:nvSpPr>
          <p:cNvPr id="345111" name="Line 23"/>
          <p:cNvSpPr>
            <a:spLocks noChangeShapeType="1"/>
          </p:cNvSpPr>
          <p:nvPr/>
        </p:nvSpPr>
        <p:spPr bwMode="auto">
          <a:xfrm flipV="1">
            <a:off x="5943600" y="1365250"/>
            <a:ext cx="0" cy="469900"/>
          </a:xfrm>
          <a:prstGeom prst="line">
            <a:avLst/>
          </a:prstGeom>
          <a:noFill/>
          <a:ln w="12700">
            <a:solidFill>
              <a:schemeClr val="tx1"/>
            </a:solidFill>
            <a:round/>
            <a:headEnd/>
            <a:tailEnd/>
          </a:ln>
          <a:effectLst/>
        </p:spPr>
        <p:txBody>
          <a:bodyPr wrap="none" anchor="ctr"/>
          <a:lstStyle/>
          <a:p>
            <a:endParaRPr lang="en-US"/>
          </a:p>
        </p:txBody>
      </p:sp>
      <p:sp>
        <p:nvSpPr>
          <p:cNvPr id="345112" name="Rectangle 24"/>
          <p:cNvSpPr>
            <a:spLocks noChangeArrowheads="1"/>
          </p:cNvSpPr>
          <p:nvPr/>
        </p:nvSpPr>
        <p:spPr bwMode="auto">
          <a:xfrm>
            <a:off x="4273550" y="311150"/>
            <a:ext cx="596900" cy="1397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45113" name="Line 25"/>
          <p:cNvSpPr>
            <a:spLocks noChangeShapeType="1"/>
          </p:cNvSpPr>
          <p:nvPr/>
        </p:nvSpPr>
        <p:spPr bwMode="auto">
          <a:xfrm flipV="1">
            <a:off x="4114800" y="-6350"/>
            <a:ext cx="0" cy="850900"/>
          </a:xfrm>
          <a:prstGeom prst="line">
            <a:avLst/>
          </a:prstGeom>
          <a:noFill/>
          <a:ln w="12700">
            <a:solidFill>
              <a:schemeClr val="tx1"/>
            </a:solidFill>
            <a:round/>
            <a:headEnd/>
            <a:tailEnd/>
          </a:ln>
          <a:effectLst/>
        </p:spPr>
        <p:txBody>
          <a:bodyPr wrap="none" anchor="ctr"/>
          <a:lstStyle/>
          <a:p>
            <a:endParaRPr lang="en-US"/>
          </a:p>
        </p:txBody>
      </p:sp>
      <p:sp>
        <p:nvSpPr>
          <p:cNvPr id="345114" name="Line 26"/>
          <p:cNvSpPr>
            <a:spLocks noChangeShapeType="1"/>
          </p:cNvSpPr>
          <p:nvPr/>
        </p:nvSpPr>
        <p:spPr bwMode="auto">
          <a:xfrm flipV="1">
            <a:off x="5029200" y="-6350"/>
            <a:ext cx="0" cy="850900"/>
          </a:xfrm>
          <a:prstGeom prst="line">
            <a:avLst/>
          </a:prstGeom>
          <a:noFill/>
          <a:ln w="12700">
            <a:solidFill>
              <a:schemeClr val="tx1"/>
            </a:solidFill>
            <a:round/>
            <a:headEnd/>
            <a:tailEnd/>
          </a:ln>
          <a:effectLst/>
        </p:spPr>
        <p:txBody>
          <a:bodyPr wrap="none" anchor="ctr"/>
          <a:lstStyle/>
          <a:p>
            <a:endParaRPr lang="en-US"/>
          </a:p>
        </p:txBody>
      </p:sp>
      <p:sp>
        <p:nvSpPr>
          <p:cNvPr id="345115" name="Rectangle 27"/>
          <p:cNvSpPr>
            <a:spLocks noChangeArrowheads="1"/>
          </p:cNvSpPr>
          <p:nvPr/>
        </p:nvSpPr>
        <p:spPr bwMode="auto">
          <a:xfrm>
            <a:off x="2216150" y="387350"/>
            <a:ext cx="1358900" cy="635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45116" name="Rectangle 28"/>
          <p:cNvSpPr>
            <a:spLocks noChangeArrowheads="1"/>
          </p:cNvSpPr>
          <p:nvPr/>
        </p:nvSpPr>
        <p:spPr bwMode="auto">
          <a:xfrm>
            <a:off x="5480050" y="387350"/>
            <a:ext cx="1587500" cy="635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45117" name="Line 29"/>
          <p:cNvSpPr>
            <a:spLocks noChangeShapeType="1"/>
          </p:cNvSpPr>
          <p:nvPr/>
        </p:nvSpPr>
        <p:spPr bwMode="auto">
          <a:xfrm flipV="1">
            <a:off x="2667000" y="527050"/>
            <a:ext cx="0" cy="317500"/>
          </a:xfrm>
          <a:prstGeom prst="line">
            <a:avLst/>
          </a:prstGeom>
          <a:noFill/>
          <a:ln w="12700">
            <a:solidFill>
              <a:schemeClr val="tx1"/>
            </a:solidFill>
            <a:round/>
            <a:headEnd/>
            <a:tailEnd/>
          </a:ln>
          <a:effectLst/>
        </p:spPr>
        <p:txBody>
          <a:bodyPr wrap="none" anchor="ctr"/>
          <a:lstStyle/>
          <a:p>
            <a:endParaRPr lang="en-US"/>
          </a:p>
        </p:txBody>
      </p:sp>
      <p:sp>
        <p:nvSpPr>
          <p:cNvPr id="345118" name="Line 30"/>
          <p:cNvSpPr>
            <a:spLocks noChangeShapeType="1"/>
          </p:cNvSpPr>
          <p:nvPr/>
        </p:nvSpPr>
        <p:spPr bwMode="auto">
          <a:xfrm flipV="1">
            <a:off x="6553200" y="527050"/>
            <a:ext cx="0" cy="317500"/>
          </a:xfrm>
          <a:prstGeom prst="line">
            <a:avLst/>
          </a:prstGeom>
          <a:noFill/>
          <a:ln w="12700">
            <a:solidFill>
              <a:schemeClr val="tx1"/>
            </a:solidFill>
            <a:round/>
            <a:headEnd/>
            <a:tailEnd/>
          </a:ln>
          <a:effectLst/>
        </p:spPr>
        <p:txBody>
          <a:bodyPr wrap="none" anchor="ctr"/>
          <a:lstStyle/>
          <a:p>
            <a:endParaRPr lang="en-US"/>
          </a:p>
        </p:txBody>
      </p:sp>
      <p:sp>
        <p:nvSpPr>
          <p:cNvPr id="345119" name="Line 31"/>
          <p:cNvSpPr>
            <a:spLocks noChangeShapeType="1"/>
          </p:cNvSpPr>
          <p:nvPr/>
        </p:nvSpPr>
        <p:spPr bwMode="auto">
          <a:xfrm flipV="1">
            <a:off x="4572000" y="831850"/>
            <a:ext cx="0" cy="5194300"/>
          </a:xfrm>
          <a:prstGeom prst="line">
            <a:avLst/>
          </a:prstGeom>
          <a:noFill/>
          <a:ln w="28575">
            <a:solidFill>
              <a:schemeClr val="tx1"/>
            </a:solidFill>
            <a:round/>
            <a:headEnd/>
            <a:tailEnd/>
          </a:ln>
          <a:effectLst/>
        </p:spPr>
        <p:txBody>
          <a:bodyPr wrap="none" anchor="ctr"/>
          <a:lstStyle/>
          <a:p>
            <a:endParaRPr lang="en-US"/>
          </a:p>
        </p:txBody>
      </p:sp>
      <p:sp>
        <p:nvSpPr>
          <p:cNvPr id="345120" name="Rectangle 32"/>
          <p:cNvSpPr>
            <a:spLocks noChangeArrowheads="1"/>
          </p:cNvSpPr>
          <p:nvPr/>
        </p:nvSpPr>
        <p:spPr bwMode="auto">
          <a:xfrm>
            <a:off x="669925" y="2011363"/>
            <a:ext cx="2243138" cy="1006475"/>
          </a:xfrm>
          <a:prstGeom prst="rect">
            <a:avLst/>
          </a:prstGeom>
          <a:noFill/>
          <a:ln w="12700">
            <a:noFill/>
            <a:miter lim="800000"/>
            <a:headEnd/>
            <a:tailEnd/>
          </a:ln>
          <a:effectLst/>
        </p:spPr>
        <p:txBody>
          <a:bodyPr wrap="none" anchor="ctr"/>
          <a:lstStyle/>
          <a:p>
            <a:endParaRPr lang="en-US"/>
          </a:p>
        </p:txBody>
      </p:sp>
      <p:sp>
        <p:nvSpPr>
          <p:cNvPr id="345121" name="Rectangle 33"/>
          <p:cNvSpPr>
            <a:spLocks noChangeArrowheads="1"/>
          </p:cNvSpPr>
          <p:nvPr/>
        </p:nvSpPr>
        <p:spPr bwMode="auto">
          <a:xfrm>
            <a:off x="2743200" y="1447800"/>
            <a:ext cx="581025" cy="396875"/>
          </a:xfrm>
          <a:prstGeom prst="rect">
            <a:avLst/>
          </a:prstGeom>
          <a:noFill/>
          <a:ln w="12700">
            <a:noFill/>
            <a:miter lim="800000"/>
            <a:headEnd/>
            <a:tailEnd/>
          </a:ln>
          <a:effectLst/>
        </p:spPr>
        <p:txBody>
          <a:bodyPr wrap="none" anchor="ctr"/>
          <a:lstStyle/>
          <a:p>
            <a:endParaRPr lang="en-US"/>
          </a:p>
        </p:txBody>
      </p:sp>
      <p:sp>
        <p:nvSpPr>
          <p:cNvPr id="345122" name="Rectangle 34"/>
          <p:cNvSpPr>
            <a:spLocks noChangeArrowheads="1"/>
          </p:cNvSpPr>
          <p:nvPr/>
        </p:nvSpPr>
        <p:spPr bwMode="auto">
          <a:xfrm>
            <a:off x="4098925" y="3230563"/>
            <a:ext cx="354013" cy="396875"/>
          </a:xfrm>
          <a:prstGeom prst="rect">
            <a:avLst/>
          </a:prstGeom>
          <a:noFill/>
          <a:ln w="12700">
            <a:noFill/>
            <a:miter lim="800000"/>
            <a:headEnd/>
            <a:tailEnd/>
          </a:ln>
          <a:effectLst/>
        </p:spPr>
        <p:txBody>
          <a:bodyPr wrap="none" anchor="ctr"/>
          <a:lstStyle/>
          <a:p>
            <a:endParaRPr lang="en-US"/>
          </a:p>
        </p:txBody>
      </p:sp>
      <p:sp>
        <p:nvSpPr>
          <p:cNvPr id="345123" name="Rectangle 35"/>
          <p:cNvSpPr>
            <a:spLocks noChangeArrowheads="1"/>
          </p:cNvSpPr>
          <p:nvPr/>
        </p:nvSpPr>
        <p:spPr bwMode="auto">
          <a:xfrm>
            <a:off x="6765925" y="6430963"/>
            <a:ext cx="995363" cy="396875"/>
          </a:xfrm>
          <a:prstGeom prst="rect">
            <a:avLst/>
          </a:prstGeom>
          <a:noFill/>
          <a:ln w="12700">
            <a:noFill/>
            <a:miter lim="800000"/>
            <a:headEnd/>
            <a:tailEnd/>
          </a:ln>
          <a:effectLst/>
        </p:spPr>
        <p:txBody>
          <a:bodyPr wrap="none" anchor="ctr"/>
          <a:lstStyle/>
          <a:p>
            <a:endParaRPr lang="en-US"/>
          </a:p>
        </p:txBody>
      </p:sp>
      <p:sp>
        <p:nvSpPr>
          <p:cNvPr id="345124" name="Rectangle 36"/>
          <p:cNvSpPr>
            <a:spLocks noChangeArrowheads="1"/>
          </p:cNvSpPr>
          <p:nvPr/>
        </p:nvSpPr>
        <p:spPr bwMode="auto">
          <a:xfrm>
            <a:off x="2805113" y="504825"/>
            <a:ext cx="619125" cy="271463"/>
          </a:xfrm>
          <a:prstGeom prst="rect">
            <a:avLst/>
          </a:prstGeom>
          <a:noFill/>
          <a:ln w="12700">
            <a:noFill/>
            <a:miter lim="800000"/>
            <a:headEnd/>
            <a:tailEnd/>
          </a:ln>
          <a:effectLst/>
        </p:spPr>
        <p:txBody>
          <a:bodyPr wrap="none" lIns="90488" tIns="44450" rIns="90488" bIns="44450">
            <a:spAutoFit/>
          </a:bodyPr>
          <a:lstStyle/>
          <a:p>
            <a:r>
              <a:rPr lang="en-US" sz="1200"/>
              <a:t>XXXX</a:t>
            </a:r>
          </a:p>
        </p:txBody>
      </p:sp>
      <p:sp>
        <p:nvSpPr>
          <p:cNvPr id="345125" name="Rectangle 37"/>
          <p:cNvSpPr>
            <a:spLocks noChangeArrowheads="1"/>
          </p:cNvSpPr>
          <p:nvPr/>
        </p:nvSpPr>
        <p:spPr bwMode="auto">
          <a:xfrm>
            <a:off x="5549900" y="533400"/>
            <a:ext cx="619125" cy="271463"/>
          </a:xfrm>
          <a:prstGeom prst="rect">
            <a:avLst/>
          </a:prstGeom>
          <a:noFill/>
          <a:ln w="12700">
            <a:noFill/>
            <a:miter lim="800000"/>
            <a:headEnd/>
            <a:tailEnd/>
          </a:ln>
          <a:effectLst/>
        </p:spPr>
        <p:txBody>
          <a:bodyPr wrap="none" lIns="90488" tIns="44450" rIns="90488" bIns="44450">
            <a:spAutoFit/>
          </a:bodyPr>
          <a:lstStyle/>
          <a:p>
            <a:r>
              <a:rPr lang="en-US" sz="1200"/>
              <a:t>OOOO</a:t>
            </a:r>
          </a:p>
        </p:txBody>
      </p:sp>
      <p:sp>
        <p:nvSpPr>
          <p:cNvPr id="345126" name="Rectangle 38"/>
          <p:cNvSpPr>
            <a:spLocks noChangeArrowheads="1"/>
          </p:cNvSpPr>
          <p:nvPr/>
        </p:nvSpPr>
        <p:spPr bwMode="auto">
          <a:xfrm>
            <a:off x="2422525" y="1341438"/>
            <a:ext cx="404813" cy="274637"/>
          </a:xfrm>
          <a:prstGeom prst="rect">
            <a:avLst/>
          </a:prstGeom>
          <a:noFill/>
          <a:ln w="12700">
            <a:noFill/>
            <a:miter lim="800000"/>
            <a:headEnd/>
            <a:tailEnd/>
          </a:ln>
          <a:effectLst/>
        </p:spPr>
        <p:txBody>
          <a:bodyPr wrap="none" anchor="ctr"/>
          <a:lstStyle/>
          <a:p>
            <a:endParaRPr lang="en-US"/>
          </a:p>
        </p:txBody>
      </p:sp>
      <p:sp>
        <p:nvSpPr>
          <p:cNvPr id="345127" name="Rectangle 39"/>
          <p:cNvSpPr>
            <a:spLocks noChangeArrowheads="1"/>
          </p:cNvSpPr>
          <p:nvPr/>
        </p:nvSpPr>
        <p:spPr bwMode="auto">
          <a:xfrm>
            <a:off x="6384925" y="1189038"/>
            <a:ext cx="404813" cy="274637"/>
          </a:xfrm>
          <a:prstGeom prst="rect">
            <a:avLst/>
          </a:prstGeom>
          <a:noFill/>
          <a:ln w="12700">
            <a:noFill/>
            <a:miter lim="800000"/>
            <a:headEnd/>
            <a:tailEnd/>
          </a:ln>
          <a:effectLst/>
        </p:spPr>
        <p:txBody>
          <a:bodyPr wrap="none" anchor="ctr"/>
          <a:lstStyle/>
          <a:p>
            <a:endParaRPr lang="en-US"/>
          </a:p>
        </p:txBody>
      </p:sp>
      <p:sp>
        <p:nvSpPr>
          <p:cNvPr id="345128" name="Line 40"/>
          <p:cNvSpPr>
            <a:spLocks noChangeShapeType="1"/>
          </p:cNvSpPr>
          <p:nvPr/>
        </p:nvSpPr>
        <p:spPr bwMode="auto">
          <a:xfrm flipH="1">
            <a:off x="527050" y="5105400"/>
            <a:ext cx="2679700" cy="0"/>
          </a:xfrm>
          <a:prstGeom prst="line">
            <a:avLst/>
          </a:prstGeom>
          <a:noFill/>
          <a:ln w="28575">
            <a:solidFill>
              <a:schemeClr val="tx1"/>
            </a:solidFill>
            <a:round/>
            <a:headEnd/>
            <a:tailEnd/>
          </a:ln>
          <a:effectLst/>
        </p:spPr>
        <p:txBody>
          <a:bodyPr wrap="none" anchor="ctr"/>
          <a:lstStyle/>
          <a:p>
            <a:endParaRPr lang="en-US"/>
          </a:p>
        </p:txBody>
      </p:sp>
      <p:sp>
        <p:nvSpPr>
          <p:cNvPr id="345129" name="Rectangle 41"/>
          <p:cNvSpPr>
            <a:spLocks noChangeArrowheads="1"/>
          </p:cNvSpPr>
          <p:nvPr/>
        </p:nvSpPr>
        <p:spPr bwMode="auto">
          <a:xfrm>
            <a:off x="6157913" y="6051550"/>
            <a:ext cx="180975" cy="393700"/>
          </a:xfrm>
          <a:prstGeom prst="rect">
            <a:avLst/>
          </a:prstGeom>
          <a:noFill/>
          <a:ln w="12700">
            <a:noFill/>
            <a:miter lim="800000"/>
            <a:headEnd/>
            <a:tailEnd/>
          </a:ln>
          <a:effectLst/>
        </p:spPr>
        <p:txBody>
          <a:bodyPr wrap="none" lIns="90488" tIns="44450" rIns="90488" bIns="44450">
            <a:spAutoFit/>
          </a:bodyPr>
          <a:lstStyle/>
          <a:p>
            <a:endParaRPr lang="en-US" sz="2000" b="1"/>
          </a:p>
        </p:txBody>
      </p:sp>
      <p:sp>
        <p:nvSpPr>
          <p:cNvPr id="345130" name="Line 42"/>
          <p:cNvSpPr>
            <a:spLocks noChangeShapeType="1"/>
          </p:cNvSpPr>
          <p:nvPr/>
        </p:nvSpPr>
        <p:spPr bwMode="auto">
          <a:xfrm flipV="1">
            <a:off x="5943600" y="914400"/>
            <a:ext cx="2667000" cy="5029200"/>
          </a:xfrm>
          <a:prstGeom prst="line">
            <a:avLst/>
          </a:prstGeom>
          <a:noFill/>
          <a:ln w="12700">
            <a:solidFill>
              <a:schemeClr val="tx1"/>
            </a:solidFill>
            <a:round/>
            <a:headEnd/>
            <a:tailEnd/>
          </a:ln>
          <a:effectLst/>
        </p:spPr>
        <p:txBody>
          <a:bodyPr wrap="none" anchor="ctr"/>
          <a:lstStyle/>
          <a:p>
            <a:endParaRPr lang="en-US"/>
          </a:p>
        </p:txBody>
      </p:sp>
      <p:sp>
        <p:nvSpPr>
          <p:cNvPr id="345131" name="Rectangle 43"/>
          <p:cNvSpPr>
            <a:spLocks noChangeArrowheads="1"/>
          </p:cNvSpPr>
          <p:nvPr/>
        </p:nvSpPr>
        <p:spPr bwMode="auto">
          <a:xfrm>
            <a:off x="7453313" y="3765550"/>
            <a:ext cx="350837" cy="393700"/>
          </a:xfrm>
          <a:prstGeom prst="rect">
            <a:avLst/>
          </a:prstGeom>
          <a:noFill/>
          <a:ln w="12700">
            <a:noFill/>
            <a:miter lim="800000"/>
            <a:headEnd/>
            <a:tailEnd/>
          </a:ln>
          <a:effectLst/>
        </p:spPr>
        <p:txBody>
          <a:bodyPr wrap="none" lIns="90488" tIns="44450" rIns="90488" bIns="44450">
            <a:spAutoFit/>
          </a:bodyPr>
          <a:lstStyle/>
          <a:p>
            <a:r>
              <a:rPr lang="en-US" sz="2000" b="1"/>
              <a:t>L</a:t>
            </a:r>
          </a:p>
        </p:txBody>
      </p:sp>
      <p:sp>
        <p:nvSpPr>
          <p:cNvPr id="345132" name="Rectangle 44"/>
          <p:cNvSpPr>
            <a:spLocks noChangeArrowheads="1"/>
          </p:cNvSpPr>
          <p:nvPr/>
        </p:nvSpPr>
        <p:spPr bwMode="auto">
          <a:xfrm>
            <a:off x="6157913" y="2165350"/>
            <a:ext cx="350837" cy="393700"/>
          </a:xfrm>
          <a:prstGeom prst="rect">
            <a:avLst/>
          </a:prstGeom>
          <a:noFill/>
          <a:ln w="12700">
            <a:noFill/>
            <a:miter lim="800000"/>
            <a:headEnd/>
            <a:tailEnd/>
          </a:ln>
          <a:effectLst/>
        </p:spPr>
        <p:txBody>
          <a:bodyPr wrap="none" lIns="90488" tIns="44450" rIns="90488" bIns="44450">
            <a:spAutoFit/>
          </a:bodyPr>
          <a:lstStyle/>
          <a:p>
            <a:r>
              <a:rPr lang="en-US" sz="2000" b="1"/>
              <a:t>T</a:t>
            </a:r>
          </a:p>
        </p:txBody>
      </p:sp>
      <p:sp>
        <p:nvSpPr>
          <p:cNvPr id="345133" name="Rectangle 45"/>
          <p:cNvSpPr>
            <a:spLocks noChangeArrowheads="1"/>
          </p:cNvSpPr>
          <p:nvPr/>
        </p:nvSpPr>
        <p:spPr bwMode="auto">
          <a:xfrm rot="16140000">
            <a:off x="8707437" y="5595938"/>
            <a:ext cx="180975" cy="241300"/>
          </a:xfrm>
          <a:prstGeom prst="rect">
            <a:avLst/>
          </a:prstGeom>
          <a:noFill/>
          <a:ln w="12700">
            <a:noFill/>
            <a:miter lim="800000"/>
            <a:headEnd/>
            <a:tailEnd/>
          </a:ln>
          <a:effectLst/>
        </p:spPr>
        <p:txBody>
          <a:bodyPr wrap="none" lIns="90488" tIns="44450" rIns="90488" bIns="44450">
            <a:spAutoFit/>
          </a:bodyPr>
          <a:lstStyle/>
          <a:p>
            <a:endParaRPr lang="en-US" sz="1000"/>
          </a:p>
        </p:txBody>
      </p:sp>
      <p:sp>
        <p:nvSpPr>
          <p:cNvPr id="345134" name="Rectangle 46"/>
          <p:cNvSpPr>
            <a:spLocks noChangeArrowheads="1"/>
          </p:cNvSpPr>
          <p:nvPr/>
        </p:nvSpPr>
        <p:spPr bwMode="auto">
          <a:xfrm>
            <a:off x="2347913" y="6196013"/>
            <a:ext cx="180975" cy="301625"/>
          </a:xfrm>
          <a:prstGeom prst="rect">
            <a:avLst/>
          </a:prstGeom>
          <a:noFill/>
          <a:ln w="12700">
            <a:noFill/>
            <a:miter lim="800000"/>
            <a:headEnd/>
            <a:tailEnd/>
          </a:ln>
          <a:effectLst/>
        </p:spPr>
        <p:txBody>
          <a:bodyPr wrap="none" lIns="90488" tIns="44450" rIns="90488" bIns="44450">
            <a:spAutoFit/>
          </a:bodyPr>
          <a:lstStyle/>
          <a:p>
            <a:endParaRPr lang="en-US"/>
          </a:p>
        </p:txBody>
      </p:sp>
      <p:sp>
        <p:nvSpPr>
          <p:cNvPr id="345135" name="Rectangle 47"/>
          <p:cNvSpPr>
            <a:spLocks noChangeArrowheads="1"/>
          </p:cNvSpPr>
          <p:nvPr/>
        </p:nvSpPr>
        <p:spPr bwMode="auto">
          <a:xfrm rot="-5486601">
            <a:off x="8120062" y="4986338"/>
            <a:ext cx="1255713" cy="274638"/>
          </a:xfrm>
          <a:prstGeom prst="rect">
            <a:avLst/>
          </a:prstGeom>
          <a:noFill/>
          <a:ln w="12700">
            <a:noFill/>
            <a:miter lim="800000"/>
            <a:headEnd/>
            <a:tailEnd/>
          </a:ln>
          <a:effectLst/>
        </p:spPr>
        <p:txBody>
          <a:bodyPr wrap="none">
            <a:spAutoFit/>
          </a:bodyPr>
          <a:lstStyle/>
          <a:p>
            <a:r>
              <a:rPr lang="en-US" sz="1200"/>
              <a:t>ZLAX </a:t>
            </a:r>
            <a:r>
              <a:rPr lang="en-US" sz="1000"/>
              <a:t>Publications</a:t>
            </a:r>
          </a:p>
        </p:txBody>
      </p:sp>
      <p:sp>
        <p:nvSpPr>
          <p:cNvPr id="345136" name="Rectangle 48"/>
          <p:cNvSpPr>
            <a:spLocks noChangeArrowheads="1"/>
          </p:cNvSpPr>
          <p:nvPr/>
        </p:nvSpPr>
        <p:spPr bwMode="auto">
          <a:xfrm>
            <a:off x="2743200" y="4572000"/>
            <a:ext cx="350838" cy="393700"/>
          </a:xfrm>
          <a:prstGeom prst="rect">
            <a:avLst/>
          </a:prstGeom>
          <a:noFill/>
          <a:ln w="12700">
            <a:noFill/>
            <a:miter lim="800000"/>
            <a:headEnd/>
            <a:tailEnd/>
          </a:ln>
          <a:effectLst/>
        </p:spPr>
        <p:txBody>
          <a:bodyPr wrap="none" lIns="90488" tIns="44450" rIns="90488" bIns="44450">
            <a:spAutoFit/>
          </a:bodyPr>
          <a:lstStyle/>
          <a:p>
            <a:r>
              <a:rPr lang="en-US" sz="2000" b="1"/>
              <a:t>T</a:t>
            </a:r>
          </a:p>
        </p:txBody>
      </p:sp>
      <p:sp>
        <p:nvSpPr>
          <p:cNvPr id="345137" name="Rectangle 49"/>
          <p:cNvSpPr>
            <a:spLocks noChangeArrowheads="1"/>
          </p:cNvSpPr>
          <p:nvPr/>
        </p:nvSpPr>
        <p:spPr bwMode="auto">
          <a:xfrm>
            <a:off x="1371600" y="2362200"/>
            <a:ext cx="350838" cy="393700"/>
          </a:xfrm>
          <a:prstGeom prst="rect">
            <a:avLst/>
          </a:prstGeom>
          <a:noFill/>
          <a:ln w="12700">
            <a:noFill/>
            <a:miter lim="800000"/>
            <a:headEnd/>
            <a:tailEnd/>
          </a:ln>
          <a:effectLst/>
        </p:spPr>
        <p:txBody>
          <a:bodyPr wrap="none" lIns="90488" tIns="44450" rIns="90488" bIns="44450">
            <a:spAutoFit/>
          </a:bodyPr>
          <a:lstStyle/>
          <a:p>
            <a:r>
              <a:rPr lang="en-US" sz="2000" b="1"/>
              <a:t>L</a:t>
            </a:r>
          </a:p>
        </p:txBody>
      </p:sp>
      <p:sp>
        <p:nvSpPr>
          <p:cNvPr id="345138" name="Rectangle 50"/>
          <p:cNvSpPr>
            <a:spLocks noChangeArrowheads="1"/>
          </p:cNvSpPr>
          <p:nvPr/>
        </p:nvSpPr>
        <p:spPr bwMode="auto">
          <a:xfrm>
            <a:off x="4495800" y="3276600"/>
            <a:ext cx="152400" cy="1524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45139" name="Line 51"/>
          <p:cNvSpPr>
            <a:spLocks noChangeShapeType="1"/>
          </p:cNvSpPr>
          <p:nvPr/>
        </p:nvSpPr>
        <p:spPr bwMode="auto">
          <a:xfrm>
            <a:off x="7543800" y="3657600"/>
            <a:ext cx="0" cy="2209800"/>
          </a:xfrm>
          <a:prstGeom prst="line">
            <a:avLst/>
          </a:prstGeom>
          <a:noFill/>
          <a:ln w="12700" cap="rnd">
            <a:solidFill>
              <a:schemeClr val="tx1"/>
            </a:solidFill>
            <a:prstDash val="sysDot"/>
            <a:round/>
            <a:headEnd/>
            <a:tailEnd/>
          </a:ln>
          <a:effectLst/>
        </p:spPr>
        <p:txBody>
          <a:bodyPr/>
          <a:lstStyle/>
          <a:p>
            <a:endParaRPr lang="en-US"/>
          </a:p>
        </p:txBody>
      </p:sp>
      <p:sp>
        <p:nvSpPr>
          <p:cNvPr id="345140" name="Line 52"/>
          <p:cNvSpPr>
            <a:spLocks noChangeShapeType="1"/>
          </p:cNvSpPr>
          <p:nvPr/>
        </p:nvSpPr>
        <p:spPr bwMode="auto">
          <a:xfrm>
            <a:off x="7543800" y="990600"/>
            <a:ext cx="0" cy="2209800"/>
          </a:xfrm>
          <a:prstGeom prst="line">
            <a:avLst/>
          </a:prstGeom>
          <a:noFill/>
          <a:ln w="12700" cap="rnd">
            <a:solidFill>
              <a:schemeClr val="tx1"/>
            </a:solidFill>
            <a:prstDash val="sysDot"/>
            <a:round/>
            <a:headEnd/>
            <a:tailEnd/>
          </a:ln>
          <a:effectLst/>
        </p:spPr>
        <p:txBody>
          <a:bodyPr/>
          <a:lstStyle/>
          <a:p>
            <a:endParaRPr lang="en-US"/>
          </a:p>
        </p:txBody>
      </p:sp>
      <p:sp>
        <p:nvSpPr>
          <p:cNvPr id="345141" name="Line 53"/>
          <p:cNvSpPr>
            <a:spLocks noChangeShapeType="1"/>
          </p:cNvSpPr>
          <p:nvPr/>
        </p:nvSpPr>
        <p:spPr bwMode="auto">
          <a:xfrm>
            <a:off x="1600200" y="3657600"/>
            <a:ext cx="0" cy="2209800"/>
          </a:xfrm>
          <a:prstGeom prst="line">
            <a:avLst/>
          </a:prstGeom>
          <a:noFill/>
          <a:ln w="12700" cap="rnd">
            <a:solidFill>
              <a:schemeClr val="tx1"/>
            </a:solidFill>
            <a:prstDash val="sysDot"/>
            <a:round/>
            <a:headEnd/>
            <a:tailEnd/>
          </a:ln>
          <a:effectLst/>
        </p:spPr>
        <p:txBody>
          <a:bodyPr/>
          <a:lstStyle/>
          <a:p>
            <a:endParaRPr lang="en-US"/>
          </a:p>
        </p:txBody>
      </p:sp>
      <p:sp>
        <p:nvSpPr>
          <p:cNvPr id="345142" name="Line 54"/>
          <p:cNvSpPr>
            <a:spLocks noChangeShapeType="1"/>
          </p:cNvSpPr>
          <p:nvPr/>
        </p:nvSpPr>
        <p:spPr bwMode="auto">
          <a:xfrm>
            <a:off x="1600200" y="914400"/>
            <a:ext cx="0" cy="2209800"/>
          </a:xfrm>
          <a:prstGeom prst="line">
            <a:avLst/>
          </a:prstGeom>
          <a:noFill/>
          <a:ln w="12700" cap="rnd">
            <a:solidFill>
              <a:schemeClr val="tx1"/>
            </a:solidFill>
            <a:prstDash val="sysDot"/>
            <a:round/>
            <a:headEnd/>
            <a:tailEnd/>
          </a:ln>
          <a:effectLst/>
        </p:spPr>
        <p:txBody>
          <a:bodyPr/>
          <a:lstStyle/>
          <a:p>
            <a:endParaRPr lang="en-US"/>
          </a:p>
        </p:txBody>
      </p:sp>
      <p:pic>
        <p:nvPicPr>
          <p:cNvPr id="345143" name="Picture 55" descr="runningref"/>
          <p:cNvPicPr>
            <a:picLocks noChangeAspect="1" noChangeArrowheads="1"/>
          </p:cNvPicPr>
          <p:nvPr/>
        </p:nvPicPr>
        <p:blipFill>
          <a:blip r:embed="rId3" cstate="print"/>
          <a:srcRect/>
          <a:stretch>
            <a:fillRect/>
          </a:stretch>
        </p:blipFill>
        <p:spPr bwMode="auto">
          <a:xfrm>
            <a:off x="1371600" y="1905000"/>
            <a:ext cx="438150" cy="454025"/>
          </a:xfrm>
          <a:prstGeom prst="rect">
            <a:avLst/>
          </a:prstGeom>
          <a:solidFill>
            <a:srgbClr val="FFFF66"/>
          </a:solidFill>
        </p:spPr>
      </p:pic>
      <p:pic>
        <p:nvPicPr>
          <p:cNvPr id="345144" name="Picture 56" descr="runningref"/>
          <p:cNvPicPr>
            <a:picLocks noChangeAspect="1" noChangeArrowheads="1"/>
          </p:cNvPicPr>
          <p:nvPr/>
        </p:nvPicPr>
        <p:blipFill>
          <a:blip r:embed="rId3" cstate="print"/>
          <a:srcRect/>
          <a:stretch>
            <a:fillRect/>
          </a:stretch>
        </p:blipFill>
        <p:spPr bwMode="auto">
          <a:xfrm>
            <a:off x="3219450" y="4572000"/>
            <a:ext cx="438150" cy="454025"/>
          </a:xfrm>
          <a:prstGeom prst="rect">
            <a:avLst/>
          </a:prstGeom>
          <a:solidFill>
            <a:srgbClr val="FFFF66"/>
          </a:solidFill>
        </p:spPr>
      </p:pic>
      <p:pic>
        <p:nvPicPr>
          <p:cNvPr id="345145" name="Picture 57" descr="runningref"/>
          <p:cNvPicPr>
            <a:picLocks noChangeAspect="1" noChangeArrowheads="1"/>
          </p:cNvPicPr>
          <p:nvPr/>
        </p:nvPicPr>
        <p:blipFill>
          <a:blip r:embed="rId3" cstate="print"/>
          <a:srcRect/>
          <a:stretch>
            <a:fillRect/>
          </a:stretch>
        </p:blipFill>
        <p:spPr bwMode="auto">
          <a:xfrm>
            <a:off x="5486400" y="1908175"/>
            <a:ext cx="438150" cy="454025"/>
          </a:xfrm>
          <a:prstGeom prst="rect">
            <a:avLst/>
          </a:prstGeom>
          <a:solidFill>
            <a:srgbClr val="FFFF66"/>
          </a:solidFill>
        </p:spPr>
      </p:pic>
      <p:pic>
        <p:nvPicPr>
          <p:cNvPr id="345146" name="Picture 58" descr="runningref"/>
          <p:cNvPicPr>
            <a:picLocks noChangeAspect="1" noChangeArrowheads="1"/>
          </p:cNvPicPr>
          <p:nvPr/>
        </p:nvPicPr>
        <p:blipFill>
          <a:blip r:embed="rId3" cstate="print"/>
          <a:srcRect/>
          <a:stretch>
            <a:fillRect/>
          </a:stretch>
        </p:blipFill>
        <p:spPr bwMode="auto">
          <a:xfrm>
            <a:off x="7315200" y="4267200"/>
            <a:ext cx="438150" cy="454025"/>
          </a:xfrm>
          <a:prstGeom prst="rect">
            <a:avLst/>
          </a:prstGeom>
          <a:solidFill>
            <a:srgbClr val="FFFF66"/>
          </a:solidFill>
        </p:spPr>
      </p:pic>
      <p:sp>
        <p:nvSpPr>
          <p:cNvPr id="345147" name="Line 59"/>
          <p:cNvSpPr>
            <a:spLocks noChangeShapeType="1"/>
          </p:cNvSpPr>
          <p:nvPr/>
        </p:nvSpPr>
        <p:spPr bwMode="auto">
          <a:xfrm>
            <a:off x="1600200" y="3352800"/>
            <a:ext cx="0" cy="152400"/>
          </a:xfrm>
          <a:prstGeom prst="line">
            <a:avLst/>
          </a:prstGeom>
          <a:noFill/>
          <a:ln w="28575">
            <a:solidFill>
              <a:schemeClr val="tx1"/>
            </a:solidFill>
            <a:round/>
            <a:headEnd/>
            <a:tailEnd/>
          </a:ln>
          <a:effectLst/>
        </p:spPr>
        <p:txBody>
          <a:bodyPr/>
          <a:lstStyle/>
          <a:p>
            <a:endParaRPr lang="en-US"/>
          </a:p>
        </p:txBody>
      </p:sp>
      <p:sp>
        <p:nvSpPr>
          <p:cNvPr id="345148" name="Line 60"/>
          <p:cNvSpPr>
            <a:spLocks noChangeShapeType="1"/>
          </p:cNvSpPr>
          <p:nvPr/>
        </p:nvSpPr>
        <p:spPr bwMode="auto">
          <a:xfrm>
            <a:off x="7543800" y="3352800"/>
            <a:ext cx="0" cy="152400"/>
          </a:xfrm>
          <a:prstGeom prst="line">
            <a:avLst/>
          </a:prstGeom>
          <a:noFill/>
          <a:ln w="28575">
            <a:solidFill>
              <a:schemeClr val="tx1"/>
            </a:solidFill>
            <a:round/>
            <a:headEnd/>
            <a:tailEnd/>
          </a:ln>
          <a:effectLst/>
        </p:spPr>
        <p:txBody>
          <a:bodyPr/>
          <a:lstStyle/>
          <a:p>
            <a:endParaRPr lang="en-US"/>
          </a:p>
        </p:txBody>
      </p:sp>
      <p:sp>
        <p:nvSpPr>
          <p:cNvPr id="345149" name="Text Box 61"/>
          <p:cNvSpPr txBox="1">
            <a:spLocks noChangeArrowheads="1"/>
          </p:cNvSpPr>
          <p:nvPr/>
        </p:nvSpPr>
        <p:spPr bwMode="auto">
          <a:xfrm>
            <a:off x="609600" y="4949825"/>
            <a:ext cx="3124200" cy="841375"/>
          </a:xfrm>
          <a:prstGeom prst="rect">
            <a:avLst/>
          </a:prstGeom>
          <a:noFill/>
          <a:ln w="12700">
            <a:noFill/>
            <a:miter lim="800000"/>
            <a:headEnd/>
            <a:tailEnd/>
          </a:ln>
          <a:effectLst/>
        </p:spPr>
        <p:txBody>
          <a:bodyPr lIns="0" tIns="0" rIns="0" bIns="0">
            <a:spAutoFit/>
          </a:bodyPr>
          <a:lstStyle/>
          <a:p>
            <a:pPr algn="ctr"/>
            <a:r>
              <a:rPr lang="en-US" sz="1100" b="1" u="sng"/>
              <a:t>TRAIL</a:t>
            </a:r>
            <a:r>
              <a:rPr lang="en-US" sz="1100"/>
              <a:t>:</a:t>
            </a:r>
          </a:p>
          <a:p>
            <a:pPr>
              <a:buFontTx/>
              <a:buChar char="•"/>
            </a:pPr>
            <a:r>
              <a:rPr lang="en-US" sz="1100"/>
              <a:t> Side-Line and fast break the other way</a:t>
            </a:r>
          </a:p>
          <a:p>
            <a:pPr>
              <a:buFontTx/>
              <a:buChar char="•"/>
            </a:pPr>
            <a:r>
              <a:rPr lang="en-US" sz="1100"/>
              <a:t>Watch late hits on shots, report goal scored by</a:t>
            </a:r>
          </a:p>
          <a:p>
            <a:pPr>
              <a:buFontTx/>
              <a:buChar char="•"/>
            </a:pPr>
            <a:r>
              <a:rPr lang="en-US" sz="1100"/>
              <a:t>Counts:  wing &amp; top</a:t>
            </a:r>
          </a:p>
          <a:p>
            <a:pPr>
              <a:buFontTx/>
              <a:buChar char="•"/>
            </a:pPr>
            <a:r>
              <a:rPr lang="en-US" sz="1100"/>
              <a:t>Technicals in area and Personals anywhere</a:t>
            </a:r>
          </a:p>
        </p:txBody>
      </p:sp>
      <p:sp>
        <p:nvSpPr>
          <p:cNvPr id="345150" name="Text Box 62"/>
          <p:cNvSpPr txBox="1">
            <a:spLocks noChangeArrowheads="1"/>
          </p:cNvSpPr>
          <p:nvPr/>
        </p:nvSpPr>
        <p:spPr bwMode="auto">
          <a:xfrm>
            <a:off x="6019800" y="4953000"/>
            <a:ext cx="2590800" cy="1346200"/>
          </a:xfrm>
          <a:prstGeom prst="rect">
            <a:avLst/>
          </a:prstGeom>
          <a:noFill/>
          <a:ln w="12700">
            <a:noFill/>
            <a:miter lim="800000"/>
            <a:headEnd/>
            <a:tailEnd/>
          </a:ln>
          <a:effectLst/>
        </p:spPr>
        <p:txBody>
          <a:bodyPr lIns="0" tIns="0" rIns="0" bIns="0">
            <a:spAutoFit/>
          </a:bodyPr>
          <a:lstStyle/>
          <a:p>
            <a:pPr algn="ctr"/>
            <a:r>
              <a:rPr lang="en-US" sz="1100" b="1" u="sng"/>
              <a:t>LEAD</a:t>
            </a:r>
            <a:r>
              <a:rPr lang="en-US" sz="1100"/>
              <a:t>:</a:t>
            </a:r>
          </a:p>
          <a:p>
            <a:pPr>
              <a:buFontTx/>
              <a:buChar char="•"/>
            </a:pPr>
            <a:r>
              <a:rPr lang="en-US" sz="1100"/>
              <a:t> Responsibility for entire offensive area until</a:t>
            </a:r>
            <a:br>
              <a:rPr lang="en-US" sz="1100"/>
            </a:br>
            <a:r>
              <a:rPr lang="en-US" sz="1100"/>
              <a:t>  trail is in position.  Lead has first count.</a:t>
            </a:r>
          </a:p>
          <a:p>
            <a:pPr>
              <a:buFontTx/>
              <a:buChar char="•"/>
            </a:pPr>
            <a:r>
              <a:rPr lang="en-US" sz="1100"/>
              <a:t> Rubber band on Goal-Line Extended</a:t>
            </a:r>
          </a:p>
          <a:p>
            <a:pPr>
              <a:buFontTx/>
              <a:buChar char="•"/>
            </a:pPr>
            <a:r>
              <a:rPr lang="en-US" sz="1100"/>
              <a:t> End-Line and Side-Line behind</a:t>
            </a:r>
          </a:p>
          <a:p>
            <a:pPr>
              <a:buFontTx/>
              <a:buChar char="•"/>
            </a:pPr>
            <a:r>
              <a:rPr lang="en-US" sz="1100"/>
              <a:t> Focus on goal and crease on shots</a:t>
            </a:r>
          </a:p>
          <a:p>
            <a:pPr>
              <a:buFontTx/>
              <a:buChar char="•"/>
            </a:pPr>
            <a:r>
              <a:rPr lang="en-US" sz="1100"/>
              <a:t> Counts: first count, then wing</a:t>
            </a:r>
          </a:p>
          <a:p>
            <a:pPr>
              <a:buFontTx/>
              <a:buChar char="•"/>
            </a:pPr>
            <a:r>
              <a:rPr lang="en-US" sz="1100"/>
              <a:t> Technicals in area and Personals anywhere</a:t>
            </a:r>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345143"/>
                                        </p:tgtEl>
                                        <p:attrNameLst>
                                          <p:attrName>style.visibility</p:attrName>
                                        </p:attrNameLst>
                                      </p:cBhvr>
                                      <p:to>
                                        <p:strVal val="visible"/>
                                      </p:to>
                                    </p:set>
                                    <p:anim calcmode="lin" valueType="num">
                                      <p:cBhvr>
                                        <p:cTn id="7" dur="1000" fill="hold"/>
                                        <p:tgtEl>
                                          <p:spTgt spid="345143"/>
                                        </p:tgtEl>
                                        <p:attrNameLst>
                                          <p:attrName>ppt_w</p:attrName>
                                        </p:attrNameLst>
                                      </p:cBhvr>
                                      <p:tavLst>
                                        <p:tav tm="0">
                                          <p:val>
                                            <p:fltVal val="0"/>
                                          </p:val>
                                        </p:tav>
                                        <p:tav tm="100000">
                                          <p:val>
                                            <p:strVal val="#ppt_w"/>
                                          </p:val>
                                        </p:tav>
                                      </p:tavLst>
                                    </p:anim>
                                    <p:anim calcmode="lin" valueType="num">
                                      <p:cBhvr>
                                        <p:cTn id="8" dur="1000" fill="hold"/>
                                        <p:tgtEl>
                                          <p:spTgt spid="345143"/>
                                        </p:tgtEl>
                                        <p:attrNameLst>
                                          <p:attrName>ppt_h</p:attrName>
                                        </p:attrNameLst>
                                      </p:cBhvr>
                                      <p:tavLst>
                                        <p:tav tm="0">
                                          <p:val>
                                            <p:fltVal val="0"/>
                                          </p:val>
                                        </p:tav>
                                        <p:tav tm="100000">
                                          <p:val>
                                            <p:strVal val="#ppt_h"/>
                                          </p:val>
                                        </p:tav>
                                      </p:tavLst>
                                    </p:anim>
                                    <p:anim calcmode="lin" valueType="num">
                                      <p:cBhvr>
                                        <p:cTn id="9" dur="1000" fill="hold"/>
                                        <p:tgtEl>
                                          <p:spTgt spid="345143"/>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45143"/>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par>
                                <p:cTn id="11" presetID="15" presetClass="entr" presetSubtype="0" fill="hold" nodeType="withEffect">
                                  <p:stCondLst>
                                    <p:cond delay="0"/>
                                  </p:stCondLst>
                                  <p:childTnLst>
                                    <p:set>
                                      <p:cBhvr>
                                        <p:cTn id="12" dur="1" fill="hold">
                                          <p:stCondLst>
                                            <p:cond delay="0"/>
                                          </p:stCondLst>
                                        </p:cTn>
                                        <p:tgtEl>
                                          <p:spTgt spid="345144"/>
                                        </p:tgtEl>
                                        <p:attrNameLst>
                                          <p:attrName>style.visibility</p:attrName>
                                        </p:attrNameLst>
                                      </p:cBhvr>
                                      <p:to>
                                        <p:strVal val="visible"/>
                                      </p:to>
                                    </p:set>
                                    <p:anim calcmode="lin" valueType="num">
                                      <p:cBhvr>
                                        <p:cTn id="13" dur="1000" fill="hold"/>
                                        <p:tgtEl>
                                          <p:spTgt spid="345144"/>
                                        </p:tgtEl>
                                        <p:attrNameLst>
                                          <p:attrName>ppt_w</p:attrName>
                                        </p:attrNameLst>
                                      </p:cBhvr>
                                      <p:tavLst>
                                        <p:tav tm="0">
                                          <p:val>
                                            <p:fltVal val="0"/>
                                          </p:val>
                                        </p:tav>
                                        <p:tav tm="100000">
                                          <p:val>
                                            <p:strVal val="#ppt_w"/>
                                          </p:val>
                                        </p:tav>
                                      </p:tavLst>
                                    </p:anim>
                                    <p:anim calcmode="lin" valueType="num">
                                      <p:cBhvr>
                                        <p:cTn id="14" dur="1000" fill="hold"/>
                                        <p:tgtEl>
                                          <p:spTgt spid="345144"/>
                                        </p:tgtEl>
                                        <p:attrNameLst>
                                          <p:attrName>ppt_h</p:attrName>
                                        </p:attrNameLst>
                                      </p:cBhvr>
                                      <p:tavLst>
                                        <p:tav tm="0">
                                          <p:val>
                                            <p:fltVal val="0"/>
                                          </p:val>
                                        </p:tav>
                                        <p:tav tm="100000">
                                          <p:val>
                                            <p:strVal val="#ppt_h"/>
                                          </p:val>
                                        </p:tav>
                                      </p:tavLst>
                                    </p:anim>
                                    <p:anim calcmode="lin" valueType="num">
                                      <p:cBhvr>
                                        <p:cTn id="15" dur="1000" fill="hold"/>
                                        <p:tgtEl>
                                          <p:spTgt spid="345144"/>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345144"/>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par>
                                <p:cTn id="17" presetID="15" presetClass="entr" presetSubtype="0" fill="hold" nodeType="withEffect">
                                  <p:stCondLst>
                                    <p:cond delay="0"/>
                                  </p:stCondLst>
                                  <p:childTnLst>
                                    <p:set>
                                      <p:cBhvr>
                                        <p:cTn id="18" dur="1" fill="hold">
                                          <p:stCondLst>
                                            <p:cond delay="0"/>
                                          </p:stCondLst>
                                        </p:cTn>
                                        <p:tgtEl>
                                          <p:spTgt spid="345145"/>
                                        </p:tgtEl>
                                        <p:attrNameLst>
                                          <p:attrName>style.visibility</p:attrName>
                                        </p:attrNameLst>
                                      </p:cBhvr>
                                      <p:to>
                                        <p:strVal val="visible"/>
                                      </p:to>
                                    </p:set>
                                    <p:anim calcmode="lin" valueType="num">
                                      <p:cBhvr>
                                        <p:cTn id="19" dur="1000" fill="hold"/>
                                        <p:tgtEl>
                                          <p:spTgt spid="345145"/>
                                        </p:tgtEl>
                                        <p:attrNameLst>
                                          <p:attrName>ppt_w</p:attrName>
                                        </p:attrNameLst>
                                      </p:cBhvr>
                                      <p:tavLst>
                                        <p:tav tm="0">
                                          <p:val>
                                            <p:fltVal val="0"/>
                                          </p:val>
                                        </p:tav>
                                        <p:tav tm="100000">
                                          <p:val>
                                            <p:strVal val="#ppt_w"/>
                                          </p:val>
                                        </p:tav>
                                      </p:tavLst>
                                    </p:anim>
                                    <p:anim calcmode="lin" valueType="num">
                                      <p:cBhvr>
                                        <p:cTn id="20" dur="1000" fill="hold"/>
                                        <p:tgtEl>
                                          <p:spTgt spid="345145"/>
                                        </p:tgtEl>
                                        <p:attrNameLst>
                                          <p:attrName>ppt_h</p:attrName>
                                        </p:attrNameLst>
                                      </p:cBhvr>
                                      <p:tavLst>
                                        <p:tav tm="0">
                                          <p:val>
                                            <p:fltVal val="0"/>
                                          </p:val>
                                        </p:tav>
                                        <p:tav tm="100000">
                                          <p:val>
                                            <p:strVal val="#ppt_h"/>
                                          </p:val>
                                        </p:tav>
                                      </p:tavLst>
                                    </p:anim>
                                    <p:anim calcmode="lin" valueType="num">
                                      <p:cBhvr>
                                        <p:cTn id="21" dur="1000" fill="hold"/>
                                        <p:tgtEl>
                                          <p:spTgt spid="345145"/>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345145"/>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par>
                                <p:cTn id="23" presetID="15" presetClass="entr" presetSubtype="0" fill="hold" nodeType="withEffect">
                                  <p:stCondLst>
                                    <p:cond delay="0"/>
                                  </p:stCondLst>
                                  <p:childTnLst>
                                    <p:set>
                                      <p:cBhvr>
                                        <p:cTn id="24" dur="1" fill="hold">
                                          <p:stCondLst>
                                            <p:cond delay="0"/>
                                          </p:stCondLst>
                                        </p:cTn>
                                        <p:tgtEl>
                                          <p:spTgt spid="345146"/>
                                        </p:tgtEl>
                                        <p:attrNameLst>
                                          <p:attrName>style.visibility</p:attrName>
                                        </p:attrNameLst>
                                      </p:cBhvr>
                                      <p:to>
                                        <p:strVal val="visible"/>
                                      </p:to>
                                    </p:set>
                                    <p:anim calcmode="lin" valueType="num">
                                      <p:cBhvr>
                                        <p:cTn id="25" dur="1000" fill="hold"/>
                                        <p:tgtEl>
                                          <p:spTgt spid="345146"/>
                                        </p:tgtEl>
                                        <p:attrNameLst>
                                          <p:attrName>ppt_w</p:attrName>
                                        </p:attrNameLst>
                                      </p:cBhvr>
                                      <p:tavLst>
                                        <p:tav tm="0">
                                          <p:val>
                                            <p:fltVal val="0"/>
                                          </p:val>
                                        </p:tav>
                                        <p:tav tm="100000">
                                          <p:val>
                                            <p:strVal val="#ppt_w"/>
                                          </p:val>
                                        </p:tav>
                                      </p:tavLst>
                                    </p:anim>
                                    <p:anim calcmode="lin" valueType="num">
                                      <p:cBhvr>
                                        <p:cTn id="26" dur="1000" fill="hold"/>
                                        <p:tgtEl>
                                          <p:spTgt spid="345146"/>
                                        </p:tgtEl>
                                        <p:attrNameLst>
                                          <p:attrName>ppt_h</p:attrName>
                                        </p:attrNameLst>
                                      </p:cBhvr>
                                      <p:tavLst>
                                        <p:tav tm="0">
                                          <p:val>
                                            <p:fltVal val="0"/>
                                          </p:val>
                                        </p:tav>
                                        <p:tav tm="100000">
                                          <p:val>
                                            <p:strVal val="#ppt_h"/>
                                          </p:val>
                                        </p:tav>
                                      </p:tavLst>
                                    </p:anim>
                                    <p:anim calcmode="lin" valueType="num">
                                      <p:cBhvr>
                                        <p:cTn id="27" dur="1000" fill="hold"/>
                                        <p:tgtEl>
                                          <p:spTgt spid="345146"/>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345146"/>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23"/>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6114" name="Picture 5" descr="Euro 078 Faceoff (JM).tif"/>
          <p:cNvPicPr>
            <a:picLocks noChangeAspect="1"/>
          </p:cNvPicPr>
          <p:nvPr/>
        </p:nvPicPr>
        <p:blipFill>
          <a:blip r:embed="rId2" cstate="print"/>
          <a:srcRect/>
          <a:stretch>
            <a:fillRect/>
          </a:stretch>
        </p:blipFill>
        <p:spPr bwMode="auto">
          <a:xfrm>
            <a:off x="228600" y="152400"/>
            <a:ext cx="8709025" cy="6096000"/>
          </a:xfrm>
          <a:prstGeom prst="rect">
            <a:avLst/>
          </a:prstGeom>
          <a:noFill/>
          <a:ln w="9525">
            <a:noFill/>
            <a:miter lim="800000"/>
            <a:headEnd/>
            <a:tailEnd/>
          </a:ln>
        </p:spPr>
      </p:pic>
      <p:sp>
        <p:nvSpPr>
          <p:cNvPr id="2" name="Rectangle 8"/>
          <p:cNvSpPr txBox="1">
            <a:spLocks noChangeArrowheads="1"/>
          </p:cNvSpPr>
          <p:nvPr/>
        </p:nvSpPr>
        <p:spPr bwMode="auto">
          <a:xfrm>
            <a:off x="304800" y="304800"/>
            <a:ext cx="8610600" cy="762000"/>
          </a:xfrm>
          <a:prstGeom prst="rect">
            <a:avLst/>
          </a:prstGeom>
          <a:noFill/>
          <a:ln>
            <a:miter lim="800000"/>
            <a:headEnd/>
            <a:tailEnd/>
          </a:ln>
        </p:spPr>
        <p:txBody>
          <a:bodyPr/>
          <a:lstStyle/>
          <a:p>
            <a:pPr algn="ctr"/>
            <a:endParaRPr lang="en-US" sz="3600" b="1">
              <a:solidFill>
                <a:schemeClr val="tx2"/>
              </a:solidFill>
              <a:latin typeface="Arial" pitchFamily="34" charset="0"/>
              <a:ea typeface="ＭＳ Ｐゴシック" pitchFamily="34" charset="-128"/>
              <a:cs typeface="Arial" pitchFamily="34" charset="0"/>
            </a:endParaRPr>
          </a:p>
        </p:txBody>
      </p:sp>
      <p:sp>
        <p:nvSpPr>
          <p:cNvPr id="346116" name="Rectangle 8"/>
          <p:cNvSpPr txBox="1">
            <a:spLocks noChangeArrowheads="1"/>
          </p:cNvSpPr>
          <p:nvPr/>
        </p:nvSpPr>
        <p:spPr bwMode="auto">
          <a:xfrm>
            <a:off x="304800" y="304800"/>
            <a:ext cx="8610600" cy="762000"/>
          </a:xfrm>
          <a:prstGeom prst="rect">
            <a:avLst/>
          </a:prstGeom>
          <a:noFill/>
          <a:ln w="9525">
            <a:noFill/>
            <a:miter lim="800000"/>
            <a:headEnd/>
            <a:tailEnd/>
          </a:ln>
        </p:spPr>
        <p:txBody>
          <a:bodyPr/>
          <a:lstStyle/>
          <a:p>
            <a:pPr algn="ctr"/>
            <a:endParaRPr lang="en-US" sz="3600" b="1">
              <a:solidFill>
                <a:schemeClr val="tx2"/>
              </a:solidFill>
              <a:latin typeface="Arial" pitchFamily="34" charset="0"/>
              <a:ea typeface="ＭＳ Ｐゴシック" pitchFamily="34" charset="-128"/>
              <a:cs typeface="Arial" pitchFamily="34" charset="0"/>
            </a:endParaRPr>
          </a:p>
        </p:txBody>
      </p:sp>
      <p:sp>
        <p:nvSpPr>
          <p:cNvPr id="7" name="Title 4"/>
          <p:cNvSpPr txBox="1">
            <a:spLocks/>
          </p:cNvSpPr>
          <p:nvPr/>
        </p:nvSpPr>
        <p:spPr bwMode="auto">
          <a:xfrm>
            <a:off x="304800" y="152400"/>
            <a:ext cx="8472715" cy="1161144"/>
          </a:xfrm>
          <a:prstGeom prst="rect">
            <a:avLst/>
          </a:prstGeom>
          <a:noFill/>
          <a:ln>
            <a:miter lim="800000"/>
            <a:headEnd/>
            <a:tailEnd/>
          </a:ln>
        </p:spPr>
        <p:txBody>
          <a:bodyPr/>
          <a:lstStyle/>
          <a:p>
            <a:pPr algn="ctr">
              <a:defRPr/>
            </a:pPr>
            <a:r>
              <a:rPr lang="en-US" sz="6800" b="1" kern="0" dirty="0">
                <a:ln>
                  <a:solidFill>
                    <a:schemeClr val="tx1"/>
                  </a:solidFill>
                </a:ln>
                <a:solidFill>
                  <a:schemeClr val="bg1"/>
                </a:solidFill>
                <a:latin typeface="Arial" pitchFamily="-65" charset="0"/>
                <a:ea typeface="Arial" pitchFamily="-65" charset="0"/>
                <a:cs typeface="Arial" pitchFamily="-65" charset="0"/>
              </a:rPr>
              <a:t>Face-Offs</a:t>
            </a:r>
            <a:endParaRPr lang="en-US" sz="6800" b="1" kern="0" dirty="0">
              <a:ln>
                <a:solidFill>
                  <a:schemeClr val="tx1"/>
                </a:solidFill>
              </a:ln>
              <a:solidFill>
                <a:schemeClr val="bg1"/>
              </a:solidFill>
              <a:latin typeface="+mj-lt"/>
              <a:ea typeface="ＭＳ Ｐゴシック" pitchFamily="-65" charset="-128"/>
              <a:cs typeface="ＭＳ Ｐゴシック" pitchFamily="-65" charset="-128"/>
            </a:endParaRPr>
          </a:p>
        </p:txBody>
      </p:sp>
      <p:sp>
        <p:nvSpPr>
          <p:cNvPr id="346118" name="TextBox 9"/>
          <p:cNvSpPr txBox="1">
            <a:spLocks noChangeArrowheads="1"/>
          </p:cNvSpPr>
          <p:nvPr/>
        </p:nvSpPr>
        <p:spPr bwMode="auto">
          <a:xfrm>
            <a:off x="381000" y="6248400"/>
            <a:ext cx="8462963" cy="307975"/>
          </a:xfrm>
          <a:prstGeom prst="rect">
            <a:avLst/>
          </a:prstGeom>
          <a:noFill/>
          <a:ln w="9525">
            <a:noFill/>
            <a:miter lim="800000"/>
            <a:headEnd/>
            <a:tailEnd/>
          </a:ln>
        </p:spPr>
        <p:txBody>
          <a:bodyPr>
            <a:spAutoFit/>
          </a:bodyPr>
          <a:lstStyle/>
          <a:p>
            <a:pPr algn="ctr" eaLnBrk="1" hangingPunct="1"/>
            <a:r>
              <a:rPr lang="en-US">
                <a:latin typeface="Arial" pitchFamily="34" charset="0"/>
                <a:ea typeface="ＭＳ Ｐゴシック" pitchFamily="34" charset="-128"/>
                <a:cs typeface="Arial" pitchFamily="34" charset="0"/>
              </a:rPr>
              <a:t>Photo by Jim Manahan</a:t>
            </a:r>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7138" name="Picture 23" descr="Lacrosse Field.tif"/>
          <p:cNvPicPr>
            <a:picLocks noChangeAspect="1"/>
          </p:cNvPicPr>
          <p:nvPr/>
        </p:nvPicPr>
        <p:blipFill>
          <a:blip r:embed="rId3" cstate="print"/>
          <a:srcRect/>
          <a:stretch>
            <a:fillRect/>
          </a:stretch>
        </p:blipFill>
        <p:spPr bwMode="auto">
          <a:xfrm>
            <a:off x="304800" y="1143000"/>
            <a:ext cx="8575675" cy="5410200"/>
          </a:xfrm>
          <a:prstGeom prst="rect">
            <a:avLst/>
          </a:prstGeom>
          <a:noFill/>
          <a:ln w="9525">
            <a:noFill/>
            <a:miter lim="800000"/>
            <a:headEnd/>
            <a:tailEnd/>
          </a:ln>
        </p:spPr>
      </p:pic>
      <p:sp>
        <p:nvSpPr>
          <p:cNvPr id="347139" name="Rectangle 46"/>
          <p:cNvSpPr>
            <a:spLocks noChangeArrowheads="1"/>
          </p:cNvSpPr>
          <p:nvPr/>
        </p:nvSpPr>
        <p:spPr bwMode="auto">
          <a:xfrm>
            <a:off x="4572000" y="3225800"/>
            <a:ext cx="371475" cy="458788"/>
          </a:xfrm>
          <a:prstGeom prst="rect">
            <a:avLst/>
          </a:prstGeom>
          <a:noFill/>
          <a:ln w="12700">
            <a:noFill/>
            <a:miter lim="800000"/>
            <a:headEnd/>
            <a:tailEnd/>
          </a:ln>
        </p:spPr>
        <p:txBody>
          <a:bodyPr wrap="none" lIns="90488" tIns="44450" rIns="90488" bIns="44450">
            <a:spAutoFit/>
          </a:bodyPr>
          <a:lstStyle/>
          <a:p>
            <a:r>
              <a:rPr lang="en-US" sz="2400">
                <a:latin typeface="Arial" pitchFamily="34" charset="0"/>
                <a:ea typeface="ＭＳ Ｐゴシック" pitchFamily="34" charset="-128"/>
                <a:cs typeface="Arial" pitchFamily="34" charset="0"/>
              </a:rPr>
              <a:t>F</a:t>
            </a:r>
          </a:p>
        </p:txBody>
      </p:sp>
      <p:sp>
        <p:nvSpPr>
          <p:cNvPr id="347140" name="Rectangle 47"/>
          <p:cNvSpPr>
            <a:spLocks noChangeArrowheads="1"/>
          </p:cNvSpPr>
          <p:nvPr/>
        </p:nvSpPr>
        <p:spPr bwMode="auto">
          <a:xfrm>
            <a:off x="3657600" y="1549400"/>
            <a:ext cx="477838" cy="458788"/>
          </a:xfrm>
          <a:prstGeom prst="rect">
            <a:avLst/>
          </a:prstGeom>
          <a:noFill/>
          <a:ln w="12700">
            <a:noFill/>
            <a:miter lim="800000"/>
            <a:headEnd/>
            <a:tailEnd/>
          </a:ln>
        </p:spPr>
        <p:txBody>
          <a:bodyPr wrap="none" lIns="90488" tIns="44450" rIns="90488" bIns="44450">
            <a:spAutoFit/>
          </a:bodyPr>
          <a:lstStyle/>
          <a:p>
            <a:r>
              <a:rPr lang="en-US" sz="2400">
                <a:latin typeface="Arial" pitchFamily="34" charset="0"/>
                <a:ea typeface="ＭＳ Ｐゴシック" pitchFamily="34" charset="-128"/>
                <a:cs typeface="Arial" pitchFamily="34" charset="0"/>
              </a:rPr>
              <a:t>W</a:t>
            </a:r>
          </a:p>
        </p:txBody>
      </p:sp>
      <p:sp>
        <p:nvSpPr>
          <p:cNvPr id="347141" name="Text Box 4"/>
          <p:cNvSpPr txBox="1">
            <a:spLocks noChangeArrowheads="1"/>
          </p:cNvSpPr>
          <p:nvPr/>
        </p:nvSpPr>
        <p:spPr bwMode="auto">
          <a:xfrm>
            <a:off x="6267450" y="2692400"/>
            <a:ext cx="304800" cy="2308225"/>
          </a:xfrm>
          <a:prstGeom prst="rect">
            <a:avLst/>
          </a:prstGeom>
          <a:noFill/>
          <a:ln w="9525">
            <a:noFill/>
            <a:miter lim="800000"/>
            <a:headEnd/>
            <a:tailEnd/>
          </a:ln>
        </p:spPr>
        <p:txBody>
          <a:bodyPr wrap="none">
            <a:spAutoFit/>
          </a:bodyPr>
          <a:lstStyle/>
          <a:p>
            <a:r>
              <a:rPr lang="en-US" sz="1200">
                <a:latin typeface="Arial" pitchFamily="34" charset="0"/>
                <a:ea typeface="ＭＳ Ｐゴシック" pitchFamily="34" charset="-128"/>
                <a:cs typeface="Arial" pitchFamily="34" charset="0"/>
              </a:rPr>
              <a:t>X</a:t>
            </a:r>
            <a:br>
              <a:rPr lang="en-US" sz="1200">
                <a:latin typeface="Arial" pitchFamily="34" charset="0"/>
                <a:ea typeface="ＭＳ Ｐゴシック" pitchFamily="34" charset="-128"/>
                <a:cs typeface="Arial" pitchFamily="34" charset="0"/>
              </a:rPr>
            </a:br>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endParaRPr lang="en-US">
              <a:latin typeface="Arial" pitchFamily="34" charset="0"/>
              <a:ea typeface="ＭＳ Ｐゴシック" pitchFamily="34" charset="-128"/>
              <a:cs typeface="Arial" pitchFamily="34" charset="0"/>
            </a:endParaRPr>
          </a:p>
        </p:txBody>
      </p:sp>
      <p:sp>
        <p:nvSpPr>
          <p:cNvPr id="347142" name="Text Box 7"/>
          <p:cNvSpPr txBox="1">
            <a:spLocks noChangeArrowheads="1"/>
          </p:cNvSpPr>
          <p:nvPr/>
        </p:nvSpPr>
        <p:spPr bwMode="auto">
          <a:xfrm>
            <a:off x="2609850" y="1854200"/>
            <a:ext cx="303213" cy="3600450"/>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X</a:t>
            </a:r>
            <a:br>
              <a:rPr lang="en-US" sz="1200">
                <a:latin typeface="Arial" pitchFamily="34" charset="0"/>
                <a:ea typeface="ＭＳ Ｐゴシック" pitchFamily="34" charset="-128"/>
                <a:cs typeface="Arial" pitchFamily="34" charset="0"/>
              </a:rPr>
            </a:br>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endParaRPr lang="en-US">
              <a:latin typeface="Arial" pitchFamily="34" charset="0"/>
              <a:ea typeface="ＭＳ Ｐゴシック" pitchFamily="34" charset="-128"/>
              <a:cs typeface="Arial" pitchFamily="34" charset="0"/>
            </a:endParaRPr>
          </a:p>
        </p:txBody>
      </p:sp>
      <p:sp>
        <p:nvSpPr>
          <p:cNvPr id="347143" name="Text Box 8"/>
          <p:cNvSpPr txBox="1">
            <a:spLocks noChangeArrowheads="1"/>
          </p:cNvSpPr>
          <p:nvPr/>
        </p:nvSpPr>
        <p:spPr bwMode="auto">
          <a:xfrm>
            <a:off x="7467600" y="3454400"/>
            <a:ext cx="28575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X</a:t>
            </a:r>
            <a:endParaRPr lang="en-US">
              <a:latin typeface="Arial" pitchFamily="34" charset="0"/>
              <a:ea typeface="ＭＳ Ｐゴシック" pitchFamily="34" charset="-128"/>
              <a:cs typeface="Arial" pitchFamily="34" charset="0"/>
            </a:endParaRPr>
          </a:p>
        </p:txBody>
      </p:sp>
      <p:sp>
        <p:nvSpPr>
          <p:cNvPr id="347144" name="Text Box 9"/>
          <p:cNvSpPr txBox="1">
            <a:spLocks noChangeArrowheads="1"/>
          </p:cNvSpPr>
          <p:nvPr/>
        </p:nvSpPr>
        <p:spPr bwMode="auto">
          <a:xfrm>
            <a:off x="1466850" y="3454400"/>
            <a:ext cx="304800" cy="276225"/>
          </a:xfrm>
          <a:prstGeom prst="rect">
            <a:avLst/>
          </a:prstGeom>
          <a:noFill/>
          <a:ln w="9525">
            <a:noFill/>
            <a:miter lim="800000"/>
            <a:headEnd/>
            <a:tailEnd/>
          </a:ln>
        </p:spPr>
        <p:txBody>
          <a:bodyPr wrap="none">
            <a:spAutoFit/>
          </a:bodyPr>
          <a:lstStyle/>
          <a:p>
            <a:r>
              <a:rPr lang="en-US" sz="1200">
                <a:latin typeface="Arial" pitchFamily="34" charset="0"/>
                <a:ea typeface="ＭＳ Ｐゴシック" pitchFamily="34" charset="-128"/>
                <a:cs typeface="Arial" pitchFamily="34" charset="0"/>
              </a:rPr>
              <a:t>O</a:t>
            </a:r>
            <a:endParaRPr lang="en-US">
              <a:latin typeface="Arial" pitchFamily="34" charset="0"/>
              <a:ea typeface="ＭＳ Ｐゴシック" pitchFamily="34" charset="-128"/>
              <a:cs typeface="Arial" pitchFamily="34" charset="0"/>
            </a:endParaRPr>
          </a:p>
        </p:txBody>
      </p:sp>
      <p:sp>
        <p:nvSpPr>
          <p:cNvPr id="347145" name="Text Box 10"/>
          <p:cNvSpPr txBox="1">
            <a:spLocks noChangeArrowheads="1"/>
          </p:cNvSpPr>
          <p:nvPr/>
        </p:nvSpPr>
        <p:spPr bwMode="auto">
          <a:xfrm>
            <a:off x="4267200" y="3302000"/>
            <a:ext cx="30480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O</a:t>
            </a:r>
            <a:endParaRPr lang="en-US">
              <a:latin typeface="Arial" pitchFamily="34" charset="0"/>
              <a:ea typeface="ＭＳ Ｐゴシック" pitchFamily="34" charset="-128"/>
              <a:cs typeface="Arial" pitchFamily="34" charset="0"/>
            </a:endParaRPr>
          </a:p>
        </p:txBody>
      </p:sp>
      <p:sp>
        <p:nvSpPr>
          <p:cNvPr id="347146" name="Text Box 12"/>
          <p:cNvSpPr txBox="1">
            <a:spLocks noChangeArrowheads="1"/>
          </p:cNvSpPr>
          <p:nvPr/>
        </p:nvSpPr>
        <p:spPr bwMode="auto">
          <a:xfrm>
            <a:off x="4572000" y="3606800"/>
            <a:ext cx="304800" cy="307975"/>
          </a:xfrm>
          <a:prstGeom prst="rect">
            <a:avLst/>
          </a:prstGeom>
          <a:noFill/>
          <a:ln w="9525">
            <a:noFill/>
            <a:miter lim="800000"/>
            <a:headEnd/>
            <a:tailEnd/>
          </a:ln>
        </p:spPr>
        <p:txBody>
          <a:bodyPr>
            <a:spAutoFit/>
          </a:bodyPr>
          <a:lstStyle/>
          <a:p>
            <a:r>
              <a:rPr lang="en-US">
                <a:latin typeface="Arial" pitchFamily="34" charset="0"/>
                <a:ea typeface="ＭＳ Ｐゴシック" pitchFamily="34" charset="-128"/>
                <a:cs typeface="Arial" pitchFamily="34" charset="0"/>
              </a:rPr>
              <a:t>X</a:t>
            </a:r>
          </a:p>
        </p:txBody>
      </p:sp>
      <p:sp>
        <p:nvSpPr>
          <p:cNvPr id="347147" name="Text Box 10"/>
          <p:cNvSpPr txBox="1">
            <a:spLocks noChangeArrowheads="1"/>
          </p:cNvSpPr>
          <p:nvPr/>
        </p:nvSpPr>
        <p:spPr bwMode="auto">
          <a:xfrm>
            <a:off x="4343400" y="1778000"/>
            <a:ext cx="53340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X  O</a:t>
            </a:r>
            <a:endParaRPr lang="en-US">
              <a:latin typeface="Arial" pitchFamily="34" charset="0"/>
              <a:ea typeface="ＭＳ Ｐゴシック" pitchFamily="34" charset="-128"/>
              <a:cs typeface="Arial" pitchFamily="34" charset="0"/>
            </a:endParaRPr>
          </a:p>
        </p:txBody>
      </p:sp>
      <p:sp>
        <p:nvSpPr>
          <p:cNvPr id="347148" name="Text Box 10"/>
          <p:cNvSpPr txBox="1">
            <a:spLocks noChangeArrowheads="1"/>
          </p:cNvSpPr>
          <p:nvPr/>
        </p:nvSpPr>
        <p:spPr bwMode="auto">
          <a:xfrm>
            <a:off x="4343400" y="5207000"/>
            <a:ext cx="53340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O X</a:t>
            </a:r>
            <a:endParaRPr lang="en-US">
              <a:latin typeface="Arial" pitchFamily="34" charset="0"/>
              <a:ea typeface="ＭＳ Ｐゴシック" pitchFamily="34" charset="-128"/>
              <a:cs typeface="Arial" pitchFamily="34" charset="0"/>
            </a:endParaRPr>
          </a:p>
        </p:txBody>
      </p:sp>
      <p:sp>
        <p:nvSpPr>
          <p:cNvPr id="347149" name="Title 22"/>
          <p:cNvSpPr>
            <a:spLocks noGrp="1"/>
          </p:cNvSpPr>
          <p:nvPr>
            <p:ph type="title" idx="4294967295"/>
          </p:nvPr>
        </p:nvSpPr>
        <p:spPr>
          <a:ln/>
        </p:spPr>
        <p:txBody>
          <a:bodyPr/>
          <a:lstStyle/>
          <a:p>
            <a:r>
              <a:rPr lang="en-US" sz="4000" b="1">
                <a:latin typeface="Arial" pitchFamily="34" charset="0"/>
                <a:cs typeface="Arial" pitchFamily="34" charset="0"/>
              </a:rPr>
              <a:t>Face-off—X possession</a:t>
            </a:r>
            <a:br>
              <a:rPr lang="en-US" sz="4000" b="1">
                <a:latin typeface="Arial" pitchFamily="34" charset="0"/>
                <a:cs typeface="Arial" pitchFamily="34" charset="0"/>
              </a:rPr>
            </a:br>
            <a:endParaRPr lang="en-US" sz="4000" b="1">
              <a:latin typeface="Arial" pitchFamily="34" charset="0"/>
              <a:cs typeface="Arial" pitchFamily="34" charset="0"/>
            </a:endParaRPr>
          </a:p>
        </p:txBody>
      </p:sp>
      <p:sp>
        <p:nvSpPr>
          <p:cNvPr id="26" name="Text Box 10"/>
          <p:cNvSpPr txBox="1">
            <a:spLocks noChangeArrowheads="1"/>
          </p:cNvSpPr>
          <p:nvPr/>
        </p:nvSpPr>
        <p:spPr bwMode="auto">
          <a:xfrm>
            <a:off x="5126038" y="2057400"/>
            <a:ext cx="1122362" cy="954088"/>
          </a:xfrm>
          <a:prstGeom prst="rect">
            <a:avLst/>
          </a:prstGeom>
          <a:noFill/>
          <a:ln w="9525">
            <a:noFill/>
            <a:miter lim="800000"/>
            <a:headEnd/>
            <a:tailEnd/>
          </a:ln>
        </p:spPr>
        <p:txBody>
          <a:bodyPr>
            <a:spAutoFit/>
          </a:bodyPr>
          <a:lstStyle/>
          <a:p>
            <a:pPr algn="ctr"/>
            <a:r>
              <a:rPr lang="en-US">
                <a:solidFill>
                  <a:srgbClr val="0000FF"/>
                </a:solidFill>
                <a:latin typeface="Arial" pitchFamily="34" charset="0"/>
                <a:ea typeface="ＭＳ Ｐゴシック" pitchFamily="34" charset="-128"/>
                <a:cs typeface="Arial" pitchFamily="34" charset="0"/>
              </a:rPr>
              <a:t>Team X gains possession here</a:t>
            </a:r>
          </a:p>
        </p:txBody>
      </p:sp>
      <p:grpSp>
        <p:nvGrpSpPr>
          <p:cNvPr id="2" name="Group 34"/>
          <p:cNvGrpSpPr>
            <a:grpSpLocks/>
          </p:cNvGrpSpPr>
          <p:nvPr/>
        </p:nvGrpSpPr>
        <p:grpSpPr bwMode="auto">
          <a:xfrm>
            <a:off x="457200" y="1371600"/>
            <a:ext cx="4849813" cy="3989388"/>
            <a:chOff x="456430" y="1753287"/>
            <a:chExt cx="4850356" cy="3988701"/>
          </a:xfrm>
        </p:grpSpPr>
        <p:grpSp>
          <p:nvGrpSpPr>
            <p:cNvPr id="347152" name="Group 32"/>
            <p:cNvGrpSpPr>
              <a:grpSpLocks/>
            </p:cNvGrpSpPr>
            <p:nvPr/>
          </p:nvGrpSpPr>
          <p:grpSpPr bwMode="auto">
            <a:xfrm>
              <a:off x="2971800" y="4444999"/>
              <a:ext cx="2334986" cy="1296989"/>
              <a:chOff x="2971800" y="4444999"/>
              <a:chExt cx="2334986" cy="1296989"/>
            </a:xfrm>
          </p:grpSpPr>
          <p:sp>
            <p:nvSpPr>
              <p:cNvPr id="347153" name="Rectangle 47"/>
              <p:cNvSpPr>
                <a:spLocks noChangeArrowheads="1"/>
              </p:cNvSpPr>
              <p:nvPr/>
            </p:nvSpPr>
            <p:spPr bwMode="auto">
              <a:xfrm>
                <a:off x="2971800" y="5282929"/>
                <a:ext cx="365185" cy="459059"/>
              </a:xfrm>
              <a:prstGeom prst="rect">
                <a:avLst/>
              </a:prstGeom>
              <a:noFill/>
              <a:ln w="12700">
                <a:noFill/>
                <a:miter lim="800000"/>
                <a:headEnd/>
                <a:tailEnd/>
              </a:ln>
            </p:spPr>
            <p:txBody>
              <a:bodyPr wrap="none" lIns="90488" tIns="44450" rIns="90488" bIns="44450">
                <a:spAutoFit/>
              </a:bodyPr>
              <a:lstStyle/>
              <a:p>
                <a:r>
                  <a:rPr lang="en-US" sz="2400">
                    <a:solidFill>
                      <a:srgbClr val="0000FF"/>
                    </a:solidFill>
                    <a:latin typeface="Arial" pitchFamily="34" charset="0"/>
                    <a:ea typeface="ＭＳ Ｐゴシック" pitchFamily="34" charset="-128"/>
                    <a:cs typeface="Arial" pitchFamily="34" charset="0"/>
                  </a:rPr>
                  <a:t>T</a:t>
                </a:r>
              </a:p>
            </p:txBody>
          </p:sp>
          <p:cxnSp>
            <p:nvCxnSpPr>
              <p:cNvPr id="347154" name="Straight Arrow Connector 29"/>
              <p:cNvCxnSpPr>
                <a:cxnSpLocks noChangeShapeType="1"/>
              </p:cNvCxnSpPr>
              <p:nvPr/>
            </p:nvCxnSpPr>
            <p:spPr bwMode="auto">
              <a:xfrm rot="10800000" flipV="1">
                <a:off x="3276600" y="4444999"/>
                <a:ext cx="2030186" cy="1066509"/>
              </a:xfrm>
              <a:prstGeom prst="straightConnector1">
                <a:avLst/>
              </a:prstGeom>
              <a:noFill/>
              <a:ln w="12700">
                <a:solidFill>
                  <a:srgbClr val="0000FF"/>
                </a:solidFill>
                <a:round/>
                <a:headEnd/>
                <a:tailEnd type="arrow" w="med" len="med"/>
              </a:ln>
            </p:spPr>
          </p:cxnSp>
        </p:grpSp>
        <p:grpSp>
          <p:nvGrpSpPr>
            <p:cNvPr id="347155" name="Group 33"/>
            <p:cNvGrpSpPr>
              <a:grpSpLocks/>
            </p:cNvGrpSpPr>
            <p:nvPr/>
          </p:nvGrpSpPr>
          <p:grpSpPr bwMode="auto">
            <a:xfrm>
              <a:off x="456430" y="1753287"/>
              <a:ext cx="3277368" cy="1550518"/>
              <a:chOff x="456430" y="1753287"/>
              <a:chExt cx="3277368" cy="1550518"/>
            </a:xfrm>
          </p:grpSpPr>
          <p:sp>
            <p:nvSpPr>
              <p:cNvPr id="347156" name="Rectangle 47"/>
              <p:cNvSpPr>
                <a:spLocks noChangeArrowheads="1"/>
              </p:cNvSpPr>
              <p:nvPr/>
            </p:nvSpPr>
            <p:spPr bwMode="auto">
              <a:xfrm>
                <a:off x="1295400" y="2844746"/>
                <a:ext cx="342493" cy="459059"/>
              </a:xfrm>
              <a:prstGeom prst="rect">
                <a:avLst/>
              </a:prstGeom>
              <a:noFill/>
              <a:ln w="12700">
                <a:noFill/>
                <a:miter lim="800000"/>
                <a:headEnd/>
                <a:tailEnd/>
              </a:ln>
            </p:spPr>
            <p:txBody>
              <a:bodyPr wrap="none" lIns="90488" tIns="44450" rIns="90488" bIns="44450">
                <a:spAutoFit/>
              </a:bodyPr>
              <a:lstStyle/>
              <a:p>
                <a:r>
                  <a:rPr lang="en-US" sz="2400">
                    <a:solidFill>
                      <a:srgbClr val="0000FF"/>
                    </a:solidFill>
                    <a:latin typeface="Arial" pitchFamily="34" charset="0"/>
                    <a:ea typeface="ＭＳ Ｐゴシック" pitchFamily="34" charset="-128"/>
                    <a:cs typeface="Arial" pitchFamily="34" charset="0"/>
                  </a:rPr>
                  <a:t>L</a:t>
                </a:r>
              </a:p>
            </p:txBody>
          </p:sp>
          <p:grpSp>
            <p:nvGrpSpPr>
              <p:cNvPr id="347157" name="Group 31"/>
              <p:cNvGrpSpPr>
                <a:grpSpLocks/>
              </p:cNvGrpSpPr>
              <p:nvPr/>
            </p:nvGrpSpPr>
            <p:grpSpPr bwMode="auto">
              <a:xfrm>
                <a:off x="456430" y="1753287"/>
                <a:ext cx="3277368" cy="1320038"/>
                <a:chOff x="456430" y="1753287"/>
                <a:chExt cx="3277368" cy="1320038"/>
              </a:xfrm>
            </p:grpSpPr>
            <p:sp>
              <p:nvSpPr>
                <p:cNvPr id="347158" name="Line 62"/>
                <p:cNvSpPr>
                  <a:spLocks noChangeShapeType="1"/>
                </p:cNvSpPr>
                <p:nvPr/>
              </p:nvSpPr>
              <p:spPr bwMode="auto">
                <a:xfrm flipH="1">
                  <a:off x="1524000" y="2235200"/>
                  <a:ext cx="2209798" cy="838125"/>
                </a:xfrm>
                <a:prstGeom prst="line">
                  <a:avLst/>
                </a:prstGeom>
                <a:noFill/>
                <a:ln w="12700">
                  <a:solidFill>
                    <a:srgbClr val="0000FF"/>
                  </a:solidFill>
                  <a:round/>
                  <a:headEnd/>
                  <a:tailEnd type="triangle" w="med" len="med"/>
                </a:ln>
              </p:spPr>
              <p:txBody>
                <a:bodyPr/>
                <a:lstStyle/>
                <a:p>
                  <a:endParaRPr lang="en-US"/>
                </a:p>
              </p:txBody>
            </p:sp>
            <p:sp>
              <p:nvSpPr>
                <p:cNvPr id="347159" name="Text Box 10"/>
                <p:cNvSpPr txBox="1">
                  <a:spLocks noChangeArrowheads="1"/>
                </p:cNvSpPr>
                <p:nvPr/>
              </p:nvSpPr>
              <p:spPr bwMode="auto">
                <a:xfrm>
                  <a:off x="456430" y="1753287"/>
                  <a:ext cx="2438673" cy="523130"/>
                </a:xfrm>
                <a:prstGeom prst="rect">
                  <a:avLst/>
                </a:prstGeom>
                <a:noFill/>
                <a:ln w="9525">
                  <a:noFill/>
                  <a:miter lim="800000"/>
                  <a:headEnd/>
                  <a:tailEnd/>
                </a:ln>
              </p:spPr>
              <p:txBody>
                <a:bodyPr>
                  <a:spAutoFit/>
                </a:bodyPr>
                <a:lstStyle/>
                <a:p>
                  <a:pPr algn="ctr"/>
                  <a:r>
                    <a:rPr lang="en-US">
                      <a:solidFill>
                        <a:srgbClr val="0000FF"/>
                      </a:solidFill>
                      <a:latin typeface="Arial" pitchFamily="34" charset="0"/>
                      <a:ea typeface="ＭＳ Ｐゴシック" pitchFamily="34" charset="-128"/>
                      <a:cs typeface="Arial" pitchFamily="34" charset="0"/>
                    </a:rPr>
                    <a:t>W becomes L, has first 10-count, and gets to GLE</a:t>
                  </a:r>
                </a:p>
              </p:txBody>
            </p:sp>
          </p:grpSp>
        </p:grpSp>
      </p:grpSp>
      <p:grpSp>
        <p:nvGrpSpPr>
          <p:cNvPr id="6" name="Group 36"/>
          <p:cNvGrpSpPr>
            <a:grpSpLocks/>
          </p:cNvGrpSpPr>
          <p:nvPr/>
        </p:nvGrpSpPr>
        <p:grpSpPr bwMode="auto">
          <a:xfrm>
            <a:off x="4346575" y="3048000"/>
            <a:ext cx="1141413" cy="787400"/>
            <a:chOff x="4345896" y="3429222"/>
            <a:chExt cx="1141298" cy="787796"/>
          </a:xfrm>
        </p:grpSpPr>
        <p:grpSp>
          <p:nvGrpSpPr>
            <p:cNvPr id="347161" name="Group 29"/>
            <p:cNvGrpSpPr>
              <a:grpSpLocks/>
            </p:cNvGrpSpPr>
            <p:nvPr/>
          </p:nvGrpSpPr>
          <p:grpSpPr bwMode="auto">
            <a:xfrm>
              <a:off x="5181600" y="3835258"/>
              <a:ext cx="305594" cy="381760"/>
              <a:chOff x="5181600" y="3835258"/>
              <a:chExt cx="305594" cy="381760"/>
            </a:xfrm>
          </p:grpSpPr>
          <p:cxnSp>
            <p:nvCxnSpPr>
              <p:cNvPr id="347162" name="Straight Arrow Connector 25"/>
              <p:cNvCxnSpPr>
                <a:cxnSpLocks noChangeShapeType="1"/>
              </p:cNvCxnSpPr>
              <p:nvPr/>
            </p:nvCxnSpPr>
            <p:spPr bwMode="auto">
              <a:xfrm>
                <a:off x="5181600" y="3835258"/>
                <a:ext cx="304800" cy="1588"/>
              </a:xfrm>
              <a:prstGeom prst="straightConnector1">
                <a:avLst/>
              </a:prstGeom>
              <a:noFill/>
              <a:ln w="12700">
                <a:solidFill>
                  <a:srgbClr val="0000FF"/>
                </a:solidFill>
                <a:round/>
                <a:headEnd/>
                <a:tailEnd/>
              </a:ln>
            </p:spPr>
          </p:cxnSp>
          <p:cxnSp>
            <p:nvCxnSpPr>
              <p:cNvPr id="347163" name="Straight Arrow Connector 26"/>
              <p:cNvCxnSpPr>
                <a:cxnSpLocks noChangeShapeType="1"/>
              </p:cNvCxnSpPr>
              <p:nvPr/>
            </p:nvCxnSpPr>
            <p:spPr bwMode="auto">
              <a:xfrm rot="5400000">
                <a:off x="5295917" y="4025741"/>
                <a:ext cx="380966" cy="1588"/>
              </a:xfrm>
              <a:prstGeom prst="straightConnector1">
                <a:avLst/>
              </a:prstGeom>
              <a:noFill/>
              <a:ln w="12700">
                <a:solidFill>
                  <a:srgbClr val="0000FF"/>
                </a:solidFill>
                <a:round/>
                <a:headEnd/>
                <a:tailEnd type="triangle" w="med" len="med"/>
              </a:ln>
            </p:spPr>
          </p:cxnSp>
        </p:grpSp>
        <p:sp>
          <p:nvSpPr>
            <p:cNvPr id="347164" name="Text Box 10"/>
            <p:cNvSpPr txBox="1">
              <a:spLocks noChangeArrowheads="1"/>
            </p:cNvSpPr>
            <p:nvPr/>
          </p:nvSpPr>
          <p:spPr bwMode="auto">
            <a:xfrm>
              <a:off x="4345896" y="3429222"/>
              <a:ext cx="1122362" cy="307932"/>
            </a:xfrm>
            <a:prstGeom prst="rect">
              <a:avLst/>
            </a:prstGeom>
            <a:noFill/>
            <a:ln w="9525">
              <a:noFill/>
              <a:miter lim="800000"/>
              <a:headEnd/>
              <a:tailEnd/>
            </a:ln>
          </p:spPr>
          <p:txBody>
            <a:bodyPr>
              <a:spAutoFit/>
            </a:bodyPr>
            <a:lstStyle/>
            <a:p>
              <a:pPr algn="ctr"/>
              <a:r>
                <a:rPr lang="en-US">
                  <a:solidFill>
                    <a:srgbClr val="0000FF"/>
                  </a:solidFill>
                  <a:latin typeface="Arial" pitchFamily="34" charset="0"/>
                  <a:ea typeface="ＭＳ Ｐゴシック" pitchFamily="34" charset="-128"/>
                  <a:cs typeface="Arial" pitchFamily="34" charset="0"/>
                </a:rPr>
                <a:t>Whistle</a:t>
              </a:r>
            </a:p>
          </p:txBody>
        </p:sp>
      </p:grpSp>
      <p:grpSp>
        <p:nvGrpSpPr>
          <p:cNvPr id="8" name="Group 36"/>
          <p:cNvGrpSpPr>
            <a:grpSpLocks/>
          </p:cNvGrpSpPr>
          <p:nvPr/>
        </p:nvGrpSpPr>
        <p:grpSpPr bwMode="auto">
          <a:xfrm>
            <a:off x="3200400" y="1295400"/>
            <a:ext cx="2971800" cy="3862388"/>
            <a:chOff x="3200400" y="1295393"/>
            <a:chExt cx="2971800" cy="3862939"/>
          </a:xfrm>
        </p:grpSpPr>
        <p:grpSp>
          <p:nvGrpSpPr>
            <p:cNvPr id="347166" name="Group 30"/>
            <p:cNvGrpSpPr>
              <a:grpSpLocks/>
            </p:cNvGrpSpPr>
            <p:nvPr/>
          </p:nvGrpSpPr>
          <p:grpSpPr bwMode="auto">
            <a:xfrm>
              <a:off x="4953000" y="3765552"/>
              <a:ext cx="1187450" cy="1392780"/>
              <a:chOff x="4953198" y="4147186"/>
              <a:chExt cx="1186543" cy="1392545"/>
            </a:xfrm>
          </p:grpSpPr>
          <p:sp>
            <p:nvSpPr>
              <p:cNvPr id="347167" name="Rectangle 47"/>
              <p:cNvSpPr>
                <a:spLocks noChangeArrowheads="1"/>
              </p:cNvSpPr>
              <p:nvPr/>
            </p:nvSpPr>
            <p:spPr bwMode="auto">
              <a:xfrm>
                <a:off x="5301342" y="4147186"/>
                <a:ext cx="365185" cy="459059"/>
              </a:xfrm>
              <a:prstGeom prst="rect">
                <a:avLst/>
              </a:prstGeom>
              <a:noFill/>
              <a:ln w="12700">
                <a:noFill/>
                <a:miter lim="800000"/>
                <a:headEnd/>
                <a:tailEnd/>
              </a:ln>
            </p:spPr>
            <p:txBody>
              <a:bodyPr wrap="none" lIns="90488" tIns="44450" rIns="90488" bIns="44450">
                <a:spAutoFit/>
              </a:bodyPr>
              <a:lstStyle/>
              <a:p>
                <a:r>
                  <a:rPr lang="en-US" sz="2400">
                    <a:solidFill>
                      <a:srgbClr val="0000FF"/>
                    </a:solidFill>
                    <a:latin typeface="Arial" pitchFamily="34" charset="0"/>
                    <a:ea typeface="ＭＳ Ｐゴシック" pitchFamily="34" charset="-128"/>
                    <a:cs typeface="Arial" pitchFamily="34" charset="0"/>
                  </a:rPr>
                  <a:t>T</a:t>
                </a:r>
              </a:p>
            </p:txBody>
          </p:sp>
          <p:sp>
            <p:nvSpPr>
              <p:cNvPr id="347168" name="Text Box 10"/>
              <p:cNvSpPr txBox="1">
                <a:spLocks noChangeArrowheads="1"/>
              </p:cNvSpPr>
              <p:nvPr/>
            </p:nvSpPr>
            <p:spPr bwMode="auto">
              <a:xfrm>
                <a:off x="4953198" y="4801126"/>
                <a:ext cx="1186543" cy="738605"/>
              </a:xfrm>
              <a:prstGeom prst="rect">
                <a:avLst/>
              </a:prstGeom>
              <a:noFill/>
              <a:ln w="9525">
                <a:noFill/>
                <a:miter lim="800000"/>
                <a:headEnd/>
                <a:tailEnd/>
              </a:ln>
            </p:spPr>
            <p:txBody>
              <a:bodyPr>
                <a:spAutoFit/>
              </a:bodyPr>
              <a:lstStyle/>
              <a:p>
                <a:pPr algn="ctr"/>
                <a:r>
                  <a:rPr lang="en-US">
                    <a:solidFill>
                      <a:srgbClr val="0000FF"/>
                    </a:solidFill>
                    <a:latin typeface="Arial" pitchFamily="34" charset="0"/>
                    <a:ea typeface="ＭＳ Ｐゴシック" pitchFamily="34" charset="-128"/>
                    <a:cs typeface="Arial" pitchFamily="34" charset="0"/>
                  </a:rPr>
                  <a:t>F becomes T and has</a:t>
                </a:r>
                <a:br>
                  <a:rPr lang="en-US">
                    <a:solidFill>
                      <a:srgbClr val="0000FF"/>
                    </a:solidFill>
                    <a:latin typeface="Arial" pitchFamily="34" charset="0"/>
                    <a:ea typeface="ＭＳ Ｐゴシック" pitchFamily="34" charset="-128"/>
                    <a:cs typeface="Arial" pitchFamily="34" charset="0"/>
                  </a:rPr>
                </a:br>
                <a:r>
                  <a:rPr lang="en-US">
                    <a:solidFill>
                      <a:srgbClr val="0000FF"/>
                    </a:solidFill>
                    <a:latin typeface="Arial" pitchFamily="34" charset="0"/>
                    <a:ea typeface="ＭＳ Ｐゴシック" pitchFamily="34" charset="-128"/>
                    <a:cs typeface="Arial" pitchFamily="34" charset="0"/>
                  </a:rPr>
                  <a:t>20-timer</a:t>
                </a:r>
              </a:p>
            </p:txBody>
          </p:sp>
        </p:grpSp>
        <p:grpSp>
          <p:nvGrpSpPr>
            <p:cNvPr id="347169" name="Group 35"/>
            <p:cNvGrpSpPr>
              <a:grpSpLocks/>
            </p:cNvGrpSpPr>
            <p:nvPr/>
          </p:nvGrpSpPr>
          <p:grpSpPr bwMode="auto">
            <a:xfrm>
              <a:off x="3200400" y="1295393"/>
              <a:ext cx="2971800" cy="3200684"/>
              <a:chOff x="3200400" y="1295393"/>
              <a:chExt cx="2971800" cy="3200684"/>
            </a:xfrm>
          </p:grpSpPr>
          <p:sp>
            <p:nvSpPr>
              <p:cNvPr id="34" name="Text Box 10"/>
              <p:cNvSpPr txBox="1">
                <a:spLocks noChangeArrowheads="1"/>
              </p:cNvSpPr>
              <p:nvPr/>
            </p:nvSpPr>
            <p:spPr bwMode="auto">
              <a:xfrm>
                <a:off x="4876800" y="4188231"/>
                <a:ext cx="1295400" cy="308019"/>
              </a:xfrm>
              <a:prstGeom prst="rect">
                <a:avLst/>
              </a:prstGeom>
              <a:noFill/>
              <a:ln w="9525">
                <a:noFill/>
                <a:miter lim="800000"/>
                <a:headEnd/>
                <a:tailEnd/>
              </a:ln>
            </p:spPr>
            <p:txBody>
              <a:bodyPr>
                <a:spAutoFit/>
              </a:bodyPr>
              <a:lstStyle/>
              <a:p>
                <a:pPr algn="ctr"/>
                <a:r>
                  <a:rPr lang="en-US">
                    <a:solidFill>
                      <a:srgbClr val="009D00"/>
                    </a:solidFill>
                    <a:latin typeface="Arial" pitchFamily="34" charset="0"/>
                    <a:ea typeface="ＭＳ Ｐゴシック" pitchFamily="34" charset="-128"/>
                    <a:cs typeface="Arial" pitchFamily="34" charset="0"/>
                  </a:rPr>
                  <a:t>“Possession!”</a:t>
                </a:r>
              </a:p>
            </p:txBody>
          </p:sp>
          <p:sp>
            <p:nvSpPr>
              <p:cNvPr id="35" name="Text Box 10"/>
              <p:cNvSpPr txBox="1">
                <a:spLocks noChangeArrowheads="1"/>
              </p:cNvSpPr>
              <p:nvPr/>
            </p:nvSpPr>
            <p:spPr bwMode="auto">
              <a:xfrm>
                <a:off x="3200400" y="1295393"/>
                <a:ext cx="1295400" cy="308019"/>
              </a:xfrm>
              <a:prstGeom prst="rect">
                <a:avLst/>
              </a:prstGeom>
              <a:noFill/>
              <a:ln w="9525">
                <a:noFill/>
                <a:miter lim="800000"/>
                <a:headEnd/>
                <a:tailEnd/>
              </a:ln>
            </p:spPr>
            <p:txBody>
              <a:bodyPr>
                <a:spAutoFit/>
              </a:bodyPr>
              <a:lstStyle/>
              <a:p>
                <a:pPr algn="ctr"/>
                <a:r>
                  <a:rPr lang="en-US">
                    <a:solidFill>
                      <a:srgbClr val="009D00"/>
                    </a:solidFill>
                    <a:latin typeface="Arial" pitchFamily="34" charset="0"/>
                    <a:ea typeface="ＭＳ Ｐゴシック" pitchFamily="34" charset="-128"/>
                    <a:cs typeface="Arial" pitchFamily="34" charset="0"/>
                  </a:rPr>
                  <a:t>“Possession!”</a:t>
                </a:r>
              </a:p>
            </p:txBody>
          </p:sp>
        </p:grpSp>
      </p:grpSp>
    </p:spTree>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9186" name="Picture 23" descr="Lacrosse Field.tif"/>
          <p:cNvPicPr>
            <a:picLocks noChangeAspect="1"/>
          </p:cNvPicPr>
          <p:nvPr/>
        </p:nvPicPr>
        <p:blipFill>
          <a:blip r:embed="rId3" cstate="print"/>
          <a:srcRect/>
          <a:stretch>
            <a:fillRect/>
          </a:stretch>
        </p:blipFill>
        <p:spPr bwMode="auto">
          <a:xfrm>
            <a:off x="304800" y="1143000"/>
            <a:ext cx="8575675" cy="5410200"/>
          </a:xfrm>
          <a:prstGeom prst="rect">
            <a:avLst/>
          </a:prstGeom>
          <a:noFill/>
          <a:ln w="9525">
            <a:noFill/>
            <a:miter lim="800000"/>
            <a:headEnd/>
            <a:tailEnd/>
          </a:ln>
        </p:spPr>
      </p:pic>
      <p:sp>
        <p:nvSpPr>
          <p:cNvPr id="349187" name="Rectangle 46"/>
          <p:cNvSpPr>
            <a:spLocks noChangeArrowheads="1"/>
          </p:cNvSpPr>
          <p:nvPr/>
        </p:nvSpPr>
        <p:spPr bwMode="auto">
          <a:xfrm>
            <a:off x="4572000" y="3225800"/>
            <a:ext cx="371475" cy="458788"/>
          </a:xfrm>
          <a:prstGeom prst="rect">
            <a:avLst/>
          </a:prstGeom>
          <a:noFill/>
          <a:ln w="12700">
            <a:noFill/>
            <a:miter lim="800000"/>
            <a:headEnd/>
            <a:tailEnd/>
          </a:ln>
        </p:spPr>
        <p:txBody>
          <a:bodyPr wrap="none" lIns="90488" tIns="44450" rIns="90488" bIns="44450">
            <a:spAutoFit/>
          </a:bodyPr>
          <a:lstStyle/>
          <a:p>
            <a:r>
              <a:rPr lang="en-US" sz="2400">
                <a:latin typeface="Arial" pitchFamily="34" charset="0"/>
                <a:ea typeface="ＭＳ Ｐゴシック" pitchFamily="34" charset="-128"/>
                <a:cs typeface="Arial" pitchFamily="34" charset="0"/>
              </a:rPr>
              <a:t>F</a:t>
            </a:r>
          </a:p>
        </p:txBody>
      </p:sp>
      <p:sp>
        <p:nvSpPr>
          <p:cNvPr id="349188" name="Rectangle 47"/>
          <p:cNvSpPr>
            <a:spLocks noChangeArrowheads="1"/>
          </p:cNvSpPr>
          <p:nvPr/>
        </p:nvSpPr>
        <p:spPr bwMode="auto">
          <a:xfrm>
            <a:off x="3657600" y="1549400"/>
            <a:ext cx="477838" cy="458788"/>
          </a:xfrm>
          <a:prstGeom prst="rect">
            <a:avLst/>
          </a:prstGeom>
          <a:noFill/>
          <a:ln w="12700">
            <a:noFill/>
            <a:miter lim="800000"/>
            <a:headEnd/>
            <a:tailEnd/>
          </a:ln>
        </p:spPr>
        <p:txBody>
          <a:bodyPr wrap="none" lIns="90488" tIns="44450" rIns="90488" bIns="44450">
            <a:spAutoFit/>
          </a:bodyPr>
          <a:lstStyle/>
          <a:p>
            <a:r>
              <a:rPr lang="en-US" sz="2400">
                <a:latin typeface="Arial" pitchFamily="34" charset="0"/>
                <a:ea typeface="ＭＳ Ｐゴシック" pitchFamily="34" charset="-128"/>
                <a:cs typeface="Arial" pitchFamily="34" charset="0"/>
              </a:rPr>
              <a:t>W</a:t>
            </a:r>
          </a:p>
        </p:txBody>
      </p:sp>
      <p:sp>
        <p:nvSpPr>
          <p:cNvPr id="349189" name="Rectangle 8"/>
          <p:cNvSpPr txBox="1">
            <a:spLocks noChangeArrowheads="1"/>
          </p:cNvSpPr>
          <p:nvPr/>
        </p:nvSpPr>
        <p:spPr bwMode="auto">
          <a:xfrm>
            <a:off x="304800" y="-152400"/>
            <a:ext cx="8610600" cy="762000"/>
          </a:xfrm>
          <a:prstGeom prst="rect">
            <a:avLst/>
          </a:prstGeom>
          <a:noFill/>
          <a:ln w="9525">
            <a:noFill/>
            <a:miter lim="800000"/>
            <a:headEnd/>
            <a:tailEnd/>
          </a:ln>
        </p:spPr>
        <p:txBody>
          <a:bodyPr/>
          <a:lstStyle/>
          <a:p>
            <a:pPr algn="ctr"/>
            <a:endParaRPr lang="en-US" sz="3600" b="1">
              <a:solidFill>
                <a:schemeClr val="tx2"/>
              </a:solidFill>
              <a:latin typeface="Arial" pitchFamily="34" charset="0"/>
              <a:ea typeface="ＭＳ Ｐゴシック" pitchFamily="34" charset="-128"/>
              <a:cs typeface="Arial" pitchFamily="34" charset="0"/>
            </a:endParaRPr>
          </a:p>
        </p:txBody>
      </p:sp>
      <p:sp>
        <p:nvSpPr>
          <p:cNvPr id="349190" name="Text Box 4"/>
          <p:cNvSpPr txBox="1">
            <a:spLocks noChangeArrowheads="1"/>
          </p:cNvSpPr>
          <p:nvPr/>
        </p:nvSpPr>
        <p:spPr bwMode="auto">
          <a:xfrm>
            <a:off x="6267450" y="2692400"/>
            <a:ext cx="304800" cy="2308225"/>
          </a:xfrm>
          <a:prstGeom prst="rect">
            <a:avLst/>
          </a:prstGeom>
          <a:noFill/>
          <a:ln w="9525">
            <a:noFill/>
            <a:miter lim="800000"/>
            <a:headEnd/>
            <a:tailEnd/>
          </a:ln>
        </p:spPr>
        <p:txBody>
          <a:bodyPr wrap="none">
            <a:spAutoFit/>
          </a:bodyPr>
          <a:lstStyle/>
          <a:p>
            <a:r>
              <a:rPr lang="en-US" sz="1200">
                <a:latin typeface="Arial" pitchFamily="34" charset="0"/>
                <a:ea typeface="ＭＳ Ｐゴシック" pitchFamily="34" charset="-128"/>
                <a:cs typeface="Arial" pitchFamily="34" charset="0"/>
              </a:rPr>
              <a:t>X</a:t>
            </a:r>
            <a:br>
              <a:rPr lang="en-US" sz="1200">
                <a:latin typeface="Arial" pitchFamily="34" charset="0"/>
                <a:ea typeface="ＭＳ Ｐゴシック" pitchFamily="34" charset="-128"/>
                <a:cs typeface="Arial" pitchFamily="34" charset="0"/>
              </a:rPr>
            </a:br>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endParaRPr lang="en-US">
              <a:latin typeface="Arial" pitchFamily="34" charset="0"/>
              <a:ea typeface="ＭＳ Ｐゴシック" pitchFamily="34" charset="-128"/>
              <a:cs typeface="Arial" pitchFamily="34" charset="0"/>
            </a:endParaRPr>
          </a:p>
        </p:txBody>
      </p:sp>
      <p:sp>
        <p:nvSpPr>
          <p:cNvPr id="349191" name="Text Box 7"/>
          <p:cNvSpPr txBox="1">
            <a:spLocks noChangeArrowheads="1"/>
          </p:cNvSpPr>
          <p:nvPr/>
        </p:nvSpPr>
        <p:spPr bwMode="auto">
          <a:xfrm>
            <a:off x="2609850" y="1854200"/>
            <a:ext cx="303213" cy="3600450"/>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X</a:t>
            </a:r>
            <a:br>
              <a:rPr lang="en-US" sz="1200">
                <a:latin typeface="Arial" pitchFamily="34" charset="0"/>
                <a:ea typeface="ＭＳ Ｐゴシック" pitchFamily="34" charset="-128"/>
                <a:cs typeface="Arial" pitchFamily="34" charset="0"/>
              </a:rPr>
            </a:br>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endParaRPr lang="en-US">
              <a:latin typeface="Arial" pitchFamily="34" charset="0"/>
              <a:ea typeface="ＭＳ Ｐゴシック" pitchFamily="34" charset="-128"/>
              <a:cs typeface="Arial" pitchFamily="34" charset="0"/>
            </a:endParaRPr>
          </a:p>
        </p:txBody>
      </p:sp>
      <p:sp>
        <p:nvSpPr>
          <p:cNvPr id="349192" name="Text Box 8"/>
          <p:cNvSpPr txBox="1">
            <a:spLocks noChangeArrowheads="1"/>
          </p:cNvSpPr>
          <p:nvPr/>
        </p:nvSpPr>
        <p:spPr bwMode="auto">
          <a:xfrm>
            <a:off x="7467600" y="3454400"/>
            <a:ext cx="28575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X</a:t>
            </a:r>
            <a:endParaRPr lang="en-US">
              <a:latin typeface="Arial" pitchFamily="34" charset="0"/>
              <a:ea typeface="ＭＳ Ｐゴシック" pitchFamily="34" charset="-128"/>
              <a:cs typeface="Arial" pitchFamily="34" charset="0"/>
            </a:endParaRPr>
          </a:p>
        </p:txBody>
      </p:sp>
      <p:sp>
        <p:nvSpPr>
          <p:cNvPr id="349193" name="Text Box 9"/>
          <p:cNvSpPr txBox="1">
            <a:spLocks noChangeArrowheads="1"/>
          </p:cNvSpPr>
          <p:nvPr/>
        </p:nvSpPr>
        <p:spPr bwMode="auto">
          <a:xfrm>
            <a:off x="1466850" y="3454400"/>
            <a:ext cx="304800" cy="276225"/>
          </a:xfrm>
          <a:prstGeom prst="rect">
            <a:avLst/>
          </a:prstGeom>
          <a:noFill/>
          <a:ln w="9525">
            <a:noFill/>
            <a:miter lim="800000"/>
            <a:headEnd/>
            <a:tailEnd/>
          </a:ln>
        </p:spPr>
        <p:txBody>
          <a:bodyPr wrap="none">
            <a:spAutoFit/>
          </a:bodyPr>
          <a:lstStyle/>
          <a:p>
            <a:r>
              <a:rPr lang="en-US" sz="1200">
                <a:latin typeface="Arial" pitchFamily="34" charset="0"/>
                <a:ea typeface="ＭＳ Ｐゴシック" pitchFamily="34" charset="-128"/>
                <a:cs typeface="Arial" pitchFamily="34" charset="0"/>
              </a:rPr>
              <a:t>O</a:t>
            </a:r>
            <a:endParaRPr lang="en-US">
              <a:latin typeface="Arial" pitchFamily="34" charset="0"/>
              <a:ea typeface="ＭＳ Ｐゴシック" pitchFamily="34" charset="-128"/>
              <a:cs typeface="Arial" pitchFamily="34" charset="0"/>
            </a:endParaRPr>
          </a:p>
        </p:txBody>
      </p:sp>
      <p:sp>
        <p:nvSpPr>
          <p:cNvPr id="349194" name="Text Box 10"/>
          <p:cNvSpPr txBox="1">
            <a:spLocks noChangeArrowheads="1"/>
          </p:cNvSpPr>
          <p:nvPr/>
        </p:nvSpPr>
        <p:spPr bwMode="auto">
          <a:xfrm>
            <a:off x="4267200" y="3302000"/>
            <a:ext cx="30480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O</a:t>
            </a:r>
            <a:endParaRPr lang="en-US">
              <a:latin typeface="Arial" pitchFamily="34" charset="0"/>
              <a:ea typeface="ＭＳ Ｐゴシック" pitchFamily="34" charset="-128"/>
              <a:cs typeface="Arial" pitchFamily="34" charset="0"/>
            </a:endParaRPr>
          </a:p>
        </p:txBody>
      </p:sp>
      <p:sp>
        <p:nvSpPr>
          <p:cNvPr id="349195" name="Text Box 12"/>
          <p:cNvSpPr txBox="1">
            <a:spLocks noChangeArrowheads="1"/>
          </p:cNvSpPr>
          <p:nvPr/>
        </p:nvSpPr>
        <p:spPr bwMode="auto">
          <a:xfrm>
            <a:off x="4572000" y="3606800"/>
            <a:ext cx="304800" cy="307975"/>
          </a:xfrm>
          <a:prstGeom prst="rect">
            <a:avLst/>
          </a:prstGeom>
          <a:noFill/>
          <a:ln w="9525">
            <a:noFill/>
            <a:miter lim="800000"/>
            <a:headEnd/>
            <a:tailEnd/>
          </a:ln>
        </p:spPr>
        <p:txBody>
          <a:bodyPr>
            <a:spAutoFit/>
          </a:bodyPr>
          <a:lstStyle/>
          <a:p>
            <a:r>
              <a:rPr lang="en-US">
                <a:latin typeface="Arial" pitchFamily="34" charset="0"/>
                <a:ea typeface="ＭＳ Ｐゴシック" pitchFamily="34" charset="-128"/>
                <a:cs typeface="Arial" pitchFamily="34" charset="0"/>
              </a:rPr>
              <a:t>X</a:t>
            </a:r>
          </a:p>
        </p:txBody>
      </p:sp>
      <p:sp>
        <p:nvSpPr>
          <p:cNvPr id="349196" name="Text Box 10"/>
          <p:cNvSpPr txBox="1">
            <a:spLocks noChangeArrowheads="1"/>
          </p:cNvSpPr>
          <p:nvPr/>
        </p:nvSpPr>
        <p:spPr bwMode="auto">
          <a:xfrm>
            <a:off x="4343400" y="1778000"/>
            <a:ext cx="53340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X  O</a:t>
            </a:r>
            <a:endParaRPr lang="en-US">
              <a:latin typeface="Arial" pitchFamily="34" charset="0"/>
              <a:ea typeface="ＭＳ Ｐゴシック" pitchFamily="34" charset="-128"/>
              <a:cs typeface="Arial" pitchFamily="34" charset="0"/>
            </a:endParaRPr>
          </a:p>
        </p:txBody>
      </p:sp>
      <p:sp>
        <p:nvSpPr>
          <p:cNvPr id="349197" name="Text Box 10"/>
          <p:cNvSpPr txBox="1">
            <a:spLocks noChangeArrowheads="1"/>
          </p:cNvSpPr>
          <p:nvPr/>
        </p:nvSpPr>
        <p:spPr bwMode="auto">
          <a:xfrm>
            <a:off x="4343400" y="5207000"/>
            <a:ext cx="53340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O X</a:t>
            </a:r>
            <a:endParaRPr lang="en-US">
              <a:latin typeface="Arial" pitchFamily="34" charset="0"/>
              <a:ea typeface="ＭＳ Ｐゴシック" pitchFamily="34" charset="-128"/>
              <a:cs typeface="Arial" pitchFamily="34" charset="0"/>
            </a:endParaRPr>
          </a:p>
        </p:txBody>
      </p:sp>
      <p:sp>
        <p:nvSpPr>
          <p:cNvPr id="349198" name="Title 22"/>
          <p:cNvSpPr>
            <a:spLocks noGrp="1"/>
          </p:cNvSpPr>
          <p:nvPr>
            <p:ph type="title" idx="4294967295"/>
          </p:nvPr>
        </p:nvSpPr>
        <p:spPr>
          <a:ln/>
        </p:spPr>
        <p:txBody>
          <a:bodyPr/>
          <a:lstStyle/>
          <a:p>
            <a:r>
              <a:rPr lang="en-US" sz="4000" b="1">
                <a:latin typeface="Arial" pitchFamily="34" charset="0"/>
                <a:cs typeface="Arial" pitchFamily="34" charset="0"/>
              </a:rPr>
              <a:t>Face-off—O possession</a:t>
            </a:r>
            <a:br>
              <a:rPr lang="en-US" sz="4000" b="1">
                <a:latin typeface="Arial" pitchFamily="34" charset="0"/>
                <a:cs typeface="Arial" pitchFamily="34" charset="0"/>
              </a:rPr>
            </a:br>
            <a:endParaRPr lang="en-US" sz="4000" b="1">
              <a:latin typeface="Arial" pitchFamily="34" charset="0"/>
              <a:cs typeface="Arial" pitchFamily="34" charset="0"/>
            </a:endParaRPr>
          </a:p>
        </p:txBody>
      </p:sp>
      <p:sp>
        <p:nvSpPr>
          <p:cNvPr id="26" name="Text Box 10"/>
          <p:cNvSpPr txBox="1">
            <a:spLocks noChangeArrowheads="1"/>
          </p:cNvSpPr>
          <p:nvPr/>
        </p:nvSpPr>
        <p:spPr bwMode="auto">
          <a:xfrm>
            <a:off x="5049838" y="2057400"/>
            <a:ext cx="1122362" cy="954088"/>
          </a:xfrm>
          <a:prstGeom prst="rect">
            <a:avLst/>
          </a:prstGeom>
          <a:noFill/>
          <a:ln w="9525">
            <a:noFill/>
            <a:miter lim="800000"/>
            <a:headEnd/>
            <a:tailEnd/>
          </a:ln>
        </p:spPr>
        <p:txBody>
          <a:bodyPr>
            <a:spAutoFit/>
          </a:bodyPr>
          <a:lstStyle/>
          <a:p>
            <a:pPr algn="ctr"/>
            <a:r>
              <a:rPr lang="en-US">
                <a:solidFill>
                  <a:srgbClr val="0000FF"/>
                </a:solidFill>
                <a:latin typeface="Arial" pitchFamily="34" charset="0"/>
                <a:ea typeface="ＭＳ Ｐゴシック" pitchFamily="34" charset="-128"/>
                <a:cs typeface="Arial" pitchFamily="34" charset="0"/>
              </a:rPr>
              <a:t>Team O gains possession here</a:t>
            </a:r>
          </a:p>
        </p:txBody>
      </p:sp>
      <p:grpSp>
        <p:nvGrpSpPr>
          <p:cNvPr id="2" name="Group 36"/>
          <p:cNvGrpSpPr>
            <a:grpSpLocks/>
          </p:cNvGrpSpPr>
          <p:nvPr/>
        </p:nvGrpSpPr>
        <p:grpSpPr bwMode="auto">
          <a:xfrm>
            <a:off x="4346575" y="3070225"/>
            <a:ext cx="1141413" cy="765175"/>
            <a:chOff x="4345896" y="3451458"/>
            <a:chExt cx="1141298" cy="765560"/>
          </a:xfrm>
        </p:grpSpPr>
        <p:grpSp>
          <p:nvGrpSpPr>
            <p:cNvPr id="349201" name="Group 29"/>
            <p:cNvGrpSpPr>
              <a:grpSpLocks/>
            </p:cNvGrpSpPr>
            <p:nvPr/>
          </p:nvGrpSpPr>
          <p:grpSpPr bwMode="auto">
            <a:xfrm>
              <a:off x="5181600" y="3835258"/>
              <a:ext cx="305594" cy="381760"/>
              <a:chOff x="5181600" y="3835258"/>
              <a:chExt cx="305594" cy="381760"/>
            </a:xfrm>
          </p:grpSpPr>
          <p:cxnSp>
            <p:nvCxnSpPr>
              <p:cNvPr id="349202" name="Straight Arrow Connector 25"/>
              <p:cNvCxnSpPr>
                <a:cxnSpLocks noChangeShapeType="1"/>
              </p:cNvCxnSpPr>
              <p:nvPr/>
            </p:nvCxnSpPr>
            <p:spPr bwMode="auto">
              <a:xfrm>
                <a:off x="5181600" y="3835258"/>
                <a:ext cx="304800" cy="1588"/>
              </a:xfrm>
              <a:prstGeom prst="straightConnector1">
                <a:avLst/>
              </a:prstGeom>
              <a:noFill/>
              <a:ln w="12700">
                <a:solidFill>
                  <a:srgbClr val="0000FF"/>
                </a:solidFill>
                <a:round/>
                <a:headEnd/>
                <a:tailEnd/>
              </a:ln>
            </p:spPr>
          </p:cxnSp>
          <p:cxnSp>
            <p:nvCxnSpPr>
              <p:cNvPr id="349203" name="Straight Arrow Connector 26"/>
              <p:cNvCxnSpPr>
                <a:cxnSpLocks noChangeShapeType="1"/>
              </p:cNvCxnSpPr>
              <p:nvPr/>
            </p:nvCxnSpPr>
            <p:spPr bwMode="auto">
              <a:xfrm rot="5400000">
                <a:off x="5295917" y="4025741"/>
                <a:ext cx="380966" cy="1588"/>
              </a:xfrm>
              <a:prstGeom prst="straightConnector1">
                <a:avLst/>
              </a:prstGeom>
              <a:noFill/>
              <a:ln w="12700">
                <a:solidFill>
                  <a:srgbClr val="0000FF"/>
                </a:solidFill>
                <a:round/>
                <a:headEnd/>
                <a:tailEnd type="triangle" w="med" len="med"/>
              </a:ln>
            </p:spPr>
          </p:cxnSp>
        </p:grpSp>
        <p:sp>
          <p:nvSpPr>
            <p:cNvPr id="349204" name="Text Box 10"/>
            <p:cNvSpPr txBox="1">
              <a:spLocks noChangeArrowheads="1"/>
            </p:cNvSpPr>
            <p:nvPr/>
          </p:nvSpPr>
          <p:spPr bwMode="auto">
            <a:xfrm>
              <a:off x="4345896" y="3451458"/>
              <a:ext cx="1122362" cy="307932"/>
            </a:xfrm>
            <a:prstGeom prst="rect">
              <a:avLst/>
            </a:prstGeom>
            <a:noFill/>
            <a:ln w="9525">
              <a:noFill/>
              <a:miter lim="800000"/>
              <a:headEnd/>
              <a:tailEnd/>
            </a:ln>
          </p:spPr>
          <p:txBody>
            <a:bodyPr>
              <a:spAutoFit/>
            </a:bodyPr>
            <a:lstStyle/>
            <a:p>
              <a:pPr algn="ctr"/>
              <a:r>
                <a:rPr lang="en-US">
                  <a:solidFill>
                    <a:srgbClr val="0000FF"/>
                  </a:solidFill>
                  <a:latin typeface="Arial" pitchFamily="34" charset="0"/>
                  <a:ea typeface="ＭＳ Ｐゴシック" pitchFamily="34" charset="-128"/>
                  <a:cs typeface="Arial" pitchFamily="34" charset="0"/>
                </a:rPr>
                <a:t>Whistle</a:t>
              </a:r>
            </a:p>
          </p:txBody>
        </p:sp>
      </p:grpSp>
      <p:grpSp>
        <p:nvGrpSpPr>
          <p:cNvPr id="4" name="Group 44"/>
          <p:cNvGrpSpPr>
            <a:grpSpLocks/>
          </p:cNvGrpSpPr>
          <p:nvPr/>
        </p:nvGrpSpPr>
        <p:grpSpPr bwMode="auto">
          <a:xfrm>
            <a:off x="4110038" y="1501775"/>
            <a:ext cx="3767137" cy="3641725"/>
            <a:chOff x="4109357" y="1883180"/>
            <a:chExt cx="3767865" cy="3641323"/>
          </a:xfrm>
        </p:grpSpPr>
        <p:sp>
          <p:nvSpPr>
            <p:cNvPr id="349206" name="Rectangle 47"/>
            <p:cNvSpPr>
              <a:spLocks noChangeArrowheads="1"/>
            </p:cNvSpPr>
            <p:nvPr/>
          </p:nvSpPr>
          <p:spPr bwMode="auto">
            <a:xfrm>
              <a:off x="7534729" y="4212501"/>
              <a:ext cx="342493" cy="459100"/>
            </a:xfrm>
            <a:prstGeom prst="rect">
              <a:avLst/>
            </a:prstGeom>
            <a:noFill/>
            <a:ln w="12700">
              <a:noFill/>
              <a:miter lim="800000"/>
              <a:headEnd/>
              <a:tailEnd/>
            </a:ln>
          </p:spPr>
          <p:txBody>
            <a:bodyPr lIns="90488" tIns="44450" rIns="90488" bIns="44450">
              <a:spAutoFit/>
            </a:bodyPr>
            <a:lstStyle/>
            <a:p>
              <a:r>
                <a:rPr lang="en-US" sz="2400">
                  <a:solidFill>
                    <a:srgbClr val="0000FF"/>
                  </a:solidFill>
                  <a:latin typeface="Arial" pitchFamily="34" charset="0"/>
                  <a:ea typeface="ＭＳ Ｐゴシック" pitchFamily="34" charset="-128"/>
                  <a:cs typeface="Arial" pitchFamily="34" charset="0"/>
                </a:rPr>
                <a:t>L</a:t>
              </a:r>
            </a:p>
          </p:txBody>
        </p:sp>
        <p:cxnSp>
          <p:nvCxnSpPr>
            <p:cNvPr id="349207" name="Straight Arrow Connector 29"/>
            <p:cNvCxnSpPr>
              <a:cxnSpLocks noChangeShapeType="1"/>
            </p:cNvCxnSpPr>
            <p:nvPr/>
          </p:nvCxnSpPr>
          <p:spPr bwMode="auto">
            <a:xfrm rot="16200000" flipH="1">
              <a:off x="5542643" y="4562929"/>
              <a:ext cx="988790" cy="934358"/>
            </a:xfrm>
            <a:prstGeom prst="straightConnector1">
              <a:avLst/>
            </a:prstGeom>
            <a:noFill/>
            <a:ln w="12700">
              <a:solidFill>
                <a:srgbClr val="0000FF"/>
              </a:solidFill>
              <a:round/>
              <a:headEnd/>
              <a:tailEnd type="arrow" w="med" len="med"/>
            </a:ln>
          </p:spPr>
        </p:cxnSp>
        <p:sp>
          <p:nvSpPr>
            <p:cNvPr id="349208" name="Rectangle 47"/>
            <p:cNvSpPr>
              <a:spLocks noChangeArrowheads="1"/>
            </p:cNvSpPr>
            <p:nvPr/>
          </p:nvSpPr>
          <p:spPr bwMode="auto">
            <a:xfrm>
              <a:off x="5822042" y="1883180"/>
              <a:ext cx="365185" cy="459100"/>
            </a:xfrm>
            <a:prstGeom prst="rect">
              <a:avLst/>
            </a:prstGeom>
            <a:noFill/>
            <a:ln w="12700">
              <a:noFill/>
              <a:miter lim="800000"/>
              <a:headEnd/>
              <a:tailEnd/>
            </a:ln>
          </p:spPr>
          <p:txBody>
            <a:bodyPr wrap="none" lIns="90488" tIns="44450" rIns="90488" bIns="44450">
              <a:spAutoFit/>
            </a:bodyPr>
            <a:lstStyle/>
            <a:p>
              <a:r>
                <a:rPr lang="en-US" sz="2400">
                  <a:solidFill>
                    <a:srgbClr val="0000FF"/>
                  </a:solidFill>
                  <a:latin typeface="Arial" pitchFamily="34" charset="0"/>
                  <a:ea typeface="ＭＳ Ｐゴシック" pitchFamily="34" charset="-128"/>
                  <a:cs typeface="Arial" pitchFamily="34" charset="0"/>
                </a:rPr>
                <a:t>T</a:t>
              </a:r>
            </a:p>
          </p:txBody>
        </p:sp>
        <p:cxnSp>
          <p:nvCxnSpPr>
            <p:cNvPr id="349209" name="Straight Arrow Connector 29"/>
            <p:cNvCxnSpPr>
              <a:cxnSpLocks noChangeShapeType="1"/>
            </p:cNvCxnSpPr>
            <p:nvPr/>
          </p:nvCxnSpPr>
          <p:spPr bwMode="auto">
            <a:xfrm flipV="1">
              <a:off x="6540500" y="4626435"/>
              <a:ext cx="1161146" cy="888994"/>
            </a:xfrm>
            <a:prstGeom prst="straightConnector1">
              <a:avLst/>
            </a:prstGeom>
            <a:noFill/>
            <a:ln w="12700">
              <a:solidFill>
                <a:srgbClr val="0000FF"/>
              </a:solidFill>
              <a:round/>
              <a:headEnd/>
              <a:tailEnd type="arrow" w="med" len="med"/>
            </a:ln>
          </p:spPr>
        </p:cxnSp>
        <p:cxnSp>
          <p:nvCxnSpPr>
            <p:cNvPr id="349210" name="Straight Arrow Connector 40"/>
            <p:cNvCxnSpPr>
              <a:cxnSpLocks noChangeShapeType="1"/>
            </p:cNvCxnSpPr>
            <p:nvPr/>
          </p:nvCxnSpPr>
          <p:spPr bwMode="auto">
            <a:xfrm>
              <a:off x="4109357" y="2131786"/>
              <a:ext cx="1759857" cy="1588"/>
            </a:xfrm>
            <a:prstGeom prst="straightConnector1">
              <a:avLst/>
            </a:prstGeom>
            <a:noFill/>
            <a:ln w="12700">
              <a:solidFill>
                <a:srgbClr val="0000FF"/>
              </a:solidFill>
              <a:round/>
              <a:headEnd/>
              <a:tailEnd type="arrow" w="med" len="med"/>
            </a:ln>
          </p:spPr>
        </p:cxnSp>
      </p:grpSp>
      <p:grpSp>
        <p:nvGrpSpPr>
          <p:cNvPr id="5" name="Group 34"/>
          <p:cNvGrpSpPr>
            <a:grpSpLocks/>
          </p:cNvGrpSpPr>
          <p:nvPr/>
        </p:nvGrpSpPr>
        <p:grpSpPr bwMode="auto">
          <a:xfrm>
            <a:off x="3124200" y="1371600"/>
            <a:ext cx="2716213" cy="3810000"/>
            <a:chOff x="3124200" y="1371600"/>
            <a:chExt cx="2716212" cy="3810000"/>
          </a:xfrm>
        </p:grpSpPr>
        <p:grpSp>
          <p:nvGrpSpPr>
            <p:cNvPr id="349212" name="Group 43"/>
            <p:cNvGrpSpPr>
              <a:grpSpLocks/>
            </p:cNvGrpSpPr>
            <p:nvPr/>
          </p:nvGrpSpPr>
          <p:grpSpPr bwMode="auto">
            <a:xfrm>
              <a:off x="3124200" y="2057400"/>
              <a:ext cx="2716212" cy="3124200"/>
              <a:chOff x="3124649" y="2438766"/>
              <a:chExt cx="2715537" cy="3123791"/>
            </a:xfrm>
          </p:grpSpPr>
          <p:grpSp>
            <p:nvGrpSpPr>
              <p:cNvPr id="349213" name="Group 42"/>
              <p:cNvGrpSpPr>
                <a:grpSpLocks/>
              </p:cNvGrpSpPr>
              <p:nvPr/>
            </p:nvGrpSpPr>
            <p:grpSpPr bwMode="auto">
              <a:xfrm>
                <a:off x="4653643" y="4147186"/>
                <a:ext cx="1186543" cy="1415371"/>
                <a:chOff x="4653643" y="4147186"/>
                <a:chExt cx="1186543" cy="1415371"/>
              </a:xfrm>
            </p:grpSpPr>
            <p:sp>
              <p:nvSpPr>
                <p:cNvPr id="349214" name="Rectangle 47"/>
                <p:cNvSpPr>
                  <a:spLocks noChangeArrowheads="1"/>
                </p:cNvSpPr>
                <p:nvPr/>
              </p:nvSpPr>
              <p:spPr bwMode="auto">
                <a:xfrm>
                  <a:off x="5301342" y="4147186"/>
                  <a:ext cx="342493" cy="459100"/>
                </a:xfrm>
                <a:prstGeom prst="rect">
                  <a:avLst/>
                </a:prstGeom>
                <a:noFill/>
                <a:ln w="12700">
                  <a:noFill/>
                  <a:miter lim="800000"/>
                  <a:headEnd/>
                  <a:tailEnd/>
                </a:ln>
              </p:spPr>
              <p:txBody>
                <a:bodyPr wrap="none" lIns="90488" tIns="44450" rIns="90488" bIns="44450">
                  <a:spAutoFit/>
                </a:bodyPr>
                <a:lstStyle/>
                <a:p>
                  <a:r>
                    <a:rPr lang="en-US" sz="2400">
                      <a:solidFill>
                        <a:srgbClr val="0000FF"/>
                      </a:solidFill>
                      <a:latin typeface="Arial" pitchFamily="34" charset="0"/>
                      <a:ea typeface="ＭＳ Ｐゴシック" pitchFamily="34" charset="-128"/>
                      <a:cs typeface="Arial" pitchFamily="34" charset="0"/>
                    </a:rPr>
                    <a:t>L</a:t>
                  </a:r>
                </a:p>
              </p:txBody>
            </p:sp>
            <p:sp>
              <p:nvSpPr>
                <p:cNvPr id="349215" name="Text Box 10"/>
                <p:cNvSpPr txBox="1">
                  <a:spLocks noChangeArrowheads="1"/>
                </p:cNvSpPr>
                <p:nvPr/>
              </p:nvSpPr>
              <p:spPr bwMode="auto">
                <a:xfrm>
                  <a:off x="4653643" y="4823990"/>
                  <a:ext cx="1186543" cy="738567"/>
                </a:xfrm>
                <a:prstGeom prst="rect">
                  <a:avLst/>
                </a:prstGeom>
                <a:noFill/>
                <a:ln w="9525">
                  <a:noFill/>
                  <a:miter lim="800000"/>
                  <a:headEnd/>
                  <a:tailEnd/>
                </a:ln>
              </p:spPr>
              <p:txBody>
                <a:bodyPr>
                  <a:spAutoFit/>
                </a:bodyPr>
                <a:lstStyle/>
                <a:p>
                  <a:pPr algn="ctr"/>
                  <a:r>
                    <a:rPr lang="en-US">
                      <a:solidFill>
                        <a:srgbClr val="0000FF"/>
                      </a:solidFill>
                      <a:latin typeface="Arial" pitchFamily="34" charset="0"/>
                      <a:ea typeface="ＭＳ Ｐゴシック" pitchFamily="34" charset="-128"/>
                      <a:cs typeface="Arial" pitchFamily="34" charset="0"/>
                    </a:rPr>
                    <a:t>F becomes L and has</a:t>
                  </a:r>
                  <a:br>
                    <a:rPr lang="en-US">
                      <a:solidFill>
                        <a:srgbClr val="0000FF"/>
                      </a:solidFill>
                      <a:latin typeface="Arial" pitchFamily="34" charset="0"/>
                      <a:ea typeface="ＭＳ Ｐゴシック" pitchFamily="34" charset="-128"/>
                      <a:cs typeface="Arial" pitchFamily="34" charset="0"/>
                    </a:rPr>
                  </a:br>
                  <a:r>
                    <a:rPr lang="en-US">
                      <a:solidFill>
                        <a:srgbClr val="0000FF"/>
                      </a:solidFill>
                      <a:latin typeface="Arial" pitchFamily="34" charset="0"/>
                      <a:ea typeface="ＭＳ Ｐゴシック" pitchFamily="34" charset="-128"/>
                      <a:cs typeface="Arial" pitchFamily="34" charset="0"/>
                    </a:rPr>
                    <a:t>10-count</a:t>
                  </a:r>
                </a:p>
              </p:txBody>
            </p:sp>
          </p:grpSp>
          <p:sp>
            <p:nvSpPr>
              <p:cNvPr id="349216" name="Text Box 10"/>
              <p:cNvSpPr txBox="1">
                <a:spLocks noChangeArrowheads="1"/>
              </p:cNvSpPr>
              <p:nvPr/>
            </p:nvSpPr>
            <p:spPr bwMode="auto">
              <a:xfrm>
                <a:off x="3124649" y="2438766"/>
                <a:ext cx="1438730" cy="307737"/>
              </a:xfrm>
              <a:prstGeom prst="rect">
                <a:avLst/>
              </a:prstGeom>
              <a:noFill/>
              <a:ln w="9525">
                <a:noFill/>
                <a:miter lim="800000"/>
                <a:headEnd/>
                <a:tailEnd/>
              </a:ln>
            </p:spPr>
            <p:txBody>
              <a:bodyPr>
                <a:spAutoFit/>
              </a:bodyPr>
              <a:lstStyle/>
              <a:p>
                <a:pPr algn="ctr"/>
                <a:r>
                  <a:rPr lang="en-US">
                    <a:solidFill>
                      <a:srgbClr val="0000FF"/>
                    </a:solidFill>
                    <a:latin typeface="Arial" pitchFamily="34" charset="0"/>
                    <a:ea typeface="ＭＳ Ｐゴシック" pitchFamily="34" charset="-128"/>
                    <a:cs typeface="Arial" pitchFamily="34" charset="0"/>
                  </a:rPr>
                  <a:t>W becomes T</a:t>
                </a:r>
              </a:p>
            </p:txBody>
          </p:sp>
        </p:grpSp>
        <p:sp>
          <p:nvSpPr>
            <p:cNvPr id="33" name="Text Box 10"/>
            <p:cNvSpPr txBox="1">
              <a:spLocks noChangeArrowheads="1"/>
            </p:cNvSpPr>
            <p:nvPr/>
          </p:nvSpPr>
          <p:spPr bwMode="auto">
            <a:xfrm>
              <a:off x="4495799" y="4191000"/>
              <a:ext cx="1295400" cy="307975"/>
            </a:xfrm>
            <a:prstGeom prst="rect">
              <a:avLst/>
            </a:prstGeom>
            <a:noFill/>
            <a:ln w="9525">
              <a:noFill/>
              <a:miter lim="800000"/>
              <a:headEnd/>
              <a:tailEnd/>
            </a:ln>
          </p:spPr>
          <p:txBody>
            <a:bodyPr>
              <a:spAutoFit/>
            </a:bodyPr>
            <a:lstStyle/>
            <a:p>
              <a:pPr algn="ctr"/>
              <a:r>
                <a:rPr lang="en-US">
                  <a:solidFill>
                    <a:srgbClr val="009D00"/>
                  </a:solidFill>
                  <a:latin typeface="Arial" pitchFamily="34" charset="0"/>
                  <a:ea typeface="ＭＳ Ｐゴシック" pitchFamily="34" charset="-128"/>
                  <a:cs typeface="Arial" pitchFamily="34" charset="0"/>
                </a:rPr>
                <a:t>“Possession!”</a:t>
              </a:r>
            </a:p>
          </p:txBody>
        </p:sp>
        <p:sp>
          <p:nvSpPr>
            <p:cNvPr id="34" name="Text Box 10"/>
            <p:cNvSpPr txBox="1">
              <a:spLocks noChangeArrowheads="1"/>
            </p:cNvSpPr>
            <p:nvPr/>
          </p:nvSpPr>
          <p:spPr bwMode="auto">
            <a:xfrm>
              <a:off x="3200400" y="1371600"/>
              <a:ext cx="1371599" cy="307975"/>
            </a:xfrm>
            <a:prstGeom prst="rect">
              <a:avLst/>
            </a:prstGeom>
            <a:noFill/>
            <a:ln w="9525">
              <a:noFill/>
              <a:miter lim="800000"/>
              <a:headEnd/>
              <a:tailEnd/>
            </a:ln>
          </p:spPr>
          <p:txBody>
            <a:bodyPr>
              <a:spAutoFit/>
            </a:bodyPr>
            <a:lstStyle/>
            <a:p>
              <a:pPr algn="ctr"/>
              <a:r>
                <a:rPr lang="en-US">
                  <a:solidFill>
                    <a:srgbClr val="009D00"/>
                  </a:solidFill>
                  <a:latin typeface="Arial" pitchFamily="34" charset="0"/>
                  <a:ea typeface="ＭＳ Ｐゴシック" pitchFamily="34" charset="-128"/>
                  <a:cs typeface="Arial" pitchFamily="34" charset="0"/>
                </a:rPr>
                <a:t>“Possession!”</a:t>
              </a:r>
            </a:p>
          </p:txBody>
        </p:sp>
      </p:grpSp>
    </p:spTree>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1234" name="Picture 27" descr="Lacrosse Field.tif"/>
          <p:cNvPicPr>
            <a:picLocks noChangeAspect="1"/>
          </p:cNvPicPr>
          <p:nvPr/>
        </p:nvPicPr>
        <p:blipFill>
          <a:blip r:embed="rId2" cstate="print"/>
          <a:srcRect/>
          <a:stretch>
            <a:fillRect/>
          </a:stretch>
        </p:blipFill>
        <p:spPr bwMode="auto">
          <a:xfrm>
            <a:off x="304800" y="1143000"/>
            <a:ext cx="8575675" cy="5410200"/>
          </a:xfrm>
          <a:prstGeom prst="rect">
            <a:avLst/>
          </a:prstGeom>
          <a:noFill/>
          <a:ln w="9525">
            <a:noFill/>
            <a:miter lim="800000"/>
            <a:headEnd/>
            <a:tailEnd/>
          </a:ln>
        </p:spPr>
      </p:pic>
      <p:sp>
        <p:nvSpPr>
          <p:cNvPr id="351235" name="Text Box 4"/>
          <p:cNvSpPr txBox="1">
            <a:spLocks noChangeArrowheads="1"/>
          </p:cNvSpPr>
          <p:nvPr/>
        </p:nvSpPr>
        <p:spPr bwMode="auto">
          <a:xfrm>
            <a:off x="6267450" y="2667000"/>
            <a:ext cx="304800" cy="2124075"/>
          </a:xfrm>
          <a:prstGeom prst="rect">
            <a:avLst/>
          </a:prstGeom>
          <a:noFill/>
          <a:ln w="9525">
            <a:noFill/>
            <a:miter lim="800000"/>
            <a:headEnd/>
            <a:tailEnd/>
          </a:ln>
        </p:spPr>
        <p:txBody>
          <a:bodyPr wrap="none">
            <a:spAutoFit/>
          </a:bodyPr>
          <a:lstStyle/>
          <a:p>
            <a:r>
              <a:rPr lang="en-US" sz="1200">
                <a:latin typeface="Arial" pitchFamily="34" charset="0"/>
                <a:ea typeface="ＭＳ Ｐゴシック" pitchFamily="34" charset="-128"/>
                <a:cs typeface="Arial" pitchFamily="34" charset="0"/>
              </a:rPr>
              <a:t>X</a:t>
            </a:r>
            <a:br>
              <a:rPr lang="en-US" sz="1200">
                <a:latin typeface="Arial" pitchFamily="34" charset="0"/>
                <a:ea typeface="ＭＳ Ｐゴシック" pitchFamily="34" charset="-128"/>
                <a:cs typeface="Arial" pitchFamily="34" charset="0"/>
              </a:rPr>
            </a:br>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p:txBody>
      </p:sp>
      <p:sp>
        <p:nvSpPr>
          <p:cNvPr id="351236" name="Text Box 7"/>
          <p:cNvSpPr txBox="1">
            <a:spLocks noChangeArrowheads="1"/>
          </p:cNvSpPr>
          <p:nvPr/>
        </p:nvSpPr>
        <p:spPr bwMode="auto">
          <a:xfrm>
            <a:off x="4191000" y="2209800"/>
            <a:ext cx="303213" cy="2678113"/>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X</a:t>
            </a:r>
            <a:br>
              <a:rPr lang="en-US" sz="1200">
                <a:latin typeface="Arial" pitchFamily="34" charset="0"/>
                <a:ea typeface="ＭＳ Ｐゴシック" pitchFamily="34" charset="-128"/>
                <a:cs typeface="Arial" pitchFamily="34" charset="0"/>
              </a:rPr>
            </a:br>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endParaRPr lang="en-US">
              <a:latin typeface="Arial" pitchFamily="34" charset="0"/>
              <a:ea typeface="ＭＳ Ｐゴシック" pitchFamily="34" charset="-128"/>
              <a:cs typeface="Arial" pitchFamily="34" charset="0"/>
            </a:endParaRPr>
          </a:p>
        </p:txBody>
      </p:sp>
      <p:sp>
        <p:nvSpPr>
          <p:cNvPr id="351237" name="Text Box 8"/>
          <p:cNvSpPr txBox="1">
            <a:spLocks noChangeArrowheads="1"/>
          </p:cNvSpPr>
          <p:nvPr/>
        </p:nvSpPr>
        <p:spPr bwMode="auto">
          <a:xfrm>
            <a:off x="7467600" y="3429000"/>
            <a:ext cx="28575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X</a:t>
            </a:r>
            <a:endParaRPr lang="en-US">
              <a:latin typeface="Arial" pitchFamily="34" charset="0"/>
              <a:ea typeface="ＭＳ Ｐゴシック" pitchFamily="34" charset="-128"/>
              <a:cs typeface="Arial" pitchFamily="34" charset="0"/>
            </a:endParaRPr>
          </a:p>
        </p:txBody>
      </p:sp>
      <p:sp>
        <p:nvSpPr>
          <p:cNvPr id="351238" name="Text Box 9"/>
          <p:cNvSpPr txBox="1">
            <a:spLocks noChangeArrowheads="1"/>
          </p:cNvSpPr>
          <p:nvPr/>
        </p:nvSpPr>
        <p:spPr bwMode="auto">
          <a:xfrm>
            <a:off x="1466850" y="3429000"/>
            <a:ext cx="304800" cy="276225"/>
          </a:xfrm>
          <a:prstGeom prst="rect">
            <a:avLst/>
          </a:prstGeom>
          <a:noFill/>
          <a:ln w="9525">
            <a:noFill/>
            <a:miter lim="800000"/>
            <a:headEnd/>
            <a:tailEnd/>
          </a:ln>
        </p:spPr>
        <p:txBody>
          <a:bodyPr wrap="none">
            <a:spAutoFit/>
          </a:bodyPr>
          <a:lstStyle/>
          <a:p>
            <a:r>
              <a:rPr lang="en-US" sz="1200">
                <a:latin typeface="Arial" pitchFamily="34" charset="0"/>
                <a:ea typeface="ＭＳ Ｐゴシック" pitchFamily="34" charset="-128"/>
                <a:cs typeface="Arial" pitchFamily="34" charset="0"/>
              </a:rPr>
              <a:t>O</a:t>
            </a:r>
            <a:endParaRPr lang="en-US">
              <a:latin typeface="Arial" pitchFamily="34" charset="0"/>
              <a:ea typeface="ＭＳ Ｐゴシック" pitchFamily="34" charset="-128"/>
              <a:cs typeface="Arial" pitchFamily="34" charset="0"/>
            </a:endParaRPr>
          </a:p>
        </p:txBody>
      </p:sp>
      <p:sp>
        <p:nvSpPr>
          <p:cNvPr id="351239" name="Text Box 10"/>
          <p:cNvSpPr txBox="1">
            <a:spLocks noChangeArrowheads="1"/>
          </p:cNvSpPr>
          <p:nvPr/>
        </p:nvSpPr>
        <p:spPr bwMode="auto">
          <a:xfrm>
            <a:off x="8229600" y="3352800"/>
            <a:ext cx="53340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X  O</a:t>
            </a:r>
            <a:endParaRPr lang="en-US">
              <a:latin typeface="Arial" pitchFamily="34" charset="0"/>
              <a:ea typeface="ＭＳ Ｐゴシック" pitchFamily="34" charset="-128"/>
              <a:cs typeface="Arial" pitchFamily="34" charset="0"/>
            </a:endParaRPr>
          </a:p>
        </p:txBody>
      </p:sp>
      <p:sp>
        <p:nvSpPr>
          <p:cNvPr id="351240" name="Text Box 10"/>
          <p:cNvSpPr txBox="1">
            <a:spLocks noChangeArrowheads="1"/>
          </p:cNvSpPr>
          <p:nvPr/>
        </p:nvSpPr>
        <p:spPr bwMode="auto">
          <a:xfrm>
            <a:off x="6858000" y="3886200"/>
            <a:ext cx="53340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O X</a:t>
            </a:r>
            <a:endParaRPr lang="en-US">
              <a:latin typeface="Arial" pitchFamily="34" charset="0"/>
              <a:ea typeface="ＭＳ Ｐゴシック" pitchFamily="34" charset="-128"/>
              <a:cs typeface="Arial" pitchFamily="34" charset="0"/>
            </a:endParaRPr>
          </a:p>
        </p:txBody>
      </p:sp>
      <p:sp>
        <p:nvSpPr>
          <p:cNvPr id="351241" name="Rectangle 47"/>
          <p:cNvSpPr>
            <a:spLocks noChangeArrowheads="1"/>
          </p:cNvSpPr>
          <p:nvPr/>
        </p:nvSpPr>
        <p:spPr bwMode="auto">
          <a:xfrm>
            <a:off x="7543800" y="3810000"/>
            <a:ext cx="342900" cy="458788"/>
          </a:xfrm>
          <a:prstGeom prst="rect">
            <a:avLst/>
          </a:prstGeom>
          <a:noFill/>
          <a:ln w="12700">
            <a:noFill/>
            <a:miter lim="800000"/>
            <a:headEnd/>
            <a:tailEnd/>
          </a:ln>
        </p:spPr>
        <p:txBody>
          <a:bodyPr wrap="none" lIns="90488" tIns="44450" rIns="90488" bIns="44450">
            <a:spAutoFit/>
          </a:bodyPr>
          <a:lstStyle/>
          <a:p>
            <a:r>
              <a:rPr lang="en-US" sz="2400">
                <a:latin typeface="Arial" pitchFamily="34" charset="0"/>
                <a:ea typeface="ＭＳ Ｐゴシック" pitchFamily="34" charset="-128"/>
                <a:cs typeface="Arial" pitchFamily="34" charset="0"/>
              </a:rPr>
              <a:t>L</a:t>
            </a:r>
          </a:p>
        </p:txBody>
      </p:sp>
      <p:sp>
        <p:nvSpPr>
          <p:cNvPr id="351242" name="Rectangle 47"/>
          <p:cNvSpPr>
            <a:spLocks noChangeArrowheads="1"/>
          </p:cNvSpPr>
          <p:nvPr/>
        </p:nvSpPr>
        <p:spPr bwMode="auto">
          <a:xfrm>
            <a:off x="5791200" y="1676400"/>
            <a:ext cx="365125" cy="458788"/>
          </a:xfrm>
          <a:prstGeom prst="rect">
            <a:avLst/>
          </a:prstGeom>
          <a:noFill/>
          <a:ln w="12700">
            <a:noFill/>
            <a:miter lim="800000"/>
            <a:headEnd/>
            <a:tailEnd/>
          </a:ln>
        </p:spPr>
        <p:txBody>
          <a:bodyPr wrap="none" lIns="90488" tIns="44450" rIns="90488" bIns="44450">
            <a:spAutoFit/>
          </a:bodyPr>
          <a:lstStyle/>
          <a:p>
            <a:r>
              <a:rPr lang="en-US" sz="2400">
                <a:latin typeface="Arial" pitchFamily="34" charset="0"/>
                <a:ea typeface="ＭＳ Ｐゴシック" pitchFamily="34" charset="-128"/>
                <a:cs typeface="Arial" pitchFamily="34" charset="0"/>
              </a:rPr>
              <a:t>T</a:t>
            </a:r>
          </a:p>
        </p:txBody>
      </p:sp>
      <p:sp>
        <p:nvSpPr>
          <p:cNvPr id="351243" name="Text Box 10"/>
          <p:cNvSpPr txBox="1">
            <a:spLocks noChangeArrowheads="1"/>
          </p:cNvSpPr>
          <p:nvPr/>
        </p:nvSpPr>
        <p:spPr bwMode="auto">
          <a:xfrm>
            <a:off x="7239000" y="2209800"/>
            <a:ext cx="533400" cy="52387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O</a:t>
            </a:r>
            <a:r>
              <a:rPr lang="en-US" sz="1600">
                <a:latin typeface="Arial" pitchFamily="34" charset="0"/>
                <a:ea typeface="ＭＳ Ｐゴシック" pitchFamily="34" charset="-128"/>
                <a:cs typeface="Arial" pitchFamily="34" charset="0"/>
              </a:rPr>
              <a:t>•</a:t>
            </a:r>
            <a:r>
              <a:rPr lang="en-US" sz="1200">
                <a:latin typeface="Arial" pitchFamily="34" charset="0"/>
                <a:ea typeface="ＭＳ Ｐゴシック" pitchFamily="34" charset="-128"/>
                <a:cs typeface="Arial" pitchFamily="34" charset="0"/>
              </a:rPr>
              <a:t> </a:t>
            </a:r>
            <a:br>
              <a:rPr lang="en-US" sz="1200">
                <a:latin typeface="Arial" pitchFamily="34" charset="0"/>
                <a:ea typeface="ＭＳ Ｐゴシック" pitchFamily="34" charset="-128"/>
                <a:cs typeface="Arial" pitchFamily="34" charset="0"/>
              </a:rPr>
            </a:br>
            <a:r>
              <a:rPr lang="en-US" sz="1200">
                <a:latin typeface="Arial" pitchFamily="34" charset="0"/>
                <a:ea typeface="ＭＳ Ｐゴシック" pitchFamily="34" charset="-128"/>
                <a:cs typeface="Arial" pitchFamily="34" charset="0"/>
              </a:rPr>
              <a:t>X</a:t>
            </a:r>
            <a:endParaRPr lang="en-US">
              <a:latin typeface="Arial" pitchFamily="34" charset="0"/>
              <a:ea typeface="ＭＳ Ｐゴシック" pitchFamily="34" charset="-128"/>
              <a:cs typeface="Arial" pitchFamily="34" charset="0"/>
            </a:endParaRPr>
          </a:p>
        </p:txBody>
      </p:sp>
      <p:grpSp>
        <p:nvGrpSpPr>
          <p:cNvPr id="2" name="Group 27"/>
          <p:cNvGrpSpPr>
            <a:grpSpLocks/>
          </p:cNvGrpSpPr>
          <p:nvPr/>
        </p:nvGrpSpPr>
        <p:grpSpPr bwMode="auto">
          <a:xfrm>
            <a:off x="2971800" y="4800600"/>
            <a:ext cx="1676400" cy="609600"/>
            <a:chOff x="2971800" y="5029200"/>
            <a:chExt cx="1676400" cy="609600"/>
          </a:xfrm>
        </p:grpSpPr>
        <p:cxnSp>
          <p:nvCxnSpPr>
            <p:cNvPr id="351245" name="Straight Arrow Connector 29"/>
            <p:cNvCxnSpPr>
              <a:cxnSpLocks noChangeShapeType="1"/>
            </p:cNvCxnSpPr>
            <p:nvPr/>
          </p:nvCxnSpPr>
          <p:spPr bwMode="auto">
            <a:xfrm rot="10800000">
              <a:off x="3276600" y="5334000"/>
              <a:ext cx="1371600" cy="304800"/>
            </a:xfrm>
            <a:prstGeom prst="straightConnector1">
              <a:avLst/>
            </a:prstGeom>
            <a:noFill/>
            <a:ln w="12700">
              <a:solidFill>
                <a:srgbClr val="0000FF"/>
              </a:solidFill>
              <a:round/>
              <a:headEnd/>
              <a:tailEnd type="arrow" w="med" len="med"/>
            </a:ln>
          </p:spPr>
        </p:cxnSp>
        <p:sp>
          <p:nvSpPr>
            <p:cNvPr id="351246" name="Rectangle 47"/>
            <p:cNvSpPr>
              <a:spLocks noChangeArrowheads="1"/>
            </p:cNvSpPr>
            <p:nvPr/>
          </p:nvSpPr>
          <p:spPr bwMode="auto">
            <a:xfrm>
              <a:off x="2971800" y="5029200"/>
              <a:ext cx="365185" cy="459100"/>
            </a:xfrm>
            <a:prstGeom prst="rect">
              <a:avLst/>
            </a:prstGeom>
            <a:noFill/>
            <a:ln w="12700">
              <a:noFill/>
              <a:miter lim="800000"/>
              <a:headEnd/>
              <a:tailEnd/>
            </a:ln>
          </p:spPr>
          <p:txBody>
            <a:bodyPr wrap="none" lIns="90488" tIns="44450" rIns="90488" bIns="44450">
              <a:spAutoFit/>
            </a:bodyPr>
            <a:lstStyle/>
            <a:p>
              <a:r>
                <a:rPr lang="en-US" sz="2400">
                  <a:solidFill>
                    <a:srgbClr val="0000FF"/>
                  </a:solidFill>
                  <a:latin typeface="Arial" pitchFamily="34" charset="0"/>
                  <a:ea typeface="ＭＳ Ｐゴシック" pitchFamily="34" charset="-128"/>
                  <a:cs typeface="Arial" pitchFamily="34" charset="0"/>
                </a:rPr>
                <a:t>T</a:t>
              </a:r>
            </a:p>
          </p:txBody>
        </p:sp>
      </p:grpSp>
      <p:sp>
        <p:nvSpPr>
          <p:cNvPr id="27" name="Text Box 10"/>
          <p:cNvSpPr txBox="1">
            <a:spLocks noChangeArrowheads="1"/>
          </p:cNvSpPr>
          <p:nvPr/>
        </p:nvSpPr>
        <p:spPr bwMode="auto">
          <a:xfrm>
            <a:off x="6891338" y="2643188"/>
            <a:ext cx="1524000" cy="738187"/>
          </a:xfrm>
          <a:prstGeom prst="rect">
            <a:avLst/>
          </a:prstGeom>
          <a:noFill/>
          <a:ln w="9525">
            <a:noFill/>
            <a:miter lim="800000"/>
            <a:headEnd/>
            <a:tailEnd/>
          </a:ln>
        </p:spPr>
        <p:txBody>
          <a:bodyPr>
            <a:spAutoFit/>
          </a:bodyPr>
          <a:lstStyle/>
          <a:p>
            <a:pPr algn="ctr"/>
            <a:r>
              <a:rPr lang="en-US">
                <a:solidFill>
                  <a:srgbClr val="008200"/>
                </a:solidFill>
                <a:latin typeface="Arial" pitchFamily="34" charset="0"/>
                <a:ea typeface="ＭＳ Ｐゴシック" pitchFamily="34" charset="-128"/>
                <a:cs typeface="Arial" pitchFamily="34" charset="0"/>
              </a:rPr>
              <a:t>Goalie</a:t>
            </a:r>
            <a:br>
              <a:rPr lang="en-US">
                <a:solidFill>
                  <a:srgbClr val="008200"/>
                </a:solidFill>
                <a:latin typeface="Arial" pitchFamily="34" charset="0"/>
                <a:ea typeface="ＭＳ Ｐゴシック" pitchFamily="34" charset="-128"/>
                <a:cs typeface="Arial" pitchFamily="34" charset="0"/>
              </a:rPr>
            </a:br>
            <a:r>
              <a:rPr lang="en-US">
                <a:solidFill>
                  <a:srgbClr val="008200"/>
                </a:solidFill>
                <a:latin typeface="Arial" pitchFamily="34" charset="0"/>
                <a:ea typeface="ＭＳ Ｐゴシック" pitchFamily="34" charset="-128"/>
                <a:cs typeface="Arial" pitchFamily="34" charset="0"/>
              </a:rPr>
              <a:t>makes</a:t>
            </a:r>
            <a:br>
              <a:rPr lang="en-US">
                <a:solidFill>
                  <a:srgbClr val="008200"/>
                </a:solidFill>
                <a:latin typeface="Arial" pitchFamily="34" charset="0"/>
                <a:ea typeface="ＭＳ Ｐゴシック" pitchFamily="34" charset="-128"/>
                <a:cs typeface="Arial" pitchFamily="34" charset="0"/>
              </a:rPr>
            </a:br>
            <a:r>
              <a:rPr lang="en-US">
                <a:solidFill>
                  <a:srgbClr val="008200"/>
                </a:solidFill>
                <a:latin typeface="Arial" pitchFamily="34" charset="0"/>
                <a:ea typeface="ＭＳ Ｐゴシック" pitchFamily="34" charset="-128"/>
                <a:cs typeface="Arial" pitchFamily="34" charset="0"/>
              </a:rPr>
              <a:t>save</a:t>
            </a:r>
          </a:p>
        </p:txBody>
      </p:sp>
      <p:grpSp>
        <p:nvGrpSpPr>
          <p:cNvPr id="3" name="Group 28"/>
          <p:cNvGrpSpPr>
            <a:grpSpLocks/>
          </p:cNvGrpSpPr>
          <p:nvPr/>
        </p:nvGrpSpPr>
        <p:grpSpPr bwMode="auto">
          <a:xfrm>
            <a:off x="1295400" y="1752600"/>
            <a:ext cx="6400800" cy="4105275"/>
            <a:chOff x="1295400" y="1981200"/>
            <a:chExt cx="6400800" cy="4104620"/>
          </a:xfrm>
        </p:grpSpPr>
        <p:sp>
          <p:nvSpPr>
            <p:cNvPr id="351249" name="Rectangle 47"/>
            <p:cNvSpPr>
              <a:spLocks noChangeArrowheads="1"/>
            </p:cNvSpPr>
            <p:nvPr/>
          </p:nvSpPr>
          <p:spPr bwMode="auto">
            <a:xfrm>
              <a:off x="1295400" y="2971800"/>
              <a:ext cx="342493" cy="459100"/>
            </a:xfrm>
            <a:prstGeom prst="rect">
              <a:avLst/>
            </a:prstGeom>
            <a:noFill/>
            <a:ln w="12700">
              <a:noFill/>
              <a:miter lim="800000"/>
              <a:headEnd/>
              <a:tailEnd/>
            </a:ln>
          </p:spPr>
          <p:txBody>
            <a:bodyPr wrap="none" lIns="90488" tIns="44450" rIns="90488" bIns="44450">
              <a:spAutoFit/>
            </a:bodyPr>
            <a:lstStyle/>
            <a:p>
              <a:r>
                <a:rPr lang="en-US" sz="2400">
                  <a:solidFill>
                    <a:srgbClr val="0000FF"/>
                  </a:solidFill>
                  <a:latin typeface="Arial" pitchFamily="34" charset="0"/>
                  <a:ea typeface="ＭＳ Ｐゴシック" pitchFamily="34" charset="-128"/>
                  <a:cs typeface="Arial" pitchFamily="34" charset="0"/>
                </a:rPr>
                <a:t>L</a:t>
              </a:r>
            </a:p>
          </p:txBody>
        </p:sp>
        <p:cxnSp>
          <p:nvCxnSpPr>
            <p:cNvPr id="351250" name="Straight Arrow Connector 25"/>
            <p:cNvCxnSpPr>
              <a:cxnSpLocks noChangeShapeType="1"/>
            </p:cNvCxnSpPr>
            <p:nvPr/>
          </p:nvCxnSpPr>
          <p:spPr bwMode="auto">
            <a:xfrm rot="10800000" flipV="1">
              <a:off x="1600200" y="1981200"/>
              <a:ext cx="2971800" cy="1219200"/>
            </a:xfrm>
            <a:prstGeom prst="straightConnector1">
              <a:avLst/>
            </a:prstGeom>
            <a:noFill/>
            <a:ln w="12700">
              <a:solidFill>
                <a:srgbClr val="0000FF"/>
              </a:solidFill>
              <a:round/>
              <a:headEnd/>
              <a:tailEnd type="arrow" w="med" len="med"/>
            </a:ln>
          </p:spPr>
        </p:cxnSp>
        <p:cxnSp>
          <p:nvCxnSpPr>
            <p:cNvPr id="351251" name="Straight Arrow Connector 36"/>
            <p:cNvCxnSpPr>
              <a:cxnSpLocks noChangeShapeType="1"/>
            </p:cNvCxnSpPr>
            <p:nvPr/>
          </p:nvCxnSpPr>
          <p:spPr bwMode="auto">
            <a:xfrm rot="10800000" flipV="1">
              <a:off x="4648200" y="5105400"/>
              <a:ext cx="3048000" cy="533400"/>
            </a:xfrm>
            <a:prstGeom prst="straightConnector1">
              <a:avLst/>
            </a:prstGeom>
            <a:noFill/>
            <a:ln w="12700">
              <a:solidFill>
                <a:srgbClr val="0000FF"/>
              </a:solidFill>
              <a:round/>
              <a:headEnd/>
              <a:tailEnd type="arrow" w="med" len="med"/>
            </a:ln>
          </p:spPr>
        </p:cxnSp>
        <p:sp>
          <p:nvSpPr>
            <p:cNvPr id="351252" name="Text Box 10"/>
            <p:cNvSpPr txBox="1">
              <a:spLocks noChangeArrowheads="1"/>
            </p:cNvSpPr>
            <p:nvPr/>
          </p:nvSpPr>
          <p:spPr bwMode="auto">
            <a:xfrm>
              <a:off x="4572000" y="5562600"/>
              <a:ext cx="1600200" cy="523220"/>
            </a:xfrm>
            <a:prstGeom prst="rect">
              <a:avLst/>
            </a:prstGeom>
            <a:noFill/>
            <a:ln w="9525">
              <a:noFill/>
              <a:miter lim="800000"/>
              <a:headEnd/>
              <a:tailEnd/>
            </a:ln>
          </p:spPr>
          <p:txBody>
            <a:bodyPr>
              <a:spAutoFit/>
            </a:bodyPr>
            <a:lstStyle/>
            <a:p>
              <a:pPr algn="ctr"/>
              <a:r>
                <a:rPr lang="en-US">
                  <a:solidFill>
                    <a:srgbClr val="0000FF"/>
                  </a:solidFill>
                  <a:latin typeface="Arial" pitchFamily="34" charset="0"/>
                  <a:ea typeface="ＭＳ Ｐゴシック" pitchFamily="34" charset="-128"/>
                  <a:cs typeface="Arial" pitchFamily="34" charset="0"/>
                </a:rPr>
                <a:t>Check for</a:t>
              </a:r>
              <a:br>
                <a:rPr lang="en-US">
                  <a:solidFill>
                    <a:srgbClr val="0000FF"/>
                  </a:solidFill>
                  <a:latin typeface="Arial" pitchFamily="34" charset="0"/>
                  <a:ea typeface="ＭＳ Ｐゴシック" pitchFamily="34" charset="-128"/>
                  <a:cs typeface="Arial" pitchFamily="34" charset="0"/>
                </a:rPr>
              </a:br>
              <a:r>
                <a:rPr lang="en-US">
                  <a:solidFill>
                    <a:srgbClr val="0000FF"/>
                  </a:solidFill>
                  <a:latin typeface="Arial" pitchFamily="34" charset="0"/>
                  <a:ea typeface="ＭＳ Ｐゴシック" pitchFamily="34" charset="-128"/>
                  <a:cs typeface="Arial" pitchFamily="34" charset="0"/>
                </a:rPr>
                <a:t>secondary offside</a:t>
              </a:r>
            </a:p>
          </p:txBody>
        </p:sp>
      </p:grpSp>
      <p:sp>
        <p:nvSpPr>
          <p:cNvPr id="351253" name="Title 25"/>
          <p:cNvSpPr>
            <a:spLocks noGrp="1"/>
          </p:cNvSpPr>
          <p:nvPr>
            <p:ph type="title" idx="4294967295"/>
          </p:nvPr>
        </p:nvSpPr>
        <p:spPr>
          <a:xfrm>
            <a:off x="457200" y="152400"/>
            <a:ext cx="8229600" cy="838200"/>
          </a:xfrm>
          <a:ln/>
        </p:spPr>
        <p:txBody>
          <a:bodyPr/>
          <a:lstStyle/>
          <a:p>
            <a:r>
              <a:rPr lang="en-US" sz="3600" b="1">
                <a:latin typeface="Arial" pitchFamily="34" charset="0"/>
                <a:cs typeface="Arial" pitchFamily="34" charset="0"/>
              </a:rPr>
              <a:t>Transition</a:t>
            </a:r>
            <a:r>
              <a:rPr lang="en-US"/>
              <a:t/>
            </a:r>
            <a:br>
              <a:rPr lang="en-US"/>
            </a:br>
            <a:endParaRPr lang="en-US"/>
          </a:p>
        </p:txBody>
      </p:sp>
      <p:grpSp>
        <p:nvGrpSpPr>
          <p:cNvPr id="4" name="Group 27"/>
          <p:cNvGrpSpPr>
            <a:grpSpLocks/>
          </p:cNvGrpSpPr>
          <p:nvPr/>
        </p:nvGrpSpPr>
        <p:grpSpPr bwMode="auto">
          <a:xfrm>
            <a:off x="3182938" y="1257300"/>
            <a:ext cx="5656262" cy="3671888"/>
            <a:chOff x="3182526" y="1257762"/>
            <a:chExt cx="5656674" cy="3672047"/>
          </a:xfrm>
        </p:grpSpPr>
        <p:grpSp>
          <p:nvGrpSpPr>
            <p:cNvPr id="351255" name="Group 24"/>
            <p:cNvGrpSpPr>
              <a:grpSpLocks/>
            </p:cNvGrpSpPr>
            <p:nvPr/>
          </p:nvGrpSpPr>
          <p:grpSpPr bwMode="auto">
            <a:xfrm>
              <a:off x="3182526" y="1257762"/>
              <a:ext cx="4515262" cy="3619038"/>
              <a:chOff x="3182526" y="1486362"/>
              <a:chExt cx="4515262" cy="3619038"/>
            </a:xfrm>
          </p:grpSpPr>
          <p:cxnSp>
            <p:nvCxnSpPr>
              <p:cNvPr id="351256" name="Straight Arrow Connector 30"/>
              <p:cNvCxnSpPr>
                <a:cxnSpLocks noChangeShapeType="1"/>
              </p:cNvCxnSpPr>
              <p:nvPr/>
            </p:nvCxnSpPr>
            <p:spPr bwMode="auto">
              <a:xfrm rot="10800000">
                <a:off x="4572000" y="1981200"/>
                <a:ext cx="1296988" cy="153988"/>
              </a:xfrm>
              <a:prstGeom prst="straightConnector1">
                <a:avLst/>
              </a:prstGeom>
              <a:noFill/>
              <a:ln w="12700">
                <a:solidFill>
                  <a:srgbClr val="0000FF"/>
                </a:solidFill>
                <a:round/>
                <a:headEnd/>
                <a:tailEnd type="arrow" w="med" len="med"/>
              </a:ln>
            </p:spPr>
          </p:cxnSp>
          <p:cxnSp>
            <p:nvCxnSpPr>
              <p:cNvPr id="351257" name="Straight Arrow Connector 39"/>
              <p:cNvCxnSpPr>
                <a:cxnSpLocks noChangeShapeType="1"/>
              </p:cNvCxnSpPr>
              <p:nvPr/>
            </p:nvCxnSpPr>
            <p:spPr bwMode="auto">
              <a:xfrm rot="5400000">
                <a:off x="7354094" y="4761706"/>
                <a:ext cx="685800" cy="1588"/>
              </a:xfrm>
              <a:prstGeom prst="straightConnector1">
                <a:avLst/>
              </a:prstGeom>
              <a:noFill/>
              <a:ln w="12700">
                <a:solidFill>
                  <a:srgbClr val="0000FF"/>
                </a:solidFill>
                <a:round/>
                <a:headEnd/>
                <a:tailEnd type="arrow" w="med" len="med"/>
              </a:ln>
            </p:spPr>
          </p:cxnSp>
          <p:sp>
            <p:nvSpPr>
              <p:cNvPr id="351258" name="Text Box 10"/>
              <p:cNvSpPr txBox="1">
                <a:spLocks noChangeArrowheads="1"/>
              </p:cNvSpPr>
              <p:nvPr/>
            </p:nvSpPr>
            <p:spPr bwMode="auto">
              <a:xfrm>
                <a:off x="3182526" y="1486362"/>
                <a:ext cx="1524000" cy="523323"/>
              </a:xfrm>
              <a:prstGeom prst="rect">
                <a:avLst/>
              </a:prstGeom>
              <a:noFill/>
              <a:ln w="9525">
                <a:noFill/>
                <a:miter lim="800000"/>
                <a:headEnd/>
                <a:tailEnd/>
              </a:ln>
            </p:spPr>
            <p:txBody>
              <a:bodyPr>
                <a:spAutoFit/>
              </a:bodyPr>
              <a:lstStyle/>
              <a:p>
                <a:pPr algn="ctr"/>
                <a:r>
                  <a:rPr lang="en-US">
                    <a:solidFill>
                      <a:srgbClr val="0000FF"/>
                    </a:solidFill>
                    <a:latin typeface="Arial" pitchFamily="34" charset="0"/>
                    <a:ea typeface="ＭＳ Ｐゴシック" pitchFamily="34" charset="-128"/>
                    <a:cs typeface="Arial" pitchFamily="34" charset="0"/>
                  </a:rPr>
                  <a:t>Check for</a:t>
                </a:r>
                <a:br>
                  <a:rPr lang="en-US">
                    <a:solidFill>
                      <a:srgbClr val="0000FF"/>
                    </a:solidFill>
                    <a:latin typeface="Arial" pitchFamily="34" charset="0"/>
                    <a:ea typeface="ＭＳ Ｐゴシック" pitchFamily="34" charset="-128"/>
                    <a:cs typeface="Arial" pitchFamily="34" charset="0"/>
                  </a:rPr>
                </a:br>
                <a:r>
                  <a:rPr lang="en-US">
                    <a:solidFill>
                      <a:srgbClr val="0000FF"/>
                    </a:solidFill>
                    <a:latin typeface="Arial" pitchFamily="34" charset="0"/>
                    <a:ea typeface="ＭＳ Ｐゴシック" pitchFamily="34" charset="-128"/>
                    <a:cs typeface="Arial" pitchFamily="34" charset="0"/>
                  </a:rPr>
                  <a:t>quick offside</a:t>
                </a:r>
              </a:p>
            </p:txBody>
          </p:sp>
        </p:grpSp>
        <p:sp>
          <p:nvSpPr>
            <p:cNvPr id="351259" name="Text Box 10"/>
            <p:cNvSpPr txBox="1">
              <a:spLocks noChangeArrowheads="1"/>
            </p:cNvSpPr>
            <p:nvPr/>
          </p:nvSpPr>
          <p:spPr bwMode="auto">
            <a:xfrm>
              <a:off x="7696200" y="4191000"/>
              <a:ext cx="1143000" cy="738809"/>
            </a:xfrm>
            <a:prstGeom prst="rect">
              <a:avLst/>
            </a:prstGeom>
            <a:noFill/>
            <a:ln w="9525">
              <a:noFill/>
              <a:miter lim="800000"/>
              <a:headEnd/>
              <a:tailEnd/>
            </a:ln>
          </p:spPr>
          <p:txBody>
            <a:bodyPr>
              <a:spAutoFit/>
            </a:bodyPr>
            <a:lstStyle/>
            <a:p>
              <a:pPr algn="ctr"/>
              <a:r>
                <a:rPr lang="en-US">
                  <a:solidFill>
                    <a:srgbClr val="0000FF"/>
                  </a:solidFill>
                  <a:latin typeface="Arial" pitchFamily="34" charset="0"/>
                  <a:ea typeface="ＭＳ Ｐゴシック" pitchFamily="34" charset="-128"/>
                  <a:cs typeface="Arial" pitchFamily="34" charset="0"/>
                </a:rPr>
                <a:t>New T has 4-count and</a:t>
              </a:r>
              <a:br>
                <a:rPr lang="en-US">
                  <a:solidFill>
                    <a:srgbClr val="0000FF"/>
                  </a:solidFill>
                  <a:latin typeface="Arial" pitchFamily="34" charset="0"/>
                  <a:ea typeface="ＭＳ Ｐゴシック" pitchFamily="34" charset="-128"/>
                  <a:cs typeface="Arial" pitchFamily="34" charset="0"/>
                </a:rPr>
              </a:br>
              <a:r>
                <a:rPr lang="en-US">
                  <a:solidFill>
                    <a:srgbClr val="0000FF"/>
                  </a:solidFill>
                  <a:latin typeface="Arial" pitchFamily="34" charset="0"/>
                  <a:ea typeface="ＭＳ Ｐゴシック" pitchFamily="34" charset="-128"/>
                  <a:cs typeface="Arial" pitchFamily="34" charset="0"/>
                </a:rPr>
                <a:t>20-timer</a:t>
              </a:r>
            </a:p>
          </p:txBody>
        </p:sp>
      </p:grpSp>
    </p:spTree>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2258" name="Picture 23" descr="Lacrosse Field.tif"/>
          <p:cNvPicPr>
            <a:picLocks noChangeAspect="1"/>
          </p:cNvPicPr>
          <p:nvPr/>
        </p:nvPicPr>
        <p:blipFill>
          <a:blip r:embed="rId3" cstate="print"/>
          <a:srcRect/>
          <a:stretch>
            <a:fillRect/>
          </a:stretch>
        </p:blipFill>
        <p:spPr bwMode="auto">
          <a:xfrm>
            <a:off x="304800" y="1143000"/>
            <a:ext cx="8575675" cy="5410200"/>
          </a:xfrm>
          <a:prstGeom prst="rect">
            <a:avLst/>
          </a:prstGeom>
          <a:noFill/>
          <a:ln w="9525">
            <a:noFill/>
            <a:miter lim="800000"/>
            <a:headEnd/>
            <a:tailEnd/>
          </a:ln>
        </p:spPr>
      </p:pic>
      <p:sp>
        <p:nvSpPr>
          <p:cNvPr id="352259" name="Rectangle 8"/>
          <p:cNvSpPr txBox="1">
            <a:spLocks noChangeArrowheads="1"/>
          </p:cNvSpPr>
          <p:nvPr/>
        </p:nvSpPr>
        <p:spPr bwMode="auto">
          <a:xfrm>
            <a:off x="304800" y="228600"/>
            <a:ext cx="8610600" cy="762000"/>
          </a:xfrm>
          <a:prstGeom prst="rect">
            <a:avLst/>
          </a:prstGeom>
          <a:noFill/>
          <a:ln w="9525">
            <a:noFill/>
            <a:miter lim="800000"/>
            <a:headEnd/>
            <a:tailEnd/>
          </a:ln>
        </p:spPr>
        <p:txBody>
          <a:bodyPr/>
          <a:lstStyle/>
          <a:p>
            <a:pPr algn="ctr"/>
            <a:endParaRPr lang="en-US" sz="3600" b="1">
              <a:solidFill>
                <a:schemeClr val="tx2"/>
              </a:solidFill>
              <a:latin typeface="Arial" pitchFamily="34" charset="0"/>
              <a:ea typeface="ＭＳ Ｐゴシック" pitchFamily="34" charset="-128"/>
              <a:cs typeface="Arial" pitchFamily="34" charset="0"/>
            </a:endParaRPr>
          </a:p>
        </p:txBody>
      </p:sp>
      <p:sp>
        <p:nvSpPr>
          <p:cNvPr id="352260" name="Text Box 4"/>
          <p:cNvSpPr txBox="1">
            <a:spLocks noChangeArrowheads="1"/>
          </p:cNvSpPr>
          <p:nvPr/>
        </p:nvSpPr>
        <p:spPr bwMode="auto">
          <a:xfrm>
            <a:off x="6267450" y="2667000"/>
            <a:ext cx="304800" cy="2124075"/>
          </a:xfrm>
          <a:prstGeom prst="rect">
            <a:avLst/>
          </a:prstGeom>
          <a:noFill/>
          <a:ln w="9525">
            <a:noFill/>
            <a:miter lim="800000"/>
            <a:headEnd/>
            <a:tailEnd/>
          </a:ln>
        </p:spPr>
        <p:txBody>
          <a:bodyPr wrap="none">
            <a:spAutoFit/>
          </a:bodyPr>
          <a:lstStyle/>
          <a:p>
            <a:r>
              <a:rPr lang="en-US" sz="1200">
                <a:latin typeface="Arial" pitchFamily="34" charset="0"/>
                <a:ea typeface="ＭＳ Ｐゴシック" pitchFamily="34" charset="-128"/>
                <a:cs typeface="Arial" pitchFamily="34" charset="0"/>
              </a:rPr>
              <a:t>X</a:t>
            </a:r>
            <a:br>
              <a:rPr lang="en-US" sz="1200">
                <a:latin typeface="Arial" pitchFamily="34" charset="0"/>
                <a:ea typeface="ＭＳ Ｐゴシック" pitchFamily="34" charset="-128"/>
                <a:cs typeface="Arial" pitchFamily="34" charset="0"/>
              </a:rPr>
            </a:br>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p:txBody>
      </p:sp>
      <p:sp>
        <p:nvSpPr>
          <p:cNvPr id="352261" name="Text Box 7"/>
          <p:cNvSpPr txBox="1">
            <a:spLocks noChangeArrowheads="1"/>
          </p:cNvSpPr>
          <p:nvPr/>
        </p:nvSpPr>
        <p:spPr bwMode="auto">
          <a:xfrm>
            <a:off x="4191000" y="1828800"/>
            <a:ext cx="303213" cy="3600450"/>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X</a:t>
            </a:r>
            <a:br>
              <a:rPr lang="en-US" sz="1200">
                <a:latin typeface="Arial" pitchFamily="34" charset="0"/>
                <a:ea typeface="ＭＳ Ｐゴシック" pitchFamily="34" charset="-128"/>
                <a:cs typeface="Arial" pitchFamily="34" charset="0"/>
              </a:rPr>
            </a:br>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endParaRPr lang="en-US">
              <a:latin typeface="Arial" pitchFamily="34" charset="0"/>
              <a:ea typeface="ＭＳ Ｐゴシック" pitchFamily="34" charset="-128"/>
              <a:cs typeface="Arial" pitchFamily="34" charset="0"/>
            </a:endParaRPr>
          </a:p>
        </p:txBody>
      </p:sp>
      <p:sp>
        <p:nvSpPr>
          <p:cNvPr id="352262" name="Text Box 8"/>
          <p:cNvSpPr txBox="1">
            <a:spLocks noChangeArrowheads="1"/>
          </p:cNvSpPr>
          <p:nvPr/>
        </p:nvSpPr>
        <p:spPr bwMode="auto">
          <a:xfrm>
            <a:off x="7467600" y="3429000"/>
            <a:ext cx="28575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X</a:t>
            </a:r>
            <a:endParaRPr lang="en-US">
              <a:latin typeface="Arial" pitchFamily="34" charset="0"/>
              <a:ea typeface="ＭＳ Ｐゴシック" pitchFamily="34" charset="-128"/>
              <a:cs typeface="Arial" pitchFamily="34" charset="0"/>
            </a:endParaRPr>
          </a:p>
        </p:txBody>
      </p:sp>
      <p:sp>
        <p:nvSpPr>
          <p:cNvPr id="352263" name="Text Box 9"/>
          <p:cNvSpPr txBox="1">
            <a:spLocks noChangeArrowheads="1"/>
          </p:cNvSpPr>
          <p:nvPr/>
        </p:nvSpPr>
        <p:spPr bwMode="auto">
          <a:xfrm>
            <a:off x="1466850" y="3429000"/>
            <a:ext cx="304800" cy="276225"/>
          </a:xfrm>
          <a:prstGeom prst="rect">
            <a:avLst/>
          </a:prstGeom>
          <a:noFill/>
          <a:ln w="9525">
            <a:noFill/>
            <a:miter lim="800000"/>
            <a:headEnd/>
            <a:tailEnd/>
          </a:ln>
        </p:spPr>
        <p:txBody>
          <a:bodyPr wrap="none">
            <a:spAutoFit/>
          </a:bodyPr>
          <a:lstStyle/>
          <a:p>
            <a:r>
              <a:rPr lang="en-US" sz="1200">
                <a:latin typeface="Arial" pitchFamily="34" charset="0"/>
                <a:ea typeface="ＭＳ Ｐゴシック" pitchFamily="34" charset="-128"/>
                <a:cs typeface="Arial" pitchFamily="34" charset="0"/>
              </a:rPr>
              <a:t>O</a:t>
            </a:r>
            <a:endParaRPr lang="en-US">
              <a:latin typeface="Arial" pitchFamily="34" charset="0"/>
              <a:ea typeface="ＭＳ Ｐゴシック" pitchFamily="34" charset="-128"/>
              <a:cs typeface="Arial" pitchFamily="34" charset="0"/>
            </a:endParaRPr>
          </a:p>
        </p:txBody>
      </p:sp>
      <p:sp>
        <p:nvSpPr>
          <p:cNvPr id="352264" name="Text Box 10"/>
          <p:cNvSpPr txBox="1">
            <a:spLocks noChangeArrowheads="1"/>
          </p:cNvSpPr>
          <p:nvPr/>
        </p:nvSpPr>
        <p:spPr bwMode="auto">
          <a:xfrm>
            <a:off x="8229600" y="3352800"/>
            <a:ext cx="53340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X  O</a:t>
            </a:r>
            <a:endParaRPr lang="en-US">
              <a:latin typeface="Arial" pitchFamily="34" charset="0"/>
              <a:ea typeface="ＭＳ Ｐゴシック" pitchFamily="34" charset="-128"/>
              <a:cs typeface="Arial" pitchFamily="34" charset="0"/>
            </a:endParaRPr>
          </a:p>
        </p:txBody>
      </p:sp>
      <p:sp>
        <p:nvSpPr>
          <p:cNvPr id="352265" name="Text Box 10"/>
          <p:cNvSpPr txBox="1">
            <a:spLocks noChangeArrowheads="1"/>
          </p:cNvSpPr>
          <p:nvPr/>
        </p:nvSpPr>
        <p:spPr bwMode="auto">
          <a:xfrm>
            <a:off x="6858000" y="3886200"/>
            <a:ext cx="53340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O X</a:t>
            </a:r>
            <a:endParaRPr lang="en-US">
              <a:latin typeface="Arial" pitchFamily="34" charset="0"/>
              <a:ea typeface="ＭＳ Ｐゴシック" pitchFamily="34" charset="-128"/>
              <a:cs typeface="Arial" pitchFamily="34" charset="0"/>
            </a:endParaRPr>
          </a:p>
        </p:txBody>
      </p:sp>
      <p:sp>
        <p:nvSpPr>
          <p:cNvPr id="352266" name="Rectangle 47"/>
          <p:cNvSpPr>
            <a:spLocks noChangeArrowheads="1"/>
          </p:cNvSpPr>
          <p:nvPr/>
        </p:nvSpPr>
        <p:spPr bwMode="auto">
          <a:xfrm>
            <a:off x="7543800" y="3810000"/>
            <a:ext cx="342900" cy="458788"/>
          </a:xfrm>
          <a:prstGeom prst="rect">
            <a:avLst/>
          </a:prstGeom>
          <a:noFill/>
          <a:ln w="12700">
            <a:noFill/>
            <a:miter lim="800000"/>
            <a:headEnd/>
            <a:tailEnd/>
          </a:ln>
        </p:spPr>
        <p:txBody>
          <a:bodyPr wrap="none" lIns="90488" tIns="44450" rIns="90488" bIns="44450">
            <a:spAutoFit/>
          </a:bodyPr>
          <a:lstStyle/>
          <a:p>
            <a:r>
              <a:rPr lang="en-US" sz="2400">
                <a:latin typeface="Arial" pitchFamily="34" charset="0"/>
                <a:ea typeface="ＭＳ Ｐゴシック" pitchFamily="34" charset="-128"/>
                <a:cs typeface="Arial" pitchFamily="34" charset="0"/>
              </a:rPr>
              <a:t>L</a:t>
            </a:r>
          </a:p>
        </p:txBody>
      </p:sp>
      <p:sp>
        <p:nvSpPr>
          <p:cNvPr id="352267" name="Rectangle 47"/>
          <p:cNvSpPr>
            <a:spLocks noChangeArrowheads="1"/>
          </p:cNvSpPr>
          <p:nvPr/>
        </p:nvSpPr>
        <p:spPr bwMode="auto">
          <a:xfrm>
            <a:off x="5791200" y="1676400"/>
            <a:ext cx="365125" cy="458788"/>
          </a:xfrm>
          <a:prstGeom prst="rect">
            <a:avLst/>
          </a:prstGeom>
          <a:noFill/>
          <a:ln w="12700">
            <a:noFill/>
            <a:miter lim="800000"/>
            <a:headEnd/>
            <a:tailEnd/>
          </a:ln>
        </p:spPr>
        <p:txBody>
          <a:bodyPr wrap="none" lIns="90488" tIns="44450" rIns="90488" bIns="44450">
            <a:spAutoFit/>
          </a:bodyPr>
          <a:lstStyle/>
          <a:p>
            <a:r>
              <a:rPr lang="en-US" sz="2400">
                <a:latin typeface="Arial" pitchFamily="34" charset="0"/>
                <a:ea typeface="ＭＳ Ｐゴシック" pitchFamily="34" charset="-128"/>
                <a:cs typeface="Arial" pitchFamily="34" charset="0"/>
              </a:rPr>
              <a:t>T</a:t>
            </a:r>
          </a:p>
        </p:txBody>
      </p:sp>
      <p:sp>
        <p:nvSpPr>
          <p:cNvPr id="352268" name="Text Box 10"/>
          <p:cNvSpPr txBox="1">
            <a:spLocks noChangeArrowheads="1"/>
          </p:cNvSpPr>
          <p:nvPr/>
        </p:nvSpPr>
        <p:spPr bwMode="auto">
          <a:xfrm>
            <a:off x="7239000" y="2209800"/>
            <a:ext cx="533400" cy="52387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O</a:t>
            </a:r>
            <a:r>
              <a:rPr lang="en-US" sz="1600">
                <a:latin typeface="Arial" pitchFamily="34" charset="0"/>
                <a:ea typeface="ＭＳ Ｐゴシック" pitchFamily="34" charset="-128"/>
                <a:cs typeface="Arial" pitchFamily="34" charset="0"/>
              </a:rPr>
              <a:t>•</a:t>
            </a:r>
            <a:r>
              <a:rPr lang="en-US" sz="1200">
                <a:latin typeface="Arial" pitchFamily="34" charset="0"/>
                <a:ea typeface="ＭＳ Ｐゴシック" pitchFamily="34" charset="-128"/>
                <a:cs typeface="Arial" pitchFamily="34" charset="0"/>
              </a:rPr>
              <a:t> </a:t>
            </a:r>
            <a:br>
              <a:rPr lang="en-US" sz="1200">
                <a:latin typeface="Arial" pitchFamily="34" charset="0"/>
                <a:ea typeface="ＭＳ Ｐゴシック" pitchFamily="34" charset="-128"/>
                <a:cs typeface="Arial" pitchFamily="34" charset="0"/>
              </a:rPr>
            </a:br>
            <a:r>
              <a:rPr lang="en-US" sz="1200">
                <a:latin typeface="Arial" pitchFamily="34" charset="0"/>
                <a:ea typeface="ＭＳ Ｐゴシック" pitchFamily="34" charset="-128"/>
                <a:cs typeface="Arial" pitchFamily="34" charset="0"/>
              </a:rPr>
              <a:t>X</a:t>
            </a:r>
            <a:endParaRPr lang="en-US">
              <a:latin typeface="Arial" pitchFamily="34" charset="0"/>
              <a:ea typeface="ＭＳ Ｐゴシック" pitchFamily="34" charset="-128"/>
              <a:cs typeface="Arial" pitchFamily="34" charset="0"/>
            </a:endParaRPr>
          </a:p>
        </p:txBody>
      </p:sp>
      <p:grpSp>
        <p:nvGrpSpPr>
          <p:cNvPr id="2" name="Group 23"/>
          <p:cNvGrpSpPr>
            <a:grpSpLocks/>
          </p:cNvGrpSpPr>
          <p:nvPr/>
        </p:nvGrpSpPr>
        <p:grpSpPr bwMode="auto">
          <a:xfrm>
            <a:off x="4618038" y="1219200"/>
            <a:ext cx="4297362" cy="954088"/>
            <a:chOff x="4617358" y="1447281"/>
            <a:chExt cx="4298042" cy="954201"/>
          </a:xfrm>
        </p:grpSpPr>
        <p:cxnSp>
          <p:nvCxnSpPr>
            <p:cNvPr id="352270" name="Straight Arrow Connector 30"/>
            <p:cNvCxnSpPr>
              <a:cxnSpLocks noChangeShapeType="1"/>
            </p:cNvCxnSpPr>
            <p:nvPr/>
          </p:nvCxnSpPr>
          <p:spPr bwMode="auto">
            <a:xfrm rot="10800000">
              <a:off x="4617358" y="1544128"/>
              <a:ext cx="1251631" cy="591060"/>
            </a:xfrm>
            <a:prstGeom prst="straightConnector1">
              <a:avLst/>
            </a:prstGeom>
            <a:noFill/>
            <a:ln w="12700">
              <a:solidFill>
                <a:srgbClr val="0000FF"/>
              </a:solidFill>
              <a:round/>
              <a:headEnd type="arrow" w="med" len="med"/>
              <a:tailEnd type="arrow" w="med" len="med"/>
            </a:ln>
          </p:spPr>
        </p:cxnSp>
        <p:sp>
          <p:nvSpPr>
            <p:cNvPr id="352271" name="Text Box 10"/>
            <p:cNvSpPr txBox="1">
              <a:spLocks noChangeArrowheads="1"/>
            </p:cNvSpPr>
            <p:nvPr/>
          </p:nvSpPr>
          <p:spPr bwMode="auto">
            <a:xfrm>
              <a:off x="6172200" y="1447281"/>
              <a:ext cx="2743200" cy="954201"/>
            </a:xfrm>
            <a:prstGeom prst="rect">
              <a:avLst/>
            </a:prstGeom>
            <a:noFill/>
            <a:ln w="9525">
              <a:noFill/>
              <a:miter lim="800000"/>
              <a:headEnd/>
              <a:tailEnd/>
            </a:ln>
          </p:spPr>
          <p:txBody>
            <a:bodyPr>
              <a:spAutoFit/>
            </a:bodyPr>
            <a:lstStyle/>
            <a:p>
              <a:pPr algn="ctr"/>
              <a:r>
                <a:rPr lang="en-US">
                  <a:solidFill>
                    <a:srgbClr val="0000FF"/>
                  </a:solidFill>
                  <a:latin typeface="Arial" pitchFamily="34" charset="0"/>
                  <a:ea typeface="ＭＳ Ｐゴシック" pitchFamily="34" charset="-128"/>
                  <a:cs typeface="Arial" pitchFamily="34" charset="0"/>
                </a:rPr>
                <a:t>T “yoyos” to midfield and back as ball becomes loose or goes back into possession</a:t>
              </a:r>
            </a:p>
            <a:p>
              <a:pPr algn="ctr"/>
              <a:endParaRPr lang="en-US">
                <a:solidFill>
                  <a:srgbClr val="0000FF"/>
                </a:solidFill>
                <a:latin typeface="Arial" pitchFamily="34" charset="0"/>
                <a:ea typeface="ＭＳ Ｐゴシック" pitchFamily="34" charset="-128"/>
                <a:cs typeface="Arial" pitchFamily="34" charset="0"/>
              </a:endParaRPr>
            </a:p>
          </p:txBody>
        </p:sp>
      </p:grpSp>
      <p:grpSp>
        <p:nvGrpSpPr>
          <p:cNvPr id="3" name="Group 18"/>
          <p:cNvGrpSpPr>
            <a:grpSpLocks/>
          </p:cNvGrpSpPr>
          <p:nvPr/>
        </p:nvGrpSpPr>
        <p:grpSpPr bwMode="auto">
          <a:xfrm>
            <a:off x="4572000" y="3810000"/>
            <a:ext cx="3124200" cy="2058988"/>
            <a:chOff x="4572000" y="4038600"/>
            <a:chExt cx="3124200" cy="2058194"/>
          </a:xfrm>
        </p:grpSpPr>
        <p:cxnSp>
          <p:nvCxnSpPr>
            <p:cNvPr id="352273" name="Straight Connector 26"/>
            <p:cNvCxnSpPr>
              <a:cxnSpLocks noChangeShapeType="1"/>
            </p:cNvCxnSpPr>
            <p:nvPr/>
          </p:nvCxnSpPr>
          <p:spPr bwMode="auto">
            <a:xfrm rot="5400000">
              <a:off x="6666706" y="5067300"/>
              <a:ext cx="2058194" cy="794"/>
            </a:xfrm>
            <a:prstGeom prst="line">
              <a:avLst/>
            </a:prstGeom>
            <a:noFill/>
            <a:ln w="12700">
              <a:solidFill>
                <a:srgbClr val="FF0000"/>
              </a:solidFill>
              <a:prstDash val="sysDash"/>
              <a:round/>
              <a:headEnd/>
              <a:tailEnd/>
            </a:ln>
          </p:spPr>
        </p:cxnSp>
        <p:cxnSp>
          <p:nvCxnSpPr>
            <p:cNvPr id="352274" name="Straight Arrow Connector 29"/>
            <p:cNvCxnSpPr>
              <a:cxnSpLocks noChangeShapeType="1"/>
            </p:cNvCxnSpPr>
            <p:nvPr/>
          </p:nvCxnSpPr>
          <p:spPr bwMode="auto">
            <a:xfrm rot="5400000">
              <a:off x="6973094" y="5142706"/>
              <a:ext cx="1295400" cy="1588"/>
            </a:xfrm>
            <a:prstGeom prst="straightConnector1">
              <a:avLst/>
            </a:prstGeom>
            <a:noFill/>
            <a:ln w="12700">
              <a:solidFill>
                <a:srgbClr val="0000FF"/>
              </a:solidFill>
              <a:round/>
              <a:headEnd type="arrow" w="med" len="med"/>
              <a:tailEnd type="arrow" w="med" len="med"/>
            </a:ln>
          </p:spPr>
        </p:cxnSp>
        <p:sp>
          <p:nvSpPr>
            <p:cNvPr id="352275" name="Text Box 10"/>
            <p:cNvSpPr txBox="1">
              <a:spLocks noChangeArrowheads="1"/>
            </p:cNvSpPr>
            <p:nvPr/>
          </p:nvSpPr>
          <p:spPr bwMode="auto">
            <a:xfrm>
              <a:off x="4572000" y="4190941"/>
              <a:ext cx="1600200" cy="1169100"/>
            </a:xfrm>
            <a:prstGeom prst="rect">
              <a:avLst/>
            </a:prstGeom>
            <a:noFill/>
            <a:ln w="9525">
              <a:noFill/>
              <a:miter lim="800000"/>
              <a:headEnd/>
              <a:tailEnd/>
            </a:ln>
          </p:spPr>
          <p:txBody>
            <a:bodyPr>
              <a:spAutoFit/>
            </a:bodyPr>
            <a:lstStyle/>
            <a:p>
              <a:pPr algn="ctr"/>
              <a:r>
                <a:rPr lang="en-US">
                  <a:solidFill>
                    <a:srgbClr val="0000FF"/>
                  </a:solidFill>
                  <a:latin typeface="Arial" pitchFamily="34" charset="0"/>
                  <a:ea typeface="ＭＳ Ｐゴシック" pitchFamily="34" charset="-128"/>
                  <a:cs typeface="Arial" pitchFamily="34" charset="0"/>
                </a:rPr>
                <a:t>L “yoyos” in and out along GLE, as close to crease as play allows</a:t>
              </a:r>
            </a:p>
          </p:txBody>
        </p:sp>
      </p:grpSp>
      <p:grpSp>
        <p:nvGrpSpPr>
          <p:cNvPr id="4" name="Group 23"/>
          <p:cNvGrpSpPr>
            <a:grpSpLocks/>
          </p:cNvGrpSpPr>
          <p:nvPr/>
        </p:nvGrpSpPr>
        <p:grpSpPr bwMode="auto">
          <a:xfrm>
            <a:off x="304800" y="2295525"/>
            <a:ext cx="2362200" cy="982663"/>
            <a:chOff x="304800" y="2524668"/>
            <a:chExt cx="2362200" cy="981324"/>
          </a:xfrm>
        </p:grpSpPr>
        <p:sp>
          <p:nvSpPr>
            <p:cNvPr id="352277" name="Rectangle 19"/>
            <p:cNvSpPr>
              <a:spLocks noChangeArrowheads="1"/>
            </p:cNvSpPr>
            <p:nvPr/>
          </p:nvSpPr>
          <p:spPr bwMode="auto">
            <a:xfrm>
              <a:off x="304800" y="2524668"/>
              <a:ext cx="2362200" cy="522857"/>
            </a:xfrm>
            <a:prstGeom prst="rect">
              <a:avLst/>
            </a:prstGeom>
            <a:noFill/>
            <a:ln w="9525">
              <a:noFill/>
              <a:miter lim="800000"/>
              <a:headEnd/>
              <a:tailEnd/>
            </a:ln>
          </p:spPr>
          <p:txBody>
            <a:bodyPr>
              <a:spAutoFit/>
            </a:bodyPr>
            <a:lstStyle/>
            <a:p>
              <a:pPr algn="ctr"/>
              <a:r>
                <a:rPr lang="en-US">
                  <a:solidFill>
                    <a:srgbClr val="0000FF"/>
                  </a:solidFill>
                  <a:latin typeface="Arial" pitchFamily="34" charset="0"/>
                  <a:ea typeface="ＭＳ Ｐゴシック" pitchFamily="34" charset="-128"/>
                  <a:cs typeface="Arial" pitchFamily="34" charset="0"/>
                </a:rPr>
                <a:t>T’s main responsibility is the goal at the other end.</a:t>
              </a:r>
            </a:p>
          </p:txBody>
        </p:sp>
        <p:cxnSp>
          <p:nvCxnSpPr>
            <p:cNvPr id="352278" name="Straight Arrow Connector 21"/>
            <p:cNvCxnSpPr>
              <a:cxnSpLocks noChangeShapeType="1"/>
            </p:cNvCxnSpPr>
            <p:nvPr/>
          </p:nvCxnSpPr>
          <p:spPr bwMode="auto">
            <a:xfrm rot="5400000">
              <a:off x="1218170" y="3276362"/>
              <a:ext cx="458466" cy="794"/>
            </a:xfrm>
            <a:prstGeom prst="straightConnector1">
              <a:avLst/>
            </a:prstGeom>
            <a:noFill/>
            <a:ln w="12700">
              <a:solidFill>
                <a:srgbClr val="0000FF"/>
              </a:solidFill>
              <a:round/>
              <a:headEnd/>
              <a:tailEnd type="arrow" w="med" len="med"/>
            </a:ln>
          </p:spPr>
        </p:cxnSp>
      </p:grpSp>
      <p:sp>
        <p:nvSpPr>
          <p:cNvPr id="352279" name="Title 22"/>
          <p:cNvSpPr>
            <a:spLocks noGrp="1"/>
          </p:cNvSpPr>
          <p:nvPr>
            <p:ph type="title" idx="4294967295"/>
          </p:nvPr>
        </p:nvSpPr>
        <p:spPr>
          <a:xfrm>
            <a:off x="457200" y="152400"/>
            <a:ext cx="8229600" cy="838200"/>
          </a:xfrm>
          <a:ln/>
        </p:spPr>
        <p:txBody>
          <a:bodyPr/>
          <a:lstStyle/>
          <a:p>
            <a:r>
              <a:rPr lang="en-US" sz="4000" b="1">
                <a:latin typeface="Arial" pitchFamily="34" charset="0"/>
                <a:cs typeface="Arial" pitchFamily="34" charset="0"/>
              </a:rPr>
              <a:t>Settled situations I</a:t>
            </a:r>
            <a:r>
              <a:rPr lang="en-US" sz="4800"/>
              <a:t/>
            </a:r>
            <a:br>
              <a:rPr lang="en-US" sz="4800"/>
            </a:br>
            <a:endParaRPr lang="en-US" sz="4800"/>
          </a:p>
        </p:txBody>
      </p:sp>
    </p:spTree>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4306" name="Picture 2" descr="Lacrosse Field (on-off).bmp"/>
          <p:cNvPicPr>
            <a:picLocks noChangeAspect="1"/>
          </p:cNvPicPr>
          <p:nvPr/>
        </p:nvPicPr>
        <p:blipFill>
          <a:blip r:embed="rId2" cstate="print"/>
          <a:srcRect/>
          <a:stretch>
            <a:fillRect/>
          </a:stretch>
        </p:blipFill>
        <p:spPr bwMode="auto">
          <a:xfrm>
            <a:off x="304800" y="1295400"/>
            <a:ext cx="8507413" cy="4648200"/>
          </a:xfrm>
          <a:prstGeom prst="rect">
            <a:avLst/>
          </a:prstGeom>
          <a:noFill/>
          <a:ln w="9525">
            <a:noFill/>
            <a:miter lim="800000"/>
            <a:headEnd/>
            <a:tailEnd/>
          </a:ln>
        </p:spPr>
      </p:pic>
      <p:sp>
        <p:nvSpPr>
          <p:cNvPr id="354307" name="Rectangle 8"/>
          <p:cNvSpPr txBox="1">
            <a:spLocks noChangeArrowheads="1"/>
          </p:cNvSpPr>
          <p:nvPr/>
        </p:nvSpPr>
        <p:spPr bwMode="auto">
          <a:xfrm>
            <a:off x="304800" y="228600"/>
            <a:ext cx="8610600" cy="762000"/>
          </a:xfrm>
          <a:prstGeom prst="rect">
            <a:avLst/>
          </a:prstGeom>
          <a:noFill/>
          <a:ln w="9525">
            <a:noFill/>
            <a:miter lim="800000"/>
            <a:headEnd/>
            <a:tailEnd/>
          </a:ln>
        </p:spPr>
        <p:txBody>
          <a:bodyPr/>
          <a:lstStyle/>
          <a:p>
            <a:pPr algn="ctr"/>
            <a:endParaRPr lang="en-US" sz="3600" b="1">
              <a:solidFill>
                <a:schemeClr val="tx2"/>
              </a:solidFill>
              <a:latin typeface="Arial" pitchFamily="34" charset="0"/>
              <a:ea typeface="ＭＳ Ｐゴシック" pitchFamily="34" charset="-128"/>
              <a:cs typeface="Arial" pitchFamily="34" charset="0"/>
            </a:endParaRPr>
          </a:p>
        </p:txBody>
      </p:sp>
      <p:sp>
        <p:nvSpPr>
          <p:cNvPr id="354308" name="Rectangle 47"/>
          <p:cNvSpPr>
            <a:spLocks noChangeArrowheads="1"/>
          </p:cNvSpPr>
          <p:nvPr/>
        </p:nvSpPr>
        <p:spPr bwMode="auto">
          <a:xfrm>
            <a:off x="7543800" y="3733800"/>
            <a:ext cx="342900" cy="458788"/>
          </a:xfrm>
          <a:prstGeom prst="rect">
            <a:avLst/>
          </a:prstGeom>
          <a:noFill/>
          <a:ln w="12700">
            <a:noFill/>
            <a:miter lim="800000"/>
            <a:headEnd/>
            <a:tailEnd/>
          </a:ln>
        </p:spPr>
        <p:txBody>
          <a:bodyPr wrap="none" lIns="90488" tIns="44450" rIns="90488" bIns="44450">
            <a:spAutoFit/>
          </a:bodyPr>
          <a:lstStyle/>
          <a:p>
            <a:r>
              <a:rPr lang="en-US" sz="2400">
                <a:latin typeface="Arial" pitchFamily="34" charset="0"/>
                <a:ea typeface="ＭＳ Ｐゴシック" pitchFamily="34" charset="-128"/>
                <a:cs typeface="Arial" pitchFamily="34" charset="0"/>
              </a:rPr>
              <a:t>L</a:t>
            </a:r>
          </a:p>
        </p:txBody>
      </p:sp>
      <p:sp>
        <p:nvSpPr>
          <p:cNvPr id="354309" name="Rectangle 47"/>
          <p:cNvSpPr>
            <a:spLocks noChangeArrowheads="1"/>
          </p:cNvSpPr>
          <p:nvPr/>
        </p:nvSpPr>
        <p:spPr bwMode="auto">
          <a:xfrm>
            <a:off x="5715000" y="1828800"/>
            <a:ext cx="365125" cy="458788"/>
          </a:xfrm>
          <a:prstGeom prst="rect">
            <a:avLst/>
          </a:prstGeom>
          <a:noFill/>
          <a:ln w="12700">
            <a:noFill/>
            <a:miter lim="800000"/>
            <a:headEnd/>
            <a:tailEnd/>
          </a:ln>
        </p:spPr>
        <p:txBody>
          <a:bodyPr wrap="none" lIns="90488" tIns="44450" rIns="90488" bIns="44450">
            <a:spAutoFit/>
          </a:bodyPr>
          <a:lstStyle/>
          <a:p>
            <a:r>
              <a:rPr lang="en-US" sz="2400">
                <a:latin typeface="Arial" pitchFamily="34" charset="0"/>
                <a:ea typeface="ＭＳ Ｐゴシック" pitchFamily="34" charset="-128"/>
                <a:cs typeface="Arial" pitchFamily="34" charset="0"/>
              </a:rPr>
              <a:t>T</a:t>
            </a:r>
          </a:p>
        </p:txBody>
      </p:sp>
      <p:sp>
        <p:nvSpPr>
          <p:cNvPr id="354310" name="Text Box 10"/>
          <p:cNvSpPr txBox="1">
            <a:spLocks noChangeArrowheads="1"/>
          </p:cNvSpPr>
          <p:nvPr/>
        </p:nvSpPr>
        <p:spPr bwMode="auto">
          <a:xfrm>
            <a:off x="6096000" y="1457325"/>
            <a:ext cx="2667000" cy="523875"/>
          </a:xfrm>
          <a:prstGeom prst="rect">
            <a:avLst/>
          </a:prstGeom>
          <a:noFill/>
          <a:ln w="9525">
            <a:noFill/>
            <a:miter lim="800000"/>
            <a:headEnd/>
            <a:tailEnd/>
          </a:ln>
        </p:spPr>
        <p:txBody>
          <a:bodyPr>
            <a:spAutoFit/>
          </a:bodyPr>
          <a:lstStyle/>
          <a:p>
            <a:pPr algn="ctr"/>
            <a:r>
              <a:rPr lang="en-US" b="1">
                <a:latin typeface="Arial" pitchFamily="34" charset="0"/>
                <a:ea typeface="ＭＳ Ｐゴシック" pitchFamily="34" charset="-128"/>
                <a:cs typeface="Arial" pitchFamily="34" charset="0"/>
              </a:rPr>
              <a:t>T is the “On” official when ball is in the blue area</a:t>
            </a:r>
          </a:p>
        </p:txBody>
      </p:sp>
      <p:sp>
        <p:nvSpPr>
          <p:cNvPr id="354311" name="Text Box 10"/>
          <p:cNvSpPr txBox="1">
            <a:spLocks noChangeArrowheads="1"/>
          </p:cNvSpPr>
          <p:nvPr/>
        </p:nvSpPr>
        <p:spPr bwMode="auto">
          <a:xfrm>
            <a:off x="6096000" y="5267325"/>
            <a:ext cx="2667000" cy="523875"/>
          </a:xfrm>
          <a:prstGeom prst="rect">
            <a:avLst/>
          </a:prstGeom>
          <a:noFill/>
          <a:ln w="9525">
            <a:noFill/>
            <a:miter lim="800000"/>
            <a:headEnd/>
            <a:tailEnd/>
          </a:ln>
        </p:spPr>
        <p:txBody>
          <a:bodyPr>
            <a:spAutoFit/>
          </a:bodyPr>
          <a:lstStyle/>
          <a:p>
            <a:pPr algn="ctr"/>
            <a:r>
              <a:rPr lang="en-US" b="1">
                <a:latin typeface="Arial" pitchFamily="34" charset="0"/>
                <a:ea typeface="ＭＳ Ｐゴシック" pitchFamily="34" charset="-128"/>
                <a:cs typeface="Arial" pitchFamily="34" charset="0"/>
              </a:rPr>
              <a:t>L is the “On” official when ball is in the yellow area</a:t>
            </a:r>
          </a:p>
        </p:txBody>
      </p:sp>
      <p:sp>
        <p:nvSpPr>
          <p:cNvPr id="354312" name="Title 7"/>
          <p:cNvSpPr>
            <a:spLocks noGrp="1"/>
          </p:cNvSpPr>
          <p:nvPr>
            <p:ph type="title" idx="4294967295"/>
          </p:nvPr>
        </p:nvSpPr>
        <p:spPr>
          <a:ln/>
        </p:spPr>
        <p:txBody>
          <a:bodyPr/>
          <a:lstStyle/>
          <a:p>
            <a:r>
              <a:rPr lang="en-US" sz="4000" b="1">
                <a:latin typeface="Arial" pitchFamily="34" charset="0"/>
                <a:cs typeface="Arial" pitchFamily="34" charset="0"/>
              </a:rPr>
              <a:t>Settled situation: On/Off official</a:t>
            </a:r>
            <a:r>
              <a:rPr lang="en-US" sz="4800"/>
              <a:t/>
            </a:r>
            <a:br>
              <a:rPr lang="en-US" sz="4800"/>
            </a:br>
            <a:endParaRPr lang="en-US" sz="4800"/>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5330" name="Picture 33" descr="Lacrosse Field.bmp"/>
          <p:cNvPicPr>
            <a:picLocks noChangeAspect="1"/>
          </p:cNvPicPr>
          <p:nvPr/>
        </p:nvPicPr>
        <p:blipFill>
          <a:blip r:embed="rId2" cstate="print"/>
          <a:srcRect/>
          <a:stretch>
            <a:fillRect/>
          </a:stretch>
        </p:blipFill>
        <p:spPr bwMode="auto">
          <a:xfrm>
            <a:off x="228600" y="1074738"/>
            <a:ext cx="8686800" cy="5478462"/>
          </a:xfrm>
          <a:prstGeom prst="rect">
            <a:avLst/>
          </a:prstGeom>
          <a:noFill/>
          <a:ln w="9525">
            <a:noFill/>
            <a:miter lim="800000"/>
            <a:headEnd/>
            <a:tailEnd/>
          </a:ln>
        </p:spPr>
      </p:pic>
      <p:sp>
        <p:nvSpPr>
          <p:cNvPr id="355331" name="Text Box 4"/>
          <p:cNvSpPr txBox="1">
            <a:spLocks noChangeArrowheads="1"/>
          </p:cNvSpPr>
          <p:nvPr/>
        </p:nvSpPr>
        <p:spPr bwMode="auto">
          <a:xfrm>
            <a:off x="6248400" y="2286000"/>
            <a:ext cx="304800" cy="2492375"/>
          </a:xfrm>
          <a:prstGeom prst="rect">
            <a:avLst/>
          </a:prstGeom>
          <a:noFill/>
          <a:ln w="9525">
            <a:noFill/>
            <a:miter lim="800000"/>
            <a:headEnd/>
            <a:tailEnd/>
          </a:ln>
        </p:spPr>
        <p:txBody>
          <a:bodyPr wrap="none">
            <a:spAutoFit/>
          </a:bodyPr>
          <a:lstStyle/>
          <a:p>
            <a:r>
              <a:rPr lang="en-US" sz="1200">
                <a:latin typeface="Arial" pitchFamily="34" charset="0"/>
                <a:ea typeface="ＭＳ Ｐゴシック" pitchFamily="34" charset="-128"/>
                <a:cs typeface="Arial" pitchFamily="34" charset="0"/>
              </a:rPr>
              <a:t>X</a:t>
            </a:r>
            <a:br>
              <a:rPr lang="en-US" sz="1200">
                <a:latin typeface="Arial" pitchFamily="34" charset="0"/>
                <a:ea typeface="ＭＳ Ｐゴシック" pitchFamily="34" charset="-128"/>
                <a:cs typeface="Arial" pitchFamily="34" charset="0"/>
              </a:rPr>
            </a:br>
            <a:r>
              <a:rPr lang="en-US" sz="1200">
                <a:latin typeface="Arial" pitchFamily="34" charset="0"/>
                <a:ea typeface="ＭＳ Ｐゴシック" pitchFamily="34" charset="-128"/>
                <a:cs typeface="Arial" pitchFamily="34" charset="0"/>
              </a:rPr>
              <a:t>O</a:t>
            </a:r>
          </a:p>
          <a:p>
            <a:r>
              <a:rPr lang="en-US" sz="1200">
                <a:latin typeface="Arial" pitchFamily="34" charset="0"/>
                <a:ea typeface="ＭＳ Ｐゴシック" pitchFamily="34" charset="-128"/>
                <a:cs typeface="Arial" pitchFamily="34" charset="0"/>
              </a:rPr>
              <a:t>     </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p:txBody>
      </p:sp>
      <p:sp>
        <p:nvSpPr>
          <p:cNvPr id="355332" name="Text Box 7"/>
          <p:cNvSpPr txBox="1">
            <a:spLocks noChangeArrowheads="1"/>
          </p:cNvSpPr>
          <p:nvPr/>
        </p:nvSpPr>
        <p:spPr bwMode="auto">
          <a:xfrm>
            <a:off x="4191000" y="1828800"/>
            <a:ext cx="303213" cy="3600450"/>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X</a:t>
            </a:r>
            <a:br>
              <a:rPr lang="en-US" sz="1200">
                <a:latin typeface="Arial" pitchFamily="34" charset="0"/>
                <a:ea typeface="ＭＳ Ｐゴシック" pitchFamily="34" charset="-128"/>
                <a:cs typeface="Arial" pitchFamily="34" charset="0"/>
              </a:rPr>
            </a:br>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endParaRPr lang="en-US">
              <a:latin typeface="Arial" pitchFamily="34" charset="0"/>
              <a:ea typeface="ＭＳ Ｐゴシック" pitchFamily="34" charset="-128"/>
              <a:cs typeface="Arial" pitchFamily="34" charset="0"/>
            </a:endParaRPr>
          </a:p>
        </p:txBody>
      </p:sp>
      <p:sp>
        <p:nvSpPr>
          <p:cNvPr id="355333" name="Text Box 8"/>
          <p:cNvSpPr txBox="1">
            <a:spLocks noChangeArrowheads="1"/>
          </p:cNvSpPr>
          <p:nvPr/>
        </p:nvSpPr>
        <p:spPr bwMode="auto">
          <a:xfrm>
            <a:off x="7467600" y="3429000"/>
            <a:ext cx="28575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X</a:t>
            </a:r>
            <a:endParaRPr lang="en-US">
              <a:latin typeface="Arial" pitchFamily="34" charset="0"/>
              <a:ea typeface="ＭＳ Ｐゴシック" pitchFamily="34" charset="-128"/>
              <a:cs typeface="Arial" pitchFamily="34" charset="0"/>
            </a:endParaRPr>
          </a:p>
        </p:txBody>
      </p:sp>
      <p:sp>
        <p:nvSpPr>
          <p:cNvPr id="355334" name="Text Box 9"/>
          <p:cNvSpPr txBox="1">
            <a:spLocks noChangeArrowheads="1"/>
          </p:cNvSpPr>
          <p:nvPr/>
        </p:nvSpPr>
        <p:spPr bwMode="auto">
          <a:xfrm>
            <a:off x="1371600" y="3429000"/>
            <a:ext cx="304800" cy="276225"/>
          </a:xfrm>
          <a:prstGeom prst="rect">
            <a:avLst/>
          </a:prstGeom>
          <a:noFill/>
          <a:ln w="9525">
            <a:noFill/>
            <a:miter lim="800000"/>
            <a:headEnd/>
            <a:tailEnd/>
          </a:ln>
        </p:spPr>
        <p:txBody>
          <a:bodyPr wrap="none">
            <a:spAutoFit/>
          </a:bodyPr>
          <a:lstStyle/>
          <a:p>
            <a:r>
              <a:rPr lang="en-US" sz="1200">
                <a:latin typeface="Arial" pitchFamily="34" charset="0"/>
                <a:ea typeface="ＭＳ Ｐゴシック" pitchFamily="34" charset="-128"/>
                <a:cs typeface="Arial" pitchFamily="34" charset="0"/>
              </a:rPr>
              <a:t>O</a:t>
            </a:r>
            <a:endParaRPr lang="en-US">
              <a:latin typeface="Arial" pitchFamily="34" charset="0"/>
              <a:ea typeface="ＭＳ Ｐゴシック" pitchFamily="34" charset="-128"/>
              <a:cs typeface="Arial" pitchFamily="34" charset="0"/>
            </a:endParaRPr>
          </a:p>
        </p:txBody>
      </p:sp>
      <p:sp>
        <p:nvSpPr>
          <p:cNvPr id="355335" name="Text Box 10"/>
          <p:cNvSpPr txBox="1">
            <a:spLocks noChangeArrowheads="1"/>
          </p:cNvSpPr>
          <p:nvPr/>
        </p:nvSpPr>
        <p:spPr bwMode="auto">
          <a:xfrm>
            <a:off x="8229600" y="3352800"/>
            <a:ext cx="53340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X  O</a:t>
            </a:r>
            <a:endParaRPr lang="en-US">
              <a:latin typeface="Arial" pitchFamily="34" charset="0"/>
              <a:ea typeface="ＭＳ Ｐゴシック" pitchFamily="34" charset="-128"/>
              <a:cs typeface="Arial" pitchFamily="34" charset="0"/>
            </a:endParaRPr>
          </a:p>
        </p:txBody>
      </p:sp>
      <p:sp>
        <p:nvSpPr>
          <p:cNvPr id="355336" name="Text Box 10"/>
          <p:cNvSpPr txBox="1">
            <a:spLocks noChangeArrowheads="1"/>
          </p:cNvSpPr>
          <p:nvPr/>
        </p:nvSpPr>
        <p:spPr bwMode="auto">
          <a:xfrm>
            <a:off x="6781800" y="3657600"/>
            <a:ext cx="53340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O X</a:t>
            </a:r>
            <a:endParaRPr lang="en-US">
              <a:latin typeface="Arial" pitchFamily="34" charset="0"/>
              <a:ea typeface="ＭＳ Ｐゴシック" pitchFamily="34" charset="-128"/>
              <a:cs typeface="Arial" pitchFamily="34" charset="0"/>
            </a:endParaRPr>
          </a:p>
        </p:txBody>
      </p:sp>
      <p:sp>
        <p:nvSpPr>
          <p:cNvPr id="355337" name="Rectangle 47"/>
          <p:cNvSpPr>
            <a:spLocks noChangeArrowheads="1"/>
          </p:cNvSpPr>
          <p:nvPr/>
        </p:nvSpPr>
        <p:spPr bwMode="auto">
          <a:xfrm>
            <a:off x="7543800" y="3810000"/>
            <a:ext cx="342900" cy="458788"/>
          </a:xfrm>
          <a:prstGeom prst="rect">
            <a:avLst/>
          </a:prstGeom>
          <a:noFill/>
          <a:ln w="12700">
            <a:noFill/>
            <a:miter lim="800000"/>
            <a:headEnd/>
            <a:tailEnd/>
          </a:ln>
        </p:spPr>
        <p:txBody>
          <a:bodyPr wrap="none" lIns="90488" tIns="44450" rIns="90488" bIns="44450">
            <a:spAutoFit/>
          </a:bodyPr>
          <a:lstStyle/>
          <a:p>
            <a:r>
              <a:rPr lang="en-US" sz="2400">
                <a:latin typeface="Arial" pitchFamily="34" charset="0"/>
                <a:ea typeface="ＭＳ Ｐゴシック" pitchFamily="34" charset="-128"/>
                <a:cs typeface="Arial" pitchFamily="34" charset="0"/>
              </a:rPr>
              <a:t>L</a:t>
            </a:r>
          </a:p>
        </p:txBody>
      </p:sp>
      <p:sp>
        <p:nvSpPr>
          <p:cNvPr id="355338" name="Rectangle 47"/>
          <p:cNvSpPr>
            <a:spLocks noChangeArrowheads="1"/>
          </p:cNvSpPr>
          <p:nvPr/>
        </p:nvSpPr>
        <p:spPr bwMode="auto">
          <a:xfrm>
            <a:off x="5829300" y="1651000"/>
            <a:ext cx="365125" cy="458788"/>
          </a:xfrm>
          <a:prstGeom prst="rect">
            <a:avLst/>
          </a:prstGeom>
          <a:noFill/>
          <a:ln w="12700">
            <a:noFill/>
            <a:miter lim="800000"/>
            <a:headEnd/>
            <a:tailEnd/>
          </a:ln>
        </p:spPr>
        <p:txBody>
          <a:bodyPr wrap="none" lIns="90488" tIns="44450" rIns="90488" bIns="44450">
            <a:spAutoFit/>
          </a:bodyPr>
          <a:lstStyle/>
          <a:p>
            <a:r>
              <a:rPr lang="en-US" sz="2400">
                <a:latin typeface="Arial" pitchFamily="34" charset="0"/>
                <a:ea typeface="ＭＳ Ｐゴシック" pitchFamily="34" charset="-128"/>
                <a:cs typeface="Arial" pitchFamily="34" charset="0"/>
              </a:rPr>
              <a:t>T</a:t>
            </a:r>
          </a:p>
        </p:txBody>
      </p:sp>
      <p:sp>
        <p:nvSpPr>
          <p:cNvPr id="355339" name="Text Box 10"/>
          <p:cNvSpPr txBox="1">
            <a:spLocks noChangeArrowheads="1"/>
          </p:cNvSpPr>
          <p:nvPr/>
        </p:nvSpPr>
        <p:spPr bwMode="auto">
          <a:xfrm>
            <a:off x="6629400" y="2971800"/>
            <a:ext cx="533400" cy="52387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O</a:t>
            </a:r>
            <a:r>
              <a:rPr lang="en-US" sz="1600">
                <a:latin typeface="Arial" pitchFamily="34" charset="0"/>
                <a:ea typeface="ＭＳ Ｐゴシック" pitchFamily="34" charset="-128"/>
                <a:cs typeface="Arial" pitchFamily="34" charset="0"/>
              </a:rPr>
              <a:t>•</a:t>
            </a:r>
            <a:r>
              <a:rPr lang="en-US" sz="1200">
                <a:latin typeface="Arial" pitchFamily="34" charset="0"/>
                <a:ea typeface="ＭＳ Ｐゴシック" pitchFamily="34" charset="-128"/>
                <a:cs typeface="Arial" pitchFamily="34" charset="0"/>
              </a:rPr>
              <a:t> </a:t>
            </a:r>
            <a:br>
              <a:rPr lang="en-US" sz="1200">
                <a:latin typeface="Arial" pitchFamily="34" charset="0"/>
                <a:ea typeface="ＭＳ Ｐゴシック" pitchFamily="34" charset="-128"/>
                <a:cs typeface="Arial" pitchFamily="34" charset="0"/>
              </a:rPr>
            </a:br>
            <a:r>
              <a:rPr lang="en-US" sz="1200">
                <a:latin typeface="Arial" pitchFamily="34" charset="0"/>
                <a:ea typeface="ＭＳ Ｐゴシック" pitchFamily="34" charset="-128"/>
                <a:cs typeface="Arial" pitchFamily="34" charset="0"/>
              </a:rPr>
              <a:t>X</a:t>
            </a:r>
            <a:endParaRPr lang="en-US">
              <a:latin typeface="Arial" pitchFamily="34" charset="0"/>
              <a:ea typeface="ＭＳ Ｐゴシック" pitchFamily="34" charset="-128"/>
              <a:cs typeface="Arial" pitchFamily="34" charset="0"/>
            </a:endParaRPr>
          </a:p>
        </p:txBody>
      </p:sp>
      <p:cxnSp>
        <p:nvCxnSpPr>
          <p:cNvPr id="355340" name="Straight Connector 26"/>
          <p:cNvCxnSpPr>
            <a:cxnSpLocks noChangeShapeType="1"/>
          </p:cNvCxnSpPr>
          <p:nvPr/>
        </p:nvCxnSpPr>
        <p:spPr bwMode="auto">
          <a:xfrm rot="5400000">
            <a:off x="6665913" y="4838700"/>
            <a:ext cx="2058988" cy="1587"/>
          </a:xfrm>
          <a:prstGeom prst="line">
            <a:avLst/>
          </a:prstGeom>
          <a:noFill/>
          <a:ln w="12700">
            <a:solidFill>
              <a:srgbClr val="FF0000"/>
            </a:solidFill>
            <a:prstDash val="sysDash"/>
            <a:round/>
            <a:headEnd/>
            <a:tailEnd/>
          </a:ln>
        </p:spPr>
      </p:cxnSp>
      <p:sp>
        <p:nvSpPr>
          <p:cNvPr id="355341" name="Title 22"/>
          <p:cNvSpPr>
            <a:spLocks noGrp="1"/>
          </p:cNvSpPr>
          <p:nvPr>
            <p:ph type="title" idx="4294967295"/>
          </p:nvPr>
        </p:nvSpPr>
        <p:spPr>
          <a:xfrm>
            <a:off x="457200" y="152400"/>
            <a:ext cx="8229600" cy="1143000"/>
          </a:xfrm>
          <a:ln/>
        </p:spPr>
        <p:txBody>
          <a:bodyPr/>
          <a:lstStyle/>
          <a:p>
            <a:r>
              <a:rPr lang="en-US" sz="4000" b="1">
                <a:latin typeface="Arial" pitchFamily="34" charset="0"/>
                <a:cs typeface="Arial" pitchFamily="34" charset="0"/>
              </a:rPr>
              <a:t>Settled situations II</a:t>
            </a:r>
            <a:r>
              <a:rPr lang="en-US" sz="4800"/>
              <a:t/>
            </a:r>
            <a:br>
              <a:rPr lang="en-US" sz="4800"/>
            </a:br>
            <a:endParaRPr lang="en-US" sz="4800"/>
          </a:p>
        </p:txBody>
      </p:sp>
      <p:sp>
        <p:nvSpPr>
          <p:cNvPr id="355342" name="Text Box 10"/>
          <p:cNvSpPr txBox="1">
            <a:spLocks noChangeArrowheads="1"/>
          </p:cNvSpPr>
          <p:nvPr/>
        </p:nvSpPr>
        <p:spPr bwMode="auto">
          <a:xfrm>
            <a:off x="6172200" y="1143000"/>
            <a:ext cx="2667000" cy="738188"/>
          </a:xfrm>
          <a:prstGeom prst="rect">
            <a:avLst/>
          </a:prstGeom>
          <a:noFill/>
          <a:ln w="9525">
            <a:noFill/>
            <a:miter lim="800000"/>
            <a:headEnd/>
            <a:tailEnd/>
          </a:ln>
        </p:spPr>
        <p:txBody>
          <a:bodyPr>
            <a:spAutoFit/>
          </a:bodyPr>
          <a:lstStyle/>
          <a:p>
            <a:pPr algn="ctr"/>
            <a:r>
              <a:rPr lang="en-US">
                <a:solidFill>
                  <a:srgbClr val="0000FF"/>
                </a:solidFill>
                <a:latin typeface="Arial" pitchFamily="34" charset="0"/>
                <a:ea typeface="ＭＳ Ｐゴシック" pitchFamily="34" charset="-128"/>
                <a:cs typeface="Arial" pitchFamily="34" charset="0"/>
              </a:rPr>
              <a:t>L should never get trapped inside the play or pushed off the GLE if play is above GLE!</a:t>
            </a:r>
          </a:p>
        </p:txBody>
      </p:sp>
      <p:grpSp>
        <p:nvGrpSpPr>
          <p:cNvPr id="2" name="Group 38"/>
          <p:cNvGrpSpPr>
            <a:grpSpLocks/>
          </p:cNvGrpSpPr>
          <p:nvPr/>
        </p:nvGrpSpPr>
        <p:grpSpPr bwMode="auto">
          <a:xfrm>
            <a:off x="7048500" y="3933825"/>
            <a:ext cx="952500" cy="1143000"/>
            <a:chOff x="7048501" y="3781423"/>
            <a:chExt cx="952499" cy="1143002"/>
          </a:xfrm>
        </p:grpSpPr>
        <p:cxnSp>
          <p:nvCxnSpPr>
            <p:cNvPr id="355344" name="Straight Arrow Connector 29"/>
            <p:cNvCxnSpPr>
              <a:cxnSpLocks noChangeShapeType="1"/>
              <a:stCxn id="355336" idx="2"/>
            </p:cNvCxnSpPr>
            <p:nvPr/>
          </p:nvCxnSpPr>
          <p:spPr bwMode="auto">
            <a:xfrm rot="16200000" flipH="1">
              <a:off x="6870019" y="3959905"/>
              <a:ext cx="955679" cy="598716"/>
            </a:xfrm>
            <a:prstGeom prst="straightConnector1">
              <a:avLst/>
            </a:prstGeom>
            <a:noFill/>
            <a:ln w="12700">
              <a:solidFill>
                <a:srgbClr val="0000FF"/>
              </a:solidFill>
              <a:round/>
              <a:headEnd/>
              <a:tailEnd type="arrow" w="med" len="med"/>
            </a:ln>
          </p:spPr>
        </p:cxnSp>
        <p:sp>
          <p:nvSpPr>
            <p:cNvPr id="355345" name="Text Box 10"/>
            <p:cNvSpPr txBox="1">
              <a:spLocks noChangeArrowheads="1"/>
            </p:cNvSpPr>
            <p:nvPr/>
          </p:nvSpPr>
          <p:spPr bwMode="auto">
            <a:xfrm>
              <a:off x="7467600" y="4648200"/>
              <a:ext cx="533400" cy="276225"/>
            </a:xfrm>
            <a:prstGeom prst="rect">
              <a:avLst/>
            </a:prstGeom>
            <a:noFill/>
            <a:ln w="9525">
              <a:noFill/>
              <a:miter lim="800000"/>
              <a:headEnd/>
              <a:tailEnd/>
            </a:ln>
          </p:spPr>
          <p:txBody>
            <a:bodyPr>
              <a:spAutoFit/>
            </a:bodyPr>
            <a:lstStyle/>
            <a:p>
              <a:r>
                <a:rPr lang="en-US" sz="1200">
                  <a:solidFill>
                    <a:srgbClr val="0000FF"/>
                  </a:solidFill>
                  <a:latin typeface="Arial" pitchFamily="34" charset="0"/>
                  <a:ea typeface="ＭＳ Ｐゴシック" pitchFamily="34" charset="-128"/>
                  <a:cs typeface="Arial" pitchFamily="34" charset="0"/>
                </a:rPr>
                <a:t>O X</a:t>
              </a:r>
              <a:endParaRPr lang="en-US">
                <a:solidFill>
                  <a:srgbClr val="0000FF"/>
                </a:solidFill>
                <a:latin typeface="Arial" pitchFamily="34" charset="0"/>
                <a:ea typeface="ＭＳ Ｐゴシック" pitchFamily="34" charset="-128"/>
                <a:cs typeface="Arial" pitchFamily="34" charset="0"/>
              </a:endParaRPr>
            </a:p>
          </p:txBody>
        </p:sp>
      </p:grpSp>
      <p:sp>
        <p:nvSpPr>
          <p:cNvPr id="34" name="Rectangle 47"/>
          <p:cNvSpPr>
            <a:spLocks noChangeArrowheads="1"/>
          </p:cNvSpPr>
          <p:nvPr/>
        </p:nvSpPr>
        <p:spPr bwMode="auto">
          <a:xfrm>
            <a:off x="7924800" y="4267200"/>
            <a:ext cx="747713" cy="458788"/>
          </a:xfrm>
          <a:prstGeom prst="rect">
            <a:avLst/>
          </a:prstGeom>
          <a:noFill/>
          <a:ln w="12700">
            <a:noFill/>
            <a:miter lim="800000"/>
            <a:headEnd/>
            <a:tailEnd/>
          </a:ln>
        </p:spPr>
        <p:txBody>
          <a:bodyPr wrap="none" lIns="90488" tIns="44450" rIns="90488" bIns="44450">
            <a:spAutoFit/>
          </a:bodyPr>
          <a:lstStyle/>
          <a:p>
            <a:r>
              <a:rPr lang="en-US" sz="2400">
                <a:solidFill>
                  <a:srgbClr val="FF0000"/>
                </a:solidFill>
                <a:latin typeface="Arial" pitchFamily="34" charset="0"/>
                <a:ea typeface="ＭＳ Ｐゴシック" pitchFamily="34" charset="-128"/>
                <a:cs typeface="Arial" pitchFamily="34" charset="0"/>
              </a:rPr>
              <a:t>L </a:t>
            </a:r>
            <a:r>
              <a:rPr lang="en-US">
                <a:solidFill>
                  <a:srgbClr val="FF0000"/>
                </a:solidFill>
                <a:latin typeface="Arial" pitchFamily="34" charset="0"/>
                <a:ea typeface="ＭＳ Ｐゴシック" pitchFamily="34" charset="-128"/>
                <a:cs typeface="Arial" pitchFamily="34" charset="0"/>
              </a:rPr>
              <a:t>NO!</a:t>
            </a:r>
            <a:r>
              <a:rPr lang="en-US" sz="2400">
                <a:solidFill>
                  <a:srgbClr val="FF0000"/>
                </a:solidFill>
                <a:latin typeface="Arial" pitchFamily="34" charset="0"/>
                <a:ea typeface="ＭＳ Ｐゴシック" pitchFamily="34" charset="-128"/>
                <a:cs typeface="Arial" pitchFamily="34" charset="0"/>
              </a:rPr>
              <a:t> </a:t>
            </a:r>
          </a:p>
        </p:txBody>
      </p:sp>
      <p:sp>
        <p:nvSpPr>
          <p:cNvPr id="36" name="Rectangle 47"/>
          <p:cNvSpPr>
            <a:spLocks noChangeArrowheads="1"/>
          </p:cNvSpPr>
          <p:nvPr/>
        </p:nvSpPr>
        <p:spPr bwMode="auto">
          <a:xfrm>
            <a:off x="7543800" y="5027613"/>
            <a:ext cx="836613" cy="458787"/>
          </a:xfrm>
          <a:prstGeom prst="rect">
            <a:avLst/>
          </a:prstGeom>
          <a:noFill/>
          <a:ln w="12700">
            <a:noFill/>
            <a:miter lim="800000"/>
            <a:headEnd/>
            <a:tailEnd/>
          </a:ln>
        </p:spPr>
        <p:txBody>
          <a:bodyPr wrap="none" lIns="90488" tIns="44450" rIns="90488" bIns="44450">
            <a:spAutoFit/>
          </a:bodyPr>
          <a:lstStyle/>
          <a:p>
            <a:r>
              <a:rPr lang="en-US" sz="2400">
                <a:solidFill>
                  <a:srgbClr val="0000FF"/>
                </a:solidFill>
                <a:latin typeface="Arial" pitchFamily="34" charset="0"/>
                <a:ea typeface="ＭＳ Ｐゴシック" pitchFamily="34" charset="-128"/>
                <a:cs typeface="Arial" pitchFamily="34" charset="0"/>
              </a:rPr>
              <a:t>L </a:t>
            </a:r>
            <a:r>
              <a:rPr lang="en-US">
                <a:solidFill>
                  <a:srgbClr val="0000FF"/>
                </a:solidFill>
                <a:latin typeface="Arial" pitchFamily="34" charset="0"/>
                <a:ea typeface="ＭＳ Ｐゴシック" pitchFamily="34" charset="-128"/>
                <a:cs typeface="Arial" pitchFamily="34" charset="0"/>
              </a:rPr>
              <a:t>YES!</a:t>
            </a:r>
          </a:p>
        </p:txBody>
      </p:sp>
      <p:sp>
        <p:nvSpPr>
          <p:cNvPr id="38" name="Rectangle 47"/>
          <p:cNvSpPr>
            <a:spLocks noChangeArrowheads="1"/>
          </p:cNvSpPr>
          <p:nvPr/>
        </p:nvSpPr>
        <p:spPr bwMode="auto">
          <a:xfrm>
            <a:off x="7543800" y="3810000"/>
            <a:ext cx="747713" cy="458788"/>
          </a:xfrm>
          <a:prstGeom prst="rect">
            <a:avLst/>
          </a:prstGeom>
          <a:noFill/>
          <a:ln w="12700">
            <a:noFill/>
            <a:miter lim="800000"/>
            <a:headEnd/>
            <a:tailEnd/>
          </a:ln>
        </p:spPr>
        <p:txBody>
          <a:bodyPr wrap="none" lIns="90488" tIns="44450" rIns="90488" bIns="44450">
            <a:spAutoFit/>
          </a:bodyPr>
          <a:lstStyle/>
          <a:p>
            <a:r>
              <a:rPr lang="en-US" sz="2400">
                <a:solidFill>
                  <a:srgbClr val="FF0000"/>
                </a:solidFill>
                <a:latin typeface="Arial" pitchFamily="34" charset="0"/>
                <a:ea typeface="ＭＳ Ｐゴシック" pitchFamily="34" charset="-128"/>
                <a:cs typeface="Arial" pitchFamily="34" charset="0"/>
              </a:rPr>
              <a:t>L </a:t>
            </a:r>
            <a:r>
              <a:rPr lang="en-US">
                <a:solidFill>
                  <a:srgbClr val="FF0000"/>
                </a:solidFill>
                <a:latin typeface="Arial" pitchFamily="34" charset="0"/>
                <a:ea typeface="ＭＳ Ｐゴシック" pitchFamily="34" charset="-128"/>
                <a:cs typeface="Arial" pitchFamily="34" charset="0"/>
              </a:rPr>
              <a:t>NO!</a:t>
            </a:r>
            <a:r>
              <a:rPr lang="en-US" sz="2400">
                <a:solidFill>
                  <a:srgbClr val="FF0000"/>
                </a:solidFill>
                <a:latin typeface="Arial" pitchFamily="34" charset="0"/>
                <a:ea typeface="ＭＳ Ｐゴシック" pitchFamily="34" charset="-128"/>
                <a:cs typeface="Arial" pitchFamily="34" charset="0"/>
              </a:rPr>
              <a:t> </a:t>
            </a:r>
          </a:p>
        </p:txBody>
      </p:sp>
    </p:spTree>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6" grpId="0"/>
      <p:bldP spid="38"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6354" name="Picture 20" descr="Lacrosse Field.tif"/>
          <p:cNvPicPr>
            <a:picLocks noChangeAspect="1"/>
          </p:cNvPicPr>
          <p:nvPr/>
        </p:nvPicPr>
        <p:blipFill>
          <a:blip r:embed="rId2" cstate="print"/>
          <a:srcRect/>
          <a:stretch>
            <a:fillRect/>
          </a:stretch>
        </p:blipFill>
        <p:spPr bwMode="auto">
          <a:xfrm>
            <a:off x="304800" y="1143000"/>
            <a:ext cx="8575675" cy="5410200"/>
          </a:xfrm>
          <a:prstGeom prst="rect">
            <a:avLst/>
          </a:prstGeom>
          <a:noFill/>
          <a:ln w="9525">
            <a:noFill/>
            <a:miter lim="800000"/>
            <a:headEnd/>
            <a:tailEnd/>
          </a:ln>
        </p:spPr>
      </p:pic>
      <p:sp>
        <p:nvSpPr>
          <p:cNvPr id="356355" name="Text Box 4"/>
          <p:cNvSpPr txBox="1">
            <a:spLocks noChangeArrowheads="1"/>
          </p:cNvSpPr>
          <p:nvPr/>
        </p:nvSpPr>
        <p:spPr bwMode="auto">
          <a:xfrm>
            <a:off x="6267450" y="2667000"/>
            <a:ext cx="304800" cy="2124075"/>
          </a:xfrm>
          <a:prstGeom prst="rect">
            <a:avLst/>
          </a:prstGeom>
          <a:noFill/>
          <a:ln w="9525">
            <a:noFill/>
            <a:miter lim="800000"/>
            <a:headEnd/>
            <a:tailEnd/>
          </a:ln>
        </p:spPr>
        <p:txBody>
          <a:bodyPr wrap="none">
            <a:spAutoFit/>
          </a:bodyPr>
          <a:lstStyle/>
          <a:p>
            <a:r>
              <a:rPr lang="en-US" sz="1200">
                <a:latin typeface="Arial" pitchFamily="34" charset="0"/>
                <a:ea typeface="ＭＳ Ｐゴシック" pitchFamily="34" charset="-128"/>
                <a:cs typeface="Arial" pitchFamily="34" charset="0"/>
              </a:rPr>
              <a:t>X</a:t>
            </a:r>
            <a:br>
              <a:rPr lang="en-US" sz="1200">
                <a:latin typeface="Arial" pitchFamily="34" charset="0"/>
                <a:ea typeface="ＭＳ Ｐゴシック" pitchFamily="34" charset="-128"/>
                <a:cs typeface="Arial" pitchFamily="34" charset="0"/>
              </a:rPr>
            </a:br>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p:txBody>
      </p:sp>
      <p:sp>
        <p:nvSpPr>
          <p:cNvPr id="356356" name="Text Box 7"/>
          <p:cNvSpPr txBox="1">
            <a:spLocks noChangeArrowheads="1"/>
          </p:cNvSpPr>
          <p:nvPr/>
        </p:nvSpPr>
        <p:spPr bwMode="auto">
          <a:xfrm>
            <a:off x="4191000" y="1828800"/>
            <a:ext cx="303213" cy="3600450"/>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X</a:t>
            </a:r>
            <a:br>
              <a:rPr lang="en-US" sz="1200">
                <a:latin typeface="Arial" pitchFamily="34" charset="0"/>
                <a:ea typeface="ＭＳ Ｐゴシック" pitchFamily="34" charset="-128"/>
                <a:cs typeface="Arial" pitchFamily="34" charset="0"/>
              </a:rPr>
            </a:br>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endParaRPr lang="en-US">
              <a:latin typeface="Arial" pitchFamily="34" charset="0"/>
              <a:ea typeface="ＭＳ Ｐゴシック" pitchFamily="34" charset="-128"/>
              <a:cs typeface="Arial" pitchFamily="34" charset="0"/>
            </a:endParaRPr>
          </a:p>
        </p:txBody>
      </p:sp>
      <p:sp>
        <p:nvSpPr>
          <p:cNvPr id="356357" name="Text Box 8"/>
          <p:cNvSpPr txBox="1">
            <a:spLocks noChangeArrowheads="1"/>
          </p:cNvSpPr>
          <p:nvPr/>
        </p:nvSpPr>
        <p:spPr bwMode="auto">
          <a:xfrm>
            <a:off x="7467600" y="3429000"/>
            <a:ext cx="28575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X</a:t>
            </a:r>
            <a:endParaRPr lang="en-US">
              <a:latin typeface="Arial" pitchFamily="34" charset="0"/>
              <a:ea typeface="ＭＳ Ｐゴシック" pitchFamily="34" charset="-128"/>
              <a:cs typeface="Arial" pitchFamily="34" charset="0"/>
            </a:endParaRPr>
          </a:p>
        </p:txBody>
      </p:sp>
      <p:sp>
        <p:nvSpPr>
          <p:cNvPr id="356358" name="Text Box 9"/>
          <p:cNvSpPr txBox="1">
            <a:spLocks noChangeArrowheads="1"/>
          </p:cNvSpPr>
          <p:nvPr/>
        </p:nvSpPr>
        <p:spPr bwMode="auto">
          <a:xfrm>
            <a:off x="1466850" y="3429000"/>
            <a:ext cx="304800" cy="276225"/>
          </a:xfrm>
          <a:prstGeom prst="rect">
            <a:avLst/>
          </a:prstGeom>
          <a:noFill/>
          <a:ln w="9525">
            <a:noFill/>
            <a:miter lim="800000"/>
            <a:headEnd/>
            <a:tailEnd/>
          </a:ln>
        </p:spPr>
        <p:txBody>
          <a:bodyPr wrap="none">
            <a:spAutoFit/>
          </a:bodyPr>
          <a:lstStyle/>
          <a:p>
            <a:r>
              <a:rPr lang="en-US" sz="1200">
                <a:latin typeface="Arial" pitchFamily="34" charset="0"/>
                <a:ea typeface="ＭＳ Ｐゴシック" pitchFamily="34" charset="-128"/>
                <a:cs typeface="Arial" pitchFamily="34" charset="0"/>
              </a:rPr>
              <a:t>O</a:t>
            </a:r>
            <a:endParaRPr lang="en-US">
              <a:latin typeface="Arial" pitchFamily="34" charset="0"/>
              <a:ea typeface="ＭＳ Ｐゴシック" pitchFamily="34" charset="-128"/>
              <a:cs typeface="Arial" pitchFamily="34" charset="0"/>
            </a:endParaRPr>
          </a:p>
        </p:txBody>
      </p:sp>
      <p:sp>
        <p:nvSpPr>
          <p:cNvPr id="356359" name="Text Box 10"/>
          <p:cNvSpPr txBox="1">
            <a:spLocks noChangeArrowheads="1"/>
          </p:cNvSpPr>
          <p:nvPr/>
        </p:nvSpPr>
        <p:spPr bwMode="auto">
          <a:xfrm>
            <a:off x="8305800" y="3352800"/>
            <a:ext cx="685800" cy="30797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X  O</a:t>
            </a:r>
            <a:r>
              <a:rPr lang="en-US">
                <a:latin typeface="Arial" pitchFamily="34" charset="0"/>
                <a:ea typeface="ＭＳ Ｐゴシック" pitchFamily="34" charset="-128"/>
                <a:cs typeface="Arial" pitchFamily="34" charset="0"/>
              </a:rPr>
              <a:t>•</a:t>
            </a:r>
          </a:p>
        </p:txBody>
      </p:sp>
      <p:sp>
        <p:nvSpPr>
          <p:cNvPr id="356360" name="Text Box 10"/>
          <p:cNvSpPr txBox="1">
            <a:spLocks noChangeArrowheads="1"/>
          </p:cNvSpPr>
          <p:nvPr/>
        </p:nvSpPr>
        <p:spPr bwMode="auto">
          <a:xfrm>
            <a:off x="6858000" y="3886200"/>
            <a:ext cx="53340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O X</a:t>
            </a:r>
            <a:endParaRPr lang="en-US">
              <a:latin typeface="Arial" pitchFamily="34" charset="0"/>
              <a:ea typeface="ＭＳ Ｐゴシック" pitchFamily="34" charset="-128"/>
              <a:cs typeface="Arial" pitchFamily="34" charset="0"/>
            </a:endParaRPr>
          </a:p>
        </p:txBody>
      </p:sp>
      <p:sp>
        <p:nvSpPr>
          <p:cNvPr id="356361" name="Rectangle 47"/>
          <p:cNvSpPr>
            <a:spLocks noChangeArrowheads="1"/>
          </p:cNvSpPr>
          <p:nvPr/>
        </p:nvSpPr>
        <p:spPr bwMode="auto">
          <a:xfrm>
            <a:off x="7543800" y="3810000"/>
            <a:ext cx="342900" cy="458788"/>
          </a:xfrm>
          <a:prstGeom prst="rect">
            <a:avLst/>
          </a:prstGeom>
          <a:noFill/>
          <a:ln w="12700">
            <a:noFill/>
            <a:miter lim="800000"/>
            <a:headEnd/>
            <a:tailEnd/>
          </a:ln>
        </p:spPr>
        <p:txBody>
          <a:bodyPr wrap="none" lIns="90488" tIns="44450" rIns="90488" bIns="44450">
            <a:spAutoFit/>
          </a:bodyPr>
          <a:lstStyle/>
          <a:p>
            <a:r>
              <a:rPr lang="en-US" sz="2400">
                <a:latin typeface="Arial" pitchFamily="34" charset="0"/>
                <a:ea typeface="ＭＳ Ｐゴシック" pitchFamily="34" charset="-128"/>
                <a:cs typeface="Arial" pitchFamily="34" charset="0"/>
              </a:rPr>
              <a:t>L</a:t>
            </a:r>
          </a:p>
        </p:txBody>
      </p:sp>
      <p:sp>
        <p:nvSpPr>
          <p:cNvPr id="356362" name="Rectangle 47"/>
          <p:cNvSpPr>
            <a:spLocks noChangeArrowheads="1"/>
          </p:cNvSpPr>
          <p:nvPr/>
        </p:nvSpPr>
        <p:spPr bwMode="auto">
          <a:xfrm>
            <a:off x="5791200" y="1676400"/>
            <a:ext cx="365125" cy="458788"/>
          </a:xfrm>
          <a:prstGeom prst="rect">
            <a:avLst/>
          </a:prstGeom>
          <a:noFill/>
          <a:ln w="12700">
            <a:noFill/>
            <a:miter lim="800000"/>
            <a:headEnd/>
            <a:tailEnd/>
          </a:ln>
        </p:spPr>
        <p:txBody>
          <a:bodyPr wrap="none" lIns="90488" tIns="44450" rIns="90488" bIns="44450">
            <a:spAutoFit/>
          </a:bodyPr>
          <a:lstStyle/>
          <a:p>
            <a:r>
              <a:rPr lang="en-US" sz="2400">
                <a:latin typeface="Arial" pitchFamily="34" charset="0"/>
                <a:ea typeface="ＭＳ Ｐゴシック" pitchFamily="34" charset="-128"/>
                <a:cs typeface="Arial" pitchFamily="34" charset="0"/>
              </a:rPr>
              <a:t>T</a:t>
            </a:r>
          </a:p>
        </p:txBody>
      </p:sp>
      <p:sp>
        <p:nvSpPr>
          <p:cNvPr id="356363" name="Text Box 10"/>
          <p:cNvSpPr txBox="1">
            <a:spLocks noChangeArrowheads="1"/>
          </p:cNvSpPr>
          <p:nvPr/>
        </p:nvSpPr>
        <p:spPr bwMode="auto">
          <a:xfrm>
            <a:off x="7239000" y="2209800"/>
            <a:ext cx="533400" cy="461963"/>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O </a:t>
            </a:r>
            <a:br>
              <a:rPr lang="en-US" sz="1200">
                <a:latin typeface="Arial" pitchFamily="34" charset="0"/>
                <a:ea typeface="ＭＳ Ｐゴシック" pitchFamily="34" charset="-128"/>
                <a:cs typeface="Arial" pitchFamily="34" charset="0"/>
              </a:rPr>
            </a:br>
            <a:r>
              <a:rPr lang="en-US" sz="1200">
                <a:latin typeface="Arial" pitchFamily="34" charset="0"/>
                <a:ea typeface="ＭＳ Ｐゴシック" pitchFamily="34" charset="-128"/>
                <a:cs typeface="Arial" pitchFamily="34" charset="0"/>
              </a:rPr>
              <a:t>X</a:t>
            </a:r>
            <a:endParaRPr lang="en-US">
              <a:latin typeface="Arial" pitchFamily="34" charset="0"/>
              <a:ea typeface="ＭＳ Ｐゴシック" pitchFamily="34" charset="-128"/>
              <a:cs typeface="Arial" pitchFamily="34" charset="0"/>
            </a:endParaRPr>
          </a:p>
        </p:txBody>
      </p:sp>
      <p:grpSp>
        <p:nvGrpSpPr>
          <p:cNvPr id="2" name="Group 28"/>
          <p:cNvGrpSpPr>
            <a:grpSpLocks/>
          </p:cNvGrpSpPr>
          <p:nvPr/>
        </p:nvGrpSpPr>
        <p:grpSpPr bwMode="auto">
          <a:xfrm>
            <a:off x="6096000" y="1295400"/>
            <a:ext cx="2743200" cy="1370013"/>
            <a:chOff x="6096000" y="1524001"/>
            <a:chExt cx="2743200" cy="1370011"/>
          </a:xfrm>
        </p:grpSpPr>
        <p:cxnSp>
          <p:nvCxnSpPr>
            <p:cNvPr id="356365" name="Straight Arrow Connector 30"/>
            <p:cNvCxnSpPr>
              <a:cxnSpLocks noChangeShapeType="1"/>
            </p:cNvCxnSpPr>
            <p:nvPr/>
          </p:nvCxnSpPr>
          <p:spPr bwMode="auto">
            <a:xfrm>
              <a:off x="6096000" y="2209800"/>
              <a:ext cx="762000" cy="684212"/>
            </a:xfrm>
            <a:prstGeom prst="straightConnector1">
              <a:avLst/>
            </a:prstGeom>
            <a:noFill/>
            <a:ln w="12700">
              <a:solidFill>
                <a:srgbClr val="0000FF"/>
              </a:solidFill>
              <a:round/>
              <a:headEnd/>
              <a:tailEnd type="arrow" w="med" len="med"/>
            </a:ln>
          </p:spPr>
        </p:cxnSp>
        <p:sp>
          <p:nvSpPr>
            <p:cNvPr id="356366" name="Text Box 10"/>
            <p:cNvSpPr txBox="1">
              <a:spLocks noChangeArrowheads="1"/>
            </p:cNvSpPr>
            <p:nvPr/>
          </p:nvSpPr>
          <p:spPr bwMode="auto">
            <a:xfrm>
              <a:off x="6172200" y="1524001"/>
              <a:ext cx="2667000" cy="954106"/>
            </a:xfrm>
            <a:prstGeom prst="rect">
              <a:avLst/>
            </a:prstGeom>
            <a:noFill/>
            <a:ln w="9525">
              <a:noFill/>
              <a:miter lim="800000"/>
              <a:headEnd/>
              <a:tailEnd/>
            </a:ln>
          </p:spPr>
          <p:txBody>
            <a:bodyPr>
              <a:spAutoFit/>
            </a:bodyPr>
            <a:lstStyle/>
            <a:p>
              <a:pPr algn="ctr"/>
              <a:r>
                <a:rPr lang="en-US">
                  <a:solidFill>
                    <a:srgbClr val="0000FF"/>
                  </a:solidFill>
                  <a:latin typeface="Arial" pitchFamily="34" charset="0"/>
                  <a:ea typeface="ＭＳ Ｐゴシック" pitchFamily="34" charset="-128"/>
                  <a:cs typeface="Arial" pitchFamily="34" charset="0"/>
                </a:rPr>
                <a:t>In that situation, the T moves into the box to help with goal coverage</a:t>
              </a:r>
            </a:p>
            <a:p>
              <a:pPr algn="ctr"/>
              <a:endParaRPr lang="en-US">
                <a:solidFill>
                  <a:srgbClr val="0000FF"/>
                </a:solidFill>
                <a:latin typeface="Arial" pitchFamily="34" charset="0"/>
                <a:ea typeface="ＭＳ Ｐゴシック" pitchFamily="34" charset="-128"/>
                <a:cs typeface="Arial" pitchFamily="34" charset="0"/>
              </a:endParaRPr>
            </a:p>
          </p:txBody>
        </p:sp>
      </p:grpSp>
      <p:cxnSp>
        <p:nvCxnSpPr>
          <p:cNvPr id="356367" name="Straight Connector 26"/>
          <p:cNvCxnSpPr>
            <a:cxnSpLocks noChangeShapeType="1"/>
          </p:cNvCxnSpPr>
          <p:nvPr/>
        </p:nvCxnSpPr>
        <p:spPr bwMode="auto">
          <a:xfrm rot="5400000">
            <a:off x="6665913" y="4838700"/>
            <a:ext cx="2058988" cy="1587"/>
          </a:xfrm>
          <a:prstGeom prst="line">
            <a:avLst/>
          </a:prstGeom>
          <a:noFill/>
          <a:ln w="12700">
            <a:solidFill>
              <a:srgbClr val="FF0000"/>
            </a:solidFill>
            <a:prstDash val="sysDash"/>
            <a:round/>
            <a:headEnd/>
            <a:tailEnd/>
          </a:ln>
        </p:spPr>
      </p:cxnSp>
      <p:grpSp>
        <p:nvGrpSpPr>
          <p:cNvPr id="3" name="Group 27"/>
          <p:cNvGrpSpPr>
            <a:grpSpLocks/>
          </p:cNvGrpSpPr>
          <p:nvPr/>
        </p:nvGrpSpPr>
        <p:grpSpPr bwMode="auto">
          <a:xfrm>
            <a:off x="4572000" y="3886200"/>
            <a:ext cx="4191000" cy="954088"/>
            <a:chOff x="4572000" y="4114694"/>
            <a:chExt cx="4191000" cy="954768"/>
          </a:xfrm>
        </p:grpSpPr>
        <p:cxnSp>
          <p:nvCxnSpPr>
            <p:cNvPr id="356369" name="Straight Arrow Connector 29"/>
            <p:cNvCxnSpPr>
              <a:cxnSpLocks noChangeShapeType="1"/>
            </p:cNvCxnSpPr>
            <p:nvPr/>
          </p:nvCxnSpPr>
          <p:spPr bwMode="auto">
            <a:xfrm>
              <a:off x="7772400" y="4267200"/>
              <a:ext cx="990600" cy="1588"/>
            </a:xfrm>
            <a:prstGeom prst="straightConnector1">
              <a:avLst/>
            </a:prstGeom>
            <a:noFill/>
            <a:ln w="12700">
              <a:solidFill>
                <a:srgbClr val="0000FF"/>
              </a:solidFill>
              <a:round/>
              <a:headEnd/>
              <a:tailEnd type="arrow" w="med" len="med"/>
            </a:ln>
          </p:spPr>
        </p:cxnSp>
        <p:sp>
          <p:nvSpPr>
            <p:cNvPr id="356370" name="Text Box 10"/>
            <p:cNvSpPr txBox="1">
              <a:spLocks noChangeArrowheads="1"/>
            </p:cNvSpPr>
            <p:nvPr/>
          </p:nvSpPr>
          <p:spPr bwMode="auto">
            <a:xfrm>
              <a:off x="4572000" y="4114694"/>
              <a:ext cx="1600200" cy="954768"/>
            </a:xfrm>
            <a:prstGeom prst="rect">
              <a:avLst/>
            </a:prstGeom>
            <a:noFill/>
            <a:ln w="9525">
              <a:noFill/>
              <a:miter lim="800000"/>
              <a:headEnd/>
              <a:tailEnd/>
            </a:ln>
          </p:spPr>
          <p:txBody>
            <a:bodyPr>
              <a:spAutoFit/>
            </a:bodyPr>
            <a:lstStyle/>
            <a:p>
              <a:pPr algn="ctr"/>
              <a:r>
                <a:rPr lang="en-US">
                  <a:solidFill>
                    <a:srgbClr val="0000FF"/>
                  </a:solidFill>
                  <a:latin typeface="Arial" pitchFamily="34" charset="0"/>
                  <a:ea typeface="ＭＳ Ｐゴシック" pitchFamily="34" charset="-128"/>
                  <a:cs typeface="Arial" pitchFamily="34" charset="0"/>
                </a:rPr>
                <a:t>On a </a:t>
              </a:r>
              <a:r>
                <a:rPr lang="en-US" b="1">
                  <a:solidFill>
                    <a:srgbClr val="0000FF"/>
                  </a:solidFill>
                  <a:latin typeface="Arial" pitchFamily="34" charset="0"/>
                  <a:ea typeface="ＭＳ Ｐゴシック" pitchFamily="34" charset="-128"/>
                  <a:cs typeface="Arial" pitchFamily="34" charset="0"/>
                </a:rPr>
                <a:t>contested</a:t>
              </a:r>
              <a:r>
                <a:rPr lang="en-US">
                  <a:solidFill>
                    <a:srgbClr val="0000FF"/>
                  </a:solidFill>
                  <a:latin typeface="Arial" pitchFamily="34" charset="0"/>
                  <a:ea typeface="ＭＳ Ｐゴシック" pitchFamily="34" charset="-128"/>
                  <a:cs typeface="Arial" pitchFamily="34" charset="0"/>
                </a:rPr>
                <a:t> end-line play, the L must move off the GLE</a:t>
              </a:r>
            </a:p>
          </p:txBody>
        </p:sp>
      </p:grpSp>
      <p:sp>
        <p:nvSpPr>
          <p:cNvPr id="356371" name="Title 22"/>
          <p:cNvSpPr>
            <a:spLocks noGrp="1"/>
          </p:cNvSpPr>
          <p:nvPr>
            <p:ph type="title" idx="4294967295"/>
          </p:nvPr>
        </p:nvSpPr>
        <p:spPr>
          <a:xfrm>
            <a:off x="457200" y="152400"/>
            <a:ext cx="8229600" cy="838200"/>
          </a:xfrm>
          <a:ln/>
        </p:spPr>
        <p:txBody>
          <a:bodyPr/>
          <a:lstStyle/>
          <a:p>
            <a:r>
              <a:rPr lang="en-US" sz="4000" b="1">
                <a:solidFill>
                  <a:schemeClr val="tx1"/>
                </a:solidFill>
                <a:latin typeface="Arial" pitchFamily="34" charset="0"/>
                <a:cs typeface="Arial" pitchFamily="34" charset="0"/>
              </a:rPr>
              <a:t>Settled situations III</a:t>
            </a:r>
            <a:r>
              <a:rPr lang="en-US" sz="4800"/>
              <a:t/>
            </a:r>
            <a:br>
              <a:rPr lang="en-US" sz="4800"/>
            </a:br>
            <a:endParaRPr lang="en-US" sz="4800"/>
          </a:p>
        </p:txBody>
      </p:sp>
    </p:spTree>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7378" name="Picture 20" descr="Lacrosse Field.tif"/>
          <p:cNvPicPr>
            <a:picLocks noChangeAspect="1"/>
          </p:cNvPicPr>
          <p:nvPr/>
        </p:nvPicPr>
        <p:blipFill>
          <a:blip r:embed="rId2" cstate="print"/>
          <a:srcRect/>
          <a:stretch>
            <a:fillRect/>
          </a:stretch>
        </p:blipFill>
        <p:spPr bwMode="auto">
          <a:xfrm>
            <a:off x="304800" y="1143000"/>
            <a:ext cx="8575675" cy="5410200"/>
          </a:xfrm>
          <a:prstGeom prst="rect">
            <a:avLst/>
          </a:prstGeom>
          <a:noFill/>
          <a:ln w="9525">
            <a:noFill/>
            <a:miter lim="800000"/>
            <a:headEnd/>
            <a:tailEnd/>
          </a:ln>
        </p:spPr>
      </p:pic>
      <p:sp>
        <p:nvSpPr>
          <p:cNvPr id="357379" name="Text Box 4"/>
          <p:cNvSpPr txBox="1">
            <a:spLocks noChangeArrowheads="1"/>
          </p:cNvSpPr>
          <p:nvPr/>
        </p:nvSpPr>
        <p:spPr bwMode="auto">
          <a:xfrm>
            <a:off x="6248400" y="2286000"/>
            <a:ext cx="304800" cy="2492375"/>
          </a:xfrm>
          <a:prstGeom prst="rect">
            <a:avLst/>
          </a:prstGeom>
          <a:noFill/>
          <a:ln w="9525">
            <a:noFill/>
            <a:miter lim="800000"/>
            <a:headEnd/>
            <a:tailEnd/>
          </a:ln>
        </p:spPr>
        <p:txBody>
          <a:bodyPr wrap="none">
            <a:spAutoFit/>
          </a:bodyPr>
          <a:lstStyle/>
          <a:p>
            <a:r>
              <a:rPr lang="en-US" sz="1200">
                <a:latin typeface="Arial" pitchFamily="34" charset="0"/>
                <a:ea typeface="ＭＳ Ｐゴシック" pitchFamily="34" charset="-128"/>
                <a:cs typeface="Arial" pitchFamily="34" charset="0"/>
              </a:rPr>
              <a:t>X</a:t>
            </a:r>
            <a:br>
              <a:rPr lang="en-US" sz="1200">
                <a:latin typeface="Arial" pitchFamily="34" charset="0"/>
                <a:ea typeface="ＭＳ Ｐゴシック" pitchFamily="34" charset="-128"/>
                <a:cs typeface="Arial" pitchFamily="34" charset="0"/>
              </a:rPr>
            </a:br>
            <a:r>
              <a:rPr lang="en-US" sz="1200">
                <a:latin typeface="Arial" pitchFamily="34" charset="0"/>
                <a:ea typeface="ＭＳ Ｐゴシック" pitchFamily="34" charset="-128"/>
                <a:cs typeface="Arial" pitchFamily="34" charset="0"/>
              </a:rPr>
              <a:t>O</a:t>
            </a:r>
          </a:p>
          <a:p>
            <a:r>
              <a:rPr lang="en-US" sz="1200">
                <a:latin typeface="Arial" pitchFamily="34" charset="0"/>
                <a:ea typeface="ＭＳ Ｐゴシック" pitchFamily="34" charset="-128"/>
                <a:cs typeface="Arial" pitchFamily="34" charset="0"/>
              </a:rPr>
              <a:t>     </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p:txBody>
      </p:sp>
      <p:sp>
        <p:nvSpPr>
          <p:cNvPr id="357380" name="Text Box 7"/>
          <p:cNvSpPr txBox="1">
            <a:spLocks noChangeArrowheads="1"/>
          </p:cNvSpPr>
          <p:nvPr/>
        </p:nvSpPr>
        <p:spPr bwMode="auto">
          <a:xfrm>
            <a:off x="4191000" y="1828800"/>
            <a:ext cx="303213" cy="3600450"/>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X</a:t>
            </a:r>
            <a:br>
              <a:rPr lang="en-US" sz="1200">
                <a:latin typeface="Arial" pitchFamily="34" charset="0"/>
                <a:ea typeface="ＭＳ Ｐゴシック" pitchFamily="34" charset="-128"/>
                <a:cs typeface="Arial" pitchFamily="34" charset="0"/>
              </a:rPr>
            </a:br>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endParaRPr lang="en-US">
              <a:latin typeface="Arial" pitchFamily="34" charset="0"/>
              <a:ea typeface="ＭＳ Ｐゴシック" pitchFamily="34" charset="-128"/>
              <a:cs typeface="Arial" pitchFamily="34" charset="0"/>
            </a:endParaRPr>
          </a:p>
        </p:txBody>
      </p:sp>
      <p:sp>
        <p:nvSpPr>
          <p:cNvPr id="357381" name="Text Box 8"/>
          <p:cNvSpPr txBox="1">
            <a:spLocks noChangeArrowheads="1"/>
          </p:cNvSpPr>
          <p:nvPr/>
        </p:nvSpPr>
        <p:spPr bwMode="auto">
          <a:xfrm>
            <a:off x="7467600" y="3429000"/>
            <a:ext cx="28575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X</a:t>
            </a:r>
            <a:endParaRPr lang="en-US">
              <a:latin typeface="Arial" pitchFamily="34" charset="0"/>
              <a:ea typeface="ＭＳ Ｐゴシック" pitchFamily="34" charset="-128"/>
              <a:cs typeface="Arial" pitchFamily="34" charset="0"/>
            </a:endParaRPr>
          </a:p>
        </p:txBody>
      </p:sp>
      <p:sp>
        <p:nvSpPr>
          <p:cNvPr id="357382" name="Text Box 9"/>
          <p:cNvSpPr txBox="1">
            <a:spLocks noChangeArrowheads="1"/>
          </p:cNvSpPr>
          <p:nvPr/>
        </p:nvSpPr>
        <p:spPr bwMode="auto">
          <a:xfrm>
            <a:off x="1466850" y="3429000"/>
            <a:ext cx="304800" cy="276225"/>
          </a:xfrm>
          <a:prstGeom prst="rect">
            <a:avLst/>
          </a:prstGeom>
          <a:noFill/>
          <a:ln w="9525">
            <a:noFill/>
            <a:miter lim="800000"/>
            <a:headEnd/>
            <a:tailEnd/>
          </a:ln>
        </p:spPr>
        <p:txBody>
          <a:bodyPr wrap="none">
            <a:spAutoFit/>
          </a:bodyPr>
          <a:lstStyle/>
          <a:p>
            <a:r>
              <a:rPr lang="en-US" sz="1200">
                <a:latin typeface="Arial" pitchFamily="34" charset="0"/>
                <a:ea typeface="ＭＳ Ｐゴシック" pitchFamily="34" charset="-128"/>
                <a:cs typeface="Arial" pitchFamily="34" charset="0"/>
              </a:rPr>
              <a:t>O</a:t>
            </a:r>
            <a:endParaRPr lang="en-US">
              <a:latin typeface="Arial" pitchFamily="34" charset="0"/>
              <a:ea typeface="ＭＳ Ｐゴシック" pitchFamily="34" charset="-128"/>
              <a:cs typeface="Arial" pitchFamily="34" charset="0"/>
            </a:endParaRPr>
          </a:p>
        </p:txBody>
      </p:sp>
      <p:sp>
        <p:nvSpPr>
          <p:cNvPr id="357383" name="Text Box 10"/>
          <p:cNvSpPr txBox="1">
            <a:spLocks noChangeArrowheads="1"/>
          </p:cNvSpPr>
          <p:nvPr/>
        </p:nvSpPr>
        <p:spPr bwMode="auto">
          <a:xfrm>
            <a:off x="6705600" y="2438400"/>
            <a:ext cx="53340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O X</a:t>
            </a:r>
            <a:endParaRPr lang="en-US">
              <a:latin typeface="Arial" pitchFamily="34" charset="0"/>
              <a:ea typeface="ＭＳ Ｐゴシック" pitchFamily="34" charset="-128"/>
              <a:cs typeface="Arial" pitchFamily="34" charset="0"/>
            </a:endParaRPr>
          </a:p>
        </p:txBody>
      </p:sp>
      <p:sp>
        <p:nvSpPr>
          <p:cNvPr id="357384" name="Rectangle 47"/>
          <p:cNvSpPr>
            <a:spLocks noChangeArrowheads="1"/>
          </p:cNvSpPr>
          <p:nvPr/>
        </p:nvSpPr>
        <p:spPr bwMode="auto">
          <a:xfrm>
            <a:off x="7543800" y="4267200"/>
            <a:ext cx="342900" cy="458788"/>
          </a:xfrm>
          <a:prstGeom prst="rect">
            <a:avLst/>
          </a:prstGeom>
          <a:noFill/>
          <a:ln w="12700">
            <a:noFill/>
            <a:miter lim="800000"/>
            <a:headEnd/>
            <a:tailEnd/>
          </a:ln>
        </p:spPr>
        <p:txBody>
          <a:bodyPr wrap="none" lIns="90488" tIns="44450" rIns="90488" bIns="44450">
            <a:spAutoFit/>
          </a:bodyPr>
          <a:lstStyle/>
          <a:p>
            <a:r>
              <a:rPr lang="en-US" sz="2400">
                <a:latin typeface="Arial" pitchFamily="34" charset="0"/>
                <a:ea typeface="ＭＳ Ｐゴシック" pitchFamily="34" charset="-128"/>
                <a:cs typeface="Arial" pitchFamily="34" charset="0"/>
              </a:rPr>
              <a:t>L</a:t>
            </a:r>
          </a:p>
        </p:txBody>
      </p:sp>
      <p:sp>
        <p:nvSpPr>
          <p:cNvPr id="357385" name="Text Box 10"/>
          <p:cNvSpPr txBox="1">
            <a:spLocks noChangeArrowheads="1"/>
          </p:cNvSpPr>
          <p:nvPr/>
        </p:nvSpPr>
        <p:spPr bwMode="auto">
          <a:xfrm>
            <a:off x="8077200" y="3429000"/>
            <a:ext cx="762000" cy="338138"/>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X     O</a:t>
            </a:r>
            <a:r>
              <a:rPr lang="en-US" sz="1600">
                <a:latin typeface="Arial" pitchFamily="34" charset="0"/>
                <a:ea typeface="ＭＳ Ｐゴシック" pitchFamily="34" charset="-128"/>
                <a:cs typeface="Arial" pitchFamily="34" charset="0"/>
              </a:rPr>
              <a:t>•</a:t>
            </a:r>
            <a:r>
              <a:rPr lang="en-US" sz="1200">
                <a:latin typeface="Arial" pitchFamily="34" charset="0"/>
                <a:ea typeface="ＭＳ Ｐゴシック" pitchFamily="34" charset="-128"/>
                <a:cs typeface="Arial" pitchFamily="34" charset="0"/>
              </a:rPr>
              <a:t> </a:t>
            </a:r>
            <a:br>
              <a:rPr lang="en-US" sz="1200">
                <a:latin typeface="Arial" pitchFamily="34" charset="0"/>
                <a:ea typeface="ＭＳ Ｐゴシック" pitchFamily="34" charset="-128"/>
                <a:cs typeface="Arial" pitchFamily="34" charset="0"/>
              </a:rPr>
            </a:br>
            <a:endParaRPr lang="en-US">
              <a:latin typeface="Arial" pitchFamily="34" charset="0"/>
              <a:ea typeface="ＭＳ Ｐゴシック" pitchFamily="34" charset="-128"/>
              <a:cs typeface="Arial" pitchFamily="34" charset="0"/>
            </a:endParaRPr>
          </a:p>
        </p:txBody>
      </p:sp>
      <p:cxnSp>
        <p:nvCxnSpPr>
          <p:cNvPr id="54295" name="Straight Connector 26"/>
          <p:cNvCxnSpPr>
            <a:cxnSpLocks noChangeShapeType="1"/>
          </p:cNvCxnSpPr>
          <p:nvPr/>
        </p:nvCxnSpPr>
        <p:spPr bwMode="auto">
          <a:xfrm rot="10800000" flipV="1">
            <a:off x="7010400" y="3657600"/>
            <a:ext cx="1524000" cy="1219200"/>
          </a:xfrm>
          <a:prstGeom prst="line">
            <a:avLst/>
          </a:prstGeom>
          <a:noFill/>
          <a:ln w="12700">
            <a:solidFill>
              <a:schemeClr val="accent6">
                <a:lumMod val="75000"/>
              </a:schemeClr>
            </a:solidFill>
            <a:prstDash val="sysDash"/>
            <a:round/>
            <a:headEnd/>
            <a:tailEnd/>
          </a:ln>
        </p:spPr>
      </p:cxnSp>
      <p:sp>
        <p:nvSpPr>
          <p:cNvPr id="357387" name="Title 22"/>
          <p:cNvSpPr>
            <a:spLocks noGrp="1"/>
          </p:cNvSpPr>
          <p:nvPr>
            <p:ph type="title" idx="4294967295"/>
          </p:nvPr>
        </p:nvSpPr>
        <p:spPr>
          <a:xfrm>
            <a:off x="457200" y="152400"/>
            <a:ext cx="8229600" cy="1143000"/>
          </a:xfrm>
          <a:ln/>
        </p:spPr>
        <p:txBody>
          <a:bodyPr/>
          <a:lstStyle/>
          <a:p>
            <a:r>
              <a:rPr lang="en-US" sz="4000" b="1">
                <a:latin typeface="Arial" pitchFamily="34" charset="0"/>
                <a:cs typeface="Arial" pitchFamily="34" charset="0"/>
              </a:rPr>
              <a:t>Next pass</a:t>
            </a:r>
            <a:r>
              <a:rPr lang="en-US" sz="4800"/>
              <a:t/>
            </a:r>
            <a:br>
              <a:rPr lang="en-US" sz="4800"/>
            </a:br>
            <a:endParaRPr lang="en-US" sz="4800"/>
          </a:p>
        </p:txBody>
      </p:sp>
      <p:sp>
        <p:nvSpPr>
          <p:cNvPr id="357388" name="Rectangle 47"/>
          <p:cNvSpPr>
            <a:spLocks noChangeArrowheads="1"/>
          </p:cNvSpPr>
          <p:nvPr/>
        </p:nvSpPr>
        <p:spPr bwMode="auto">
          <a:xfrm>
            <a:off x="5791200" y="1752600"/>
            <a:ext cx="365125" cy="458788"/>
          </a:xfrm>
          <a:prstGeom prst="rect">
            <a:avLst/>
          </a:prstGeom>
          <a:noFill/>
          <a:ln w="12700">
            <a:noFill/>
            <a:miter lim="800000"/>
            <a:headEnd/>
            <a:tailEnd/>
          </a:ln>
        </p:spPr>
        <p:txBody>
          <a:bodyPr wrap="none" lIns="90488" tIns="44450" rIns="90488" bIns="44450">
            <a:spAutoFit/>
          </a:bodyPr>
          <a:lstStyle/>
          <a:p>
            <a:r>
              <a:rPr lang="en-US" sz="2400">
                <a:latin typeface="Arial" pitchFamily="34" charset="0"/>
                <a:ea typeface="ＭＳ Ｐゴシック" pitchFamily="34" charset="-128"/>
                <a:cs typeface="Arial" pitchFamily="34" charset="0"/>
              </a:rPr>
              <a:t>T</a:t>
            </a:r>
          </a:p>
        </p:txBody>
      </p:sp>
      <p:sp>
        <p:nvSpPr>
          <p:cNvPr id="357389" name="Text Box 10"/>
          <p:cNvSpPr txBox="1">
            <a:spLocks noChangeArrowheads="1"/>
          </p:cNvSpPr>
          <p:nvPr/>
        </p:nvSpPr>
        <p:spPr bwMode="auto">
          <a:xfrm>
            <a:off x="6172200" y="1219200"/>
            <a:ext cx="2743200" cy="738188"/>
          </a:xfrm>
          <a:prstGeom prst="rect">
            <a:avLst/>
          </a:prstGeom>
          <a:noFill/>
          <a:ln w="9525">
            <a:noFill/>
            <a:miter lim="800000"/>
            <a:headEnd/>
            <a:tailEnd/>
          </a:ln>
        </p:spPr>
        <p:txBody>
          <a:bodyPr>
            <a:spAutoFit/>
          </a:bodyPr>
          <a:lstStyle/>
          <a:p>
            <a:pPr algn="ctr"/>
            <a:r>
              <a:rPr lang="en-US">
                <a:solidFill>
                  <a:srgbClr val="0000FF"/>
                </a:solidFill>
                <a:latin typeface="Arial" pitchFamily="34" charset="0"/>
                <a:ea typeface="ＭＳ Ｐゴシック" pitchFamily="34" charset="-128"/>
                <a:cs typeface="Arial" pitchFamily="34" charset="0"/>
              </a:rPr>
              <a:t>Team O has the ball ball</a:t>
            </a:r>
            <a:br>
              <a:rPr lang="en-US">
                <a:solidFill>
                  <a:srgbClr val="0000FF"/>
                </a:solidFill>
                <a:latin typeface="Arial" pitchFamily="34" charset="0"/>
                <a:ea typeface="ＭＳ Ｐゴシック" pitchFamily="34" charset="-128"/>
                <a:cs typeface="Arial" pitchFamily="34" charset="0"/>
              </a:rPr>
            </a:br>
            <a:r>
              <a:rPr lang="en-US">
                <a:solidFill>
                  <a:srgbClr val="0000FF"/>
                </a:solidFill>
                <a:latin typeface="Arial" pitchFamily="34" charset="0"/>
                <a:ea typeface="ＭＳ Ｐゴシック" pitchFamily="34" charset="-128"/>
                <a:cs typeface="Arial" pitchFamily="34" charset="0"/>
              </a:rPr>
              <a:t>behind the goal. Where is</a:t>
            </a:r>
            <a:br>
              <a:rPr lang="en-US">
                <a:solidFill>
                  <a:srgbClr val="0000FF"/>
                </a:solidFill>
                <a:latin typeface="Arial" pitchFamily="34" charset="0"/>
                <a:ea typeface="ＭＳ Ｐゴシック" pitchFamily="34" charset="-128"/>
                <a:cs typeface="Arial" pitchFamily="34" charset="0"/>
              </a:rPr>
            </a:br>
            <a:r>
              <a:rPr lang="en-US">
                <a:solidFill>
                  <a:srgbClr val="0000FF"/>
                </a:solidFill>
                <a:latin typeface="Arial" pitchFamily="34" charset="0"/>
                <a:ea typeface="ＭＳ Ｐゴシック" pitchFamily="34" charset="-128"/>
                <a:cs typeface="Arial" pitchFamily="34" charset="0"/>
              </a:rPr>
              <a:t>the next pass?</a:t>
            </a:r>
          </a:p>
        </p:txBody>
      </p:sp>
      <p:sp>
        <p:nvSpPr>
          <p:cNvPr id="357390" name="Text Box 10"/>
          <p:cNvSpPr txBox="1">
            <a:spLocks noChangeArrowheads="1"/>
          </p:cNvSpPr>
          <p:nvPr/>
        </p:nvSpPr>
        <p:spPr bwMode="auto">
          <a:xfrm>
            <a:off x="6858000" y="4800600"/>
            <a:ext cx="53340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O X</a:t>
            </a:r>
            <a:endParaRPr lang="en-US">
              <a:latin typeface="Arial" pitchFamily="34" charset="0"/>
              <a:ea typeface="ＭＳ Ｐゴシック" pitchFamily="34" charset="-128"/>
              <a:cs typeface="Arial" pitchFamily="34" charset="0"/>
            </a:endParaRPr>
          </a:p>
        </p:txBody>
      </p:sp>
      <p:sp>
        <p:nvSpPr>
          <p:cNvPr id="37" name="Text Box 10"/>
          <p:cNvSpPr txBox="1">
            <a:spLocks noChangeArrowheads="1"/>
          </p:cNvSpPr>
          <p:nvPr/>
        </p:nvSpPr>
        <p:spPr bwMode="auto">
          <a:xfrm>
            <a:off x="6172200" y="5105400"/>
            <a:ext cx="2743200" cy="738188"/>
          </a:xfrm>
          <a:prstGeom prst="rect">
            <a:avLst/>
          </a:prstGeom>
          <a:noFill/>
          <a:ln w="9525">
            <a:noFill/>
            <a:miter lim="800000"/>
            <a:headEnd/>
            <a:tailEnd/>
          </a:ln>
        </p:spPr>
        <p:txBody>
          <a:bodyPr>
            <a:spAutoFit/>
          </a:bodyPr>
          <a:lstStyle/>
          <a:p>
            <a:pPr algn="ctr"/>
            <a:r>
              <a:rPr lang="en-US">
                <a:solidFill>
                  <a:srgbClr val="0000FF"/>
                </a:solidFill>
                <a:latin typeface="Arial" pitchFamily="34" charset="0"/>
                <a:ea typeface="ＭＳ Ｐゴシック" pitchFamily="34" charset="-128"/>
                <a:cs typeface="Arial" pitchFamily="34" charset="0"/>
              </a:rPr>
              <a:t>L needs to be outside passing lane, but not necessarily out as far as the wing players</a:t>
            </a:r>
          </a:p>
        </p:txBody>
      </p:sp>
    </p:spTree>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29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02" name="Picture 12" descr="Lacrosse Field.bmp"/>
          <p:cNvPicPr>
            <a:picLocks noChangeAspect="1"/>
          </p:cNvPicPr>
          <p:nvPr/>
        </p:nvPicPr>
        <p:blipFill>
          <a:blip r:embed="rId2" cstate="print"/>
          <a:srcRect/>
          <a:stretch>
            <a:fillRect/>
          </a:stretch>
        </p:blipFill>
        <p:spPr bwMode="auto">
          <a:xfrm>
            <a:off x="304800" y="838200"/>
            <a:ext cx="8575675" cy="5334000"/>
          </a:xfrm>
          <a:prstGeom prst="rect">
            <a:avLst/>
          </a:prstGeom>
          <a:solidFill>
            <a:srgbClr val="FF0000"/>
          </a:solidFill>
          <a:ln w="9525">
            <a:noFill/>
            <a:miter lim="800000"/>
            <a:headEnd/>
            <a:tailEnd/>
          </a:ln>
        </p:spPr>
      </p:pic>
      <p:sp>
        <p:nvSpPr>
          <p:cNvPr id="358403" name="Rectangle 8"/>
          <p:cNvSpPr txBox="1">
            <a:spLocks noChangeArrowheads="1"/>
          </p:cNvSpPr>
          <p:nvPr/>
        </p:nvSpPr>
        <p:spPr bwMode="auto">
          <a:xfrm>
            <a:off x="304800" y="228600"/>
            <a:ext cx="8610600" cy="762000"/>
          </a:xfrm>
          <a:prstGeom prst="rect">
            <a:avLst/>
          </a:prstGeom>
          <a:noFill/>
          <a:ln w="9525">
            <a:noFill/>
            <a:miter lim="800000"/>
            <a:headEnd/>
            <a:tailEnd/>
          </a:ln>
        </p:spPr>
        <p:txBody>
          <a:bodyPr/>
          <a:lstStyle/>
          <a:p>
            <a:pPr algn="ctr"/>
            <a:endParaRPr lang="en-US" sz="3600" b="1">
              <a:solidFill>
                <a:schemeClr val="tx2"/>
              </a:solidFill>
              <a:latin typeface="Arial" pitchFamily="34" charset="0"/>
              <a:ea typeface="ＭＳ Ｐゴシック" pitchFamily="34" charset="-128"/>
              <a:cs typeface="Arial" pitchFamily="34" charset="0"/>
            </a:endParaRPr>
          </a:p>
        </p:txBody>
      </p:sp>
      <p:sp>
        <p:nvSpPr>
          <p:cNvPr id="358404" name="Text Box 4"/>
          <p:cNvSpPr txBox="1">
            <a:spLocks noChangeArrowheads="1"/>
          </p:cNvSpPr>
          <p:nvPr/>
        </p:nvSpPr>
        <p:spPr bwMode="auto">
          <a:xfrm>
            <a:off x="6267450" y="2895600"/>
            <a:ext cx="304800" cy="2124075"/>
          </a:xfrm>
          <a:prstGeom prst="rect">
            <a:avLst/>
          </a:prstGeom>
          <a:noFill/>
          <a:ln w="9525">
            <a:noFill/>
            <a:miter lim="800000"/>
            <a:headEnd/>
            <a:tailEnd/>
          </a:ln>
        </p:spPr>
        <p:txBody>
          <a:bodyPr wrap="none">
            <a:spAutoFit/>
          </a:bodyPr>
          <a:lstStyle/>
          <a:p>
            <a:r>
              <a:rPr lang="en-US" sz="1200">
                <a:latin typeface="Arial" pitchFamily="34" charset="0"/>
                <a:ea typeface="ＭＳ Ｐゴシック" pitchFamily="34" charset="-128"/>
                <a:cs typeface="Arial" pitchFamily="34" charset="0"/>
              </a:rPr>
              <a:t>X</a:t>
            </a:r>
            <a:br>
              <a:rPr lang="en-US" sz="1200">
                <a:latin typeface="Arial" pitchFamily="34" charset="0"/>
                <a:ea typeface="ＭＳ Ｐゴシック" pitchFamily="34" charset="-128"/>
                <a:cs typeface="Arial" pitchFamily="34" charset="0"/>
              </a:rPr>
            </a:br>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p:txBody>
      </p:sp>
      <p:sp>
        <p:nvSpPr>
          <p:cNvPr id="358405" name="Text Box 7"/>
          <p:cNvSpPr txBox="1">
            <a:spLocks noChangeArrowheads="1"/>
          </p:cNvSpPr>
          <p:nvPr/>
        </p:nvSpPr>
        <p:spPr bwMode="auto">
          <a:xfrm>
            <a:off x="4191000" y="2057400"/>
            <a:ext cx="303213" cy="3600450"/>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X</a:t>
            </a:r>
            <a:br>
              <a:rPr lang="en-US" sz="1200">
                <a:latin typeface="Arial" pitchFamily="34" charset="0"/>
                <a:ea typeface="ＭＳ Ｐゴシック" pitchFamily="34" charset="-128"/>
                <a:cs typeface="Arial" pitchFamily="34" charset="0"/>
              </a:rPr>
            </a:br>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endParaRPr lang="en-US">
              <a:latin typeface="Arial" pitchFamily="34" charset="0"/>
              <a:ea typeface="ＭＳ Ｐゴシック" pitchFamily="34" charset="-128"/>
              <a:cs typeface="Arial" pitchFamily="34" charset="0"/>
            </a:endParaRPr>
          </a:p>
        </p:txBody>
      </p:sp>
      <p:sp>
        <p:nvSpPr>
          <p:cNvPr id="358406" name="Text Box 8"/>
          <p:cNvSpPr txBox="1">
            <a:spLocks noChangeArrowheads="1"/>
          </p:cNvSpPr>
          <p:nvPr/>
        </p:nvSpPr>
        <p:spPr bwMode="auto">
          <a:xfrm>
            <a:off x="7467600" y="3657600"/>
            <a:ext cx="28575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X</a:t>
            </a:r>
            <a:endParaRPr lang="en-US">
              <a:latin typeface="Arial" pitchFamily="34" charset="0"/>
              <a:ea typeface="ＭＳ Ｐゴシック" pitchFamily="34" charset="-128"/>
              <a:cs typeface="Arial" pitchFamily="34" charset="0"/>
            </a:endParaRPr>
          </a:p>
        </p:txBody>
      </p:sp>
      <p:sp>
        <p:nvSpPr>
          <p:cNvPr id="358407" name="Text Box 9"/>
          <p:cNvSpPr txBox="1">
            <a:spLocks noChangeArrowheads="1"/>
          </p:cNvSpPr>
          <p:nvPr/>
        </p:nvSpPr>
        <p:spPr bwMode="auto">
          <a:xfrm>
            <a:off x="1466850" y="3657600"/>
            <a:ext cx="304800" cy="276225"/>
          </a:xfrm>
          <a:prstGeom prst="rect">
            <a:avLst/>
          </a:prstGeom>
          <a:noFill/>
          <a:ln w="9525">
            <a:noFill/>
            <a:miter lim="800000"/>
            <a:headEnd/>
            <a:tailEnd/>
          </a:ln>
        </p:spPr>
        <p:txBody>
          <a:bodyPr wrap="none">
            <a:spAutoFit/>
          </a:bodyPr>
          <a:lstStyle/>
          <a:p>
            <a:r>
              <a:rPr lang="en-US" sz="1200">
                <a:latin typeface="Arial" pitchFamily="34" charset="0"/>
                <a:ea typeface="ＭＳ Ｐゴシック" pitchFamily="34" charset="-128"/>
                <a:cs typeface="Arial" pitchFamily="34" charset="0"/>
              </a:rPr>
              <a:t>O</a:t>
            </a:r>
            <a:endParaRPr lang="en-US">
              <a:latin typeface="Arial" pitchFamily="34" charset="0"/>
              <a:ea typeface="ＭＳ Ｐゴシック" pitchFamily="34" charset="-128"/>
              <a:cs typeface="Arial" pitchFamily="34" charset="0"/>
            </a:endParaRPr>
          </a:p>
        </p:txBody>
      </p:sp>
      <p:sp>
        <p:nvSpPr>
          <p:cNvPr id="358408" name="Text Box 10"/>
          <p:cNvSpPr txBox="1">
            <a:spLocks noChangeArrowheads="1"/>
          </p:cNvSpPr>
          <p:nvPr/>
        </p:nvSpPr>
        <p:spPr bwMode="auto">
          <a:xfrm>
            <a:off x="8229600" y="3581400"/>
            <a:ext cx="53340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X  O</a:t>
            </a:r>
            <a:endParaRPr lang="en-US">
              <a:latin typeface="Arial" pitchFamily="34" charset="0"/>
              <a:ea typeface="ＭＳ Ｐゴシック" pitchFamily="34" charset="-128"/>
              <a:cs typeface="Arial" pitchFamily="34" charset="0"/>
            </a:endParaRPr>
          </a:p>
        </p:txBody>
      </p:sp>
      <p:sp>
        <p:nvSpPr>
          <p:cNvPr id="358409" name="Text Box 10"/>
          <p:cNvSpPr txBox="1">
            <a:spLocks noChangeArrowheads="1"/>
          </p:cNvSpPr>
          <p:nvPr/>
        </p:nvSpPr>
        <p:spPr bwMode="auto">
          <a:xfrm>
            <a:off x="6858000" y="4114800"/>
            <a:ext cx="53340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O X</a:t>
            </a:r>
            <a:endParaRPr lang="en-US">
              <a:latin typeface="Arial" pitchFamily="34" charset="0"/>
              <a:ea typeface="ＭＳ Ｐゴシック" pitchFamily="34" charset="-128"/>
              <a:cs typeface="Arial" pitchFamily="34" charset="0"/>
            </a:endParaRPr>
          </a:p>
        </p:txBody>
      </p:sp>
      <p:sp>
        <p:nvSpPr>
          <p:cNvPr id="358410" name="Text Box 10"/>
          <p:cNvSpPr txBox="1">
            <a:spLocks noChangeArrowheads="1"/>
          </p:cNvSpPr>
          <p:nvPr/>
        </p:nvSpPr>
        <p:spPr bwMode="auto">
          <a:xfrm>
            <a:off x="7239000" y="2438400"/>
            <a:ext cx="533400" cy="52387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O</a:t>
            </a:r>
            <a:r>
              <a:rPr lang="en-US" sz="1600">
                <a:latin typeface="Arial" pitchFamily="34" charset="0"/>
                <a:ea typeface="ＭＳ Ｐゴシック" pitchFamily="34" charset="-128"/>
                <a:cs typeface="Arial" pitchFamily="34" charset="0"/>
              </a:rPr>
              <a:t>•</a:t>
            </a:r>
            <a:r>
              <a:rPr lang="en-US" sz="1200">
                <a:latin typeface="Arial" pitchFamily="34" charset="0"/>
                <a:ea typeface="ＭＳ Ｐゴシック" pitchFamily="34" charset="-128"/>
                <a:cs typeface="Arial" pitchFamily="34" charset="0"/>
              </a:rPr>
              <a:t> </a:t>
            </a:r>
            <a:br>
              <a:rPr lang="en-US" sz="1200">
                <a:latin typeface="Arial" pitchFamily="34" charset="0"/>
                <a:ea typeface="ＭＳ Ｐゴシック" pitchFamily="34" charset="-128"/>
                <a:cs typeface="Arial" pitchFamily="34" charset="0"/>
              </a:rPr>
            </a:br>
            <a:r>
              <a:rPr lang="en-US" sz="1200">
                <a:latin typeface="Arial" pitchFamily="34" charset="0"/>
                <a:ea typeface="ＭＳ Ｐゴシック" pitchFamily="34" charset="-128"/>
                <a:cs typeface="Arial" pitchFamily="34" charset="0"/>
              </a:rPr>
              <a:t>X</a:t>
            </a:r>
            <a:endParaRPr lang="en-US">
              <a:latin typeface="Arial" pitchFamily="34" charset="0"/>
              <a:ea typeface="ＭＳ Ｐゴシック" pitchFamily="34" charset="-128"/>
              <a:cs typeface="Arial" pitchFamily="34" charset="0"/>
            </a:endParaRPr>
          </a:p>
        </p:txBody>
      </p:sp>
      <p:grpSp>
        <p:nvGrpSpPr>
          <p:cNvPr id="2" name="Group 41"/>
          <p:cNvGrpSpPr>
            <a:grpSpLocks/>
          </p:cNvGrpSpPr>
          <p:nvPr/>
        </p:nvGrpSpPr>
        <p:grpSpPr bwMode="auto">
          <a:xfrm>
            <a:off x="4572000" y="4038600"/>
            <a:ext cx="3314700" cy="2058988"/>
            <a:chOff x="4571405" y="4038600"/>
            <a:chExt cx="3315295" cy="2058988"/>
          </a:xfrm>
        </p:grpSpPr>
        <p:sp>
          <p:nvSpPr>
            <p:cNvPr id="358412" name="Rectangle 47"/>
            <p:cNvSpPr>
              <a:spLocks noChangeArrowheads="1"/>
            </p:cNvSpPr>
            <p:nvPr/>
          </p:nvSpPr>
          <p:spPr bwMode="auto">
            <a:xfrm>
              <a:off x="7543800" y="4038600"/>
              <a:ext cx="342900" cy="458788"/>
            </a:xfrm>
            <a:prstGeom prst="rect">
              <a:avLst/>
            </a:prstGeom>
            <a:noFill/>
            <a:ln w="12700">
              <a:noFill/>
              <a:miter lim="800000"/>
              <a:headEnd/>
              <a:tailEnd/>
            </a:ln>
          </p:spPr>
          <p:txBody>
            <a:bodyPr wrap="none" lIns="90488" tIns="44450" rIns="90488" bIns="44450">
              <a:spAutoFit/>
            </a:bodyPr>
            <a:lstStyle/>
            <a:p>
              <a:r>
                <a:rPr lang="en-US" sz="2400">
                  <a:solidFill>
                    <a:srgbClr val="660066"/>
                  </a:solidFill>
                  <a:latin typeface="Arial" pitchFamily="34" charset="0"/>
                  <a:ea typeface="ＭＳ Ｐゴシック" pitchFamily="34" charset="-128"/>
                  <a:cs typeface="Arial" pitchFamily="34" charset="0"/>
                </a:rPr>
                <a:t>L</a:t>
              </a:r>
            </a:p>
          </p:txBody>
        </p:sp>
        <p:cxnSp>
          <p:nvCxnSpPr>
            <p:cNvPr id="358413" name="Straight Arrow Connector 30"/>
            <p:cNvCxnSpPr>
              <a:cxnSpLocks noChangeShapeType="1"/>
            </p:cNvCxnSpPr>
            <p:nvPr/>
          </p:nvCxnSpPr>
          <p:spPr bwMode="auto">
            <a:xfrm>
              <a:off x="5943254" y="4419600"/>
              <a:ext cx="1656427" cy="1"/>
            </a:xfrm>
            <a:prstGeom prst="straightConnector1">
              <a:avLst/>
            </a:prstGeom>
            <a:noFill/>
            <a:ln w="12700">
              <a:solidFill>
                <a:srgbClr val="660066"/>
              </a:solidFill>
              <a:round/>
              <a:headEnd/>
              <a:tailEnd type="arrow" w="med" len="med"/>
            </a:ln>
          </p:spPr>
        </p:cxnSp>
        <p:cxnSp>
          <p:nvCxnSpPr>
            <p:cNvPr id="358414" name="Straight Connector 26"/>
            <p:cNvCxnSpPr>
              <a:cxnSpLocks noChangeShapeType="1"/>
            </p:cNvCxnSpPr>
            <p:nvPr/>
          </p:nvCxnSpPr>
          <p:spPr bwMode="auto">
            <a:xfrm rot="5400000">
              <a:off x="6666309" y="5067697"/>
              <a:ext cx="2058988" cy="794"/>
            </a:xfrm>
            <a:prstGeom prst="line">
              <a:avLst/>
            </a:prstGeom>
            <a:noFill/>
            <a:ln w="12700">
              <a:solidFill>
                <a:srgbClr val="FF0000"/>
              </a:solidFill>
              <a:prstDash val="sysDash"/>
              <a:round/>
              <a:headEnd/>
              <a:tailEnd/>
            </a:ln>
          </p:spPr>
        </p:cxnSp>
        <p:sp>
          <p:nvSpPr>
            <p:cNvPr id="358415" name="Text Box 10"/>
            <p:cNvSpPr txBox="1">
              <a:spLocks noChangeArrowheads="1"/>
            </p:cNvSpPr>
            <p:nvPr/>
          </p:nvSpPr>
          <p:spPr bwMode="auto">
            <a:xfrm>
              <a:off x="4571405" y="4038600"/>
              <a:ext cx="1524274" cy="954107"/>
            </a:xfrm>
            <a:prstGeom prst="rect">
              <a:avLst/>
            </a:prstGeom>
            <a:noFill/>
            <a:ln w="9525">
              <a:noFill/>
              <a:miter lim="800000"/>
              <a:headEnd/>
              <a:tailEnd/>
            </a:ln>
          </p:spPr>
          <p:txBody>
            <a:bodyPr>
              <a:spAutoFit/>
            </a:bodyPr>
            <a:lstStyle/>
            <a:p>
              <a:pPr algn="ctr"/>
              <a:r>
                <a:rPr lang="en-US">
                  <a:solidFill>
                    <a:srgbClr val="660066"/>
                  </a:solidFill>
                  <a:latin typeface="Arial" pitchFamily="34" charset="0"/>
                  <a:ea typeface="ＭＳ Ｐゴシック" pitchFamily="34" charset="-128"/>
                  <a:cs typeface="Arial" pitchFamily="34" charset="0"/>
                </a:rPr>
                <a:t>Ball loose or in offensive possession—L goes to the GLE</a:t>
              </a:r>
            </a:p>
          </p:txBody>
        </p:sp>
      </p:grpSp>
      <p:sp>
        <p:nvSpPr>
          <p:cNvPr id="358416" name="Title 22"/>
          <p:cNvSpPr>
            <a:spLocks noGrp="1"/>
          </p:cNvSpPr>
          <p:nvPr>
            <p:ph type="title" idx="4294967295"/>
          </p:nvPr>
        </p:nvSpPr>
        <p:spPr>
          <a:xfrm>
            <a:off x="427038" y="0"/>
            <a:ext cx="8229600" cy="1143000"/>
          </a:xfrm>
          <a:ln/>
        </p:spPr>
        <p:txBody>
          <a:bodyPr/>
          <a:lstStyle/>
          <a:p>
            <a:r>
              <a:rPr lang="en-US" sz="4000" b="1">
                <a:latin typeface="Arial" pitchFamily="34" charset="0"/>
                <a:cs typeface="Arial" pitchFamily="34" charset="0"/>
              </a:rPr>
              <a:t>Key places to go</a:t>
            </a:r>
            <a:r>
              <a:rPr lang="en-US" sz="4800"/>
              <a:t/>
            </a:r>
            <a:br>
              <a:rPr lang="en-US" sz="4800"/>
            </a:br>
            <a:endParaRPr lang="en-US" sz="4800"/>
          </a:p>
        </p:txBody>
      </p:sp>
      <p:grpSp>
        <p:nvGrpSpPr>
          <p:cNvPr id="3" name="Group 42"/>
          <p:cNvGrpSpPr>
            <a:grpSpLocks/>
          </p:cNvGrpSpPr>
          <p:nvPr/>
        </p:nvGrpSpPr>
        <p:grpSpPr bwMode="auto">
          <a:xfrm>
            <a:off x="7731125" y="4008438"/>
            <a:ext cx="1117600" cy="2139950"/>
            <a:chOff x="7731760" y="4008120"/>
            <a:chExt cx="1117600" cy="2141657"/>
          </a:xfrm>
        </p:grpSpPr>
        <p:sp>
          <p:nvSpPr>
            <p:cNvPr id="358418" name="Rectangle 47"/>
            <p:cNvSpPr>
              <a:spLocks noChangeArrowheads="1"/>
            </p:cNvSpPr>
            <p:nvPr/>
          </p:nvSpPr>
          <p:spPr bwMode="auto">
            <a:xfrm>
              <a:off x="8498840" y="4008120"/>
              <a:ext cx="342900" cy="458788"/>
            </a:xfrm>
            <a:prstGeom prst="rect">
              <a:avLst/>
            </a:prstGeom>
            <a:noFill/>
            <a:ln w="12700">
              <a:noFill/>
              <a:miter lim="800000"/>
              <a:headEnd/>
              <a:tailEnd/>
            </a:ln>
          </p:spPr>
          <p:txBody>
            <a:bodyPr wrap="none" lIns="90488" tIns="44450" rIns="90488" bIns="44450">
              <a:spAutoFit/>
            </a:bodyPr>
            <a:lstStyle/>
            <a:p>
              <a:r>
                <a:rPr lang="en-US" sz="2400">
                  <a:solidFill>
                    <a:srgbClr val="0000FF"/>
                  </a:solidFill>
                  <a:latin typeface="Arial" pitchFamily="34" charset="0"/>
                  <a:ea typeface="ＭＳ Ｐゴシック" pitchFamily="34" charset="-128"/>
                  <a:cs typeface="Arial" pitchFamily="34" charset="0"/>
                </a:rPr>
                <a:t>L</a:t>
              </a:r>
            </a:p>
          </p:txBody>
        </p:sp>
        <p:sp>
          <p:nvSpPr>
            <p:cNvPr id="358419" name="Text Box 10"/>
            <p:cNvSpPr txBox="1">
              <a:spLocks noChangeArrowheads="1"/>
            </p:cNvSpPr>
            <p:nvPr/>
          </p:nvSpPr>
          <p:spPr bwMode="auto">
            <a:xfrm>
              <a:off x="7731760" y="5410729"/>
              <a:ext cx="1117600" cy="739048"/>
            </a:xfrm>
            <a:prstGeom prst="rect">
              <a:avLst/>
            </a:prstGeom>
            <a:noFill/>
            <a:ln w="9525">
              <a:noFill/>
              <a:miter lim="800000"/>
              <a:headEnd/>
              <a:tailEnd/>
            </a:ln>
          </p:spPr>
          <p:txBody>
            <a:bodyPr>
              <a:spAutoFit/>
            </a:bodyPr>
            <a:lstStyle/>
            <a:p>
              <a:pPr algn="ctr"/>
              <a:r>
                <a:rPr lang="en-US">
                  <a:solidFill>
                    <a:srgbClr val="0000FF"/>
                  </a:solidFill>
                  <a:latin typeface="Arial" pitchFamily="34" charset="0"/>
                  <a:ea typeface="ＭＳ Ｐゴシック" pitchFamily="34" charset="-128"/>
                  <a:cs typeface="Arial" pitchFamily="34" charset="0"/>
                </a:rPr>
                <a:t>On a shot, L goes to the end line</a:t>
              </a:r>
            </a:p>
          </p:txBody>
        </p:sp>
        <p:cxnSp>
          <p:nvCxnSpPr>
            <p:cNvPr id="358420" name="Straight Arrow Connector 30"/>
            <p:cNvCxnSpPr>
              <a:cxnSpLocks noChangeShapeType="1"/>
              <a:stCxn id="358419" idx="0"/>
            </p:cNvCxnSpPr>
            <p:nvPr/>
          </p:nvCxnSpPr>
          <p:spPr bwMode="auto">
            <a:xfrm rot="5400000" flipH="1" flipV="1">
              <a:off x="7993116" y="4747525"/>
              <a:ext cx="960648" cy="365761"/>
            </a:xfrm>
            <a:prstGeom prst="straightConnector1">
              <a:avLst/>
            </a:prstGeom>
            <a:noFill/>
            <a:ln w="12700">
              <a:solidFill>
                <a:srgbClr val="0000FF"/>
              </a:solidFill>
              <a:round/>
              <a:headEnd/>
              <a:tailEnd type="arrow" w="med" len="med"/>
            </a:ln>
          </p:spPr>
        </p:cxnSp>
      </p:grpSp>
      <p:grpSp>
        <p:nvGrpSpPr>
          <p:cNvPr id="4" name="Group 40"/>
          <p:cNvGrpSpPr>
            <a:grpSpLocks/>
          </p:cNvGrpSpPr>
          <p:nvPr/>
        </p:nvGrpSpPr>
        <p:grpSpPr bwMode="auto">
          <a:xfrm>
            <a:off x="5791200" y="1560513"/>
            <a:ext cx="3048000" cy="803275"/>
            <a:chOff x="5791200" y="1560089"/>
            <a:chExt cx="3048644" cy="803699"/>
          </a:xfrm>
        </p:grpSpPr>
        <p:sp>
          <p:nvSpPr>
            <p:cNvPr id="358422" name="Rectangle 47"/>
            <p:cNvSpPr>
              <a:spLocks noChangeArrowheads="1"/>
            </p:cNvSpPr>
            <p:nvPr/>
          </p:nvSpPr>
          <p:spPr bwMode="auto">
            <a:xfrm>
              <a:off x="5791200" y="1905000"/>
              <a:ext cx="365125" cy="458788"/>
            </a:xfrm>
            <a:prstGeom prst="rect">
              <a:avLst/>
            </a:prstGeom>
            <a:noFill/>
            <a:ln w="12700">
              <a:noFill/>
              <a:miter lim="800000"/>
              <a:headEnd/>
              <a:tailEnd/>
            </a:ln>
          </p:spPr>
          <p:txBody>
            <a:bodyPr wrap="none" lIns="90488" tIns="44450" rIns="90488" bIns="44450">
              <a:spAutoFit/>
            </a:bodyPr>
            <a:lstStyle/>
            <a:p>
              <a:r>
                <a:rPr lang="en-US" sz="2400">
                  <a:latin typeface="Arial" pitchFamily="34" charset="0"/>
                  <a:ea typeface="ＭＳ Ｐゴシック" pitchFamily="34" charset="-128"/>
                  <a:cs typeface="Arial" pitchFamily="34" charset="0"/>
                </a:rPr>
                <a:t>T</a:t>
              </a:r>
            </a:p>
          </p:txBody>
        </p:sp>
        <p:sp>
          <p:nvSpPr>
            <p:cNvPr id="358423" name="Text Box 10"/>
            <p:cNvSpPr txBox="1">
              <a:spLocks noChangeArrowheads="1"/>
            </p:cNvSpPr>
            <p:nvPr/>
          </p:nvSpPr>
          <p:spPr bwMode="auto">
            <a:xfrm>
              <a:off x="6477145" y="1560089"/>
              <a:ext cx="2362699" cy="523496"/>
            </a:xfrm>
            <a:prstGeom prst="rect">
              <a:avLst/>
            </a:prstGeom>
            <a:noFill/>
            <a:ln w="9525">
              <a:noFill/>
              <a:miter lim="800000"/>
              <a:headEnd/>
              <a:tailEnd/>
            </a:ln>
          </p:spPr>
          <p:txBody>
            <a:bodyPr>
              <a:spAutoFit/>
            </a:bodyPr>
            <a:lstStyle/>
            <a:p>
              <a:pPr algn="ctr"/>
              <a:r>
                <a:rPr lang="en-US">
                  <a:solidFill>
                    <a:srgbClr val="000000"/>
                  </a:solidFill>
                  <a:latin typeface="Arial" pitchFamily="34" charset="0"/>
                  <a:ea typeface="ＭＳ Ｐゴシック" pitchFamily="34" charset="-128"/>
                  <a:cs typeface="Arial" pitchFamily="34" charset="0"/>
                </a:rPr>
                <a:t>Ball in possession—T goes to the corner of the box</a:t>
              </a:r>
            </a:p>
          </p:txBody>
        </p:sp>
        <p:cxnSp>
          <p:nvCxnSpPr>
            <p:cNvPr id="358424" name="Straight Arrow Connector 30"/>
            <p:cNvCxnSpPr>
              <a:cxnSpLocks noChangeShapeType="1"/>
            </p:cNvCxnSpPr>
            <p:nvPr/>
          </p:nvCxnSpPr>
          <p:spPr bwMode="auto">
            <a:xfrm rot="10800000" flipV="1">
              <a:off x="6126482" y="1904758"/>
              <a:ext cx="503096" cy="228841"/>
            </a:xfrm>
            <a:prstGeom prst="straightConnector1">
              <a:avLst/>
            </a:prstGeom>
            <a:noFill/>
            <a:ln w="12700">
              <a:solidFill>
                <a:schemeClr val="tx1"/>
              </a:solidFill>
              <a:round/>
              <a:headEnd/>
              <a:tailEnd type="arrow" w="med" len="med"/>
            </a:ln>
          </p:spPr>
        </p:cxnSp>
      </p:grpSp>
      <p:grpSp>
        <p:nvGrpSpPr>
          <p:cNvPr id="5" name="Group 43"/>
          <p:cNvGrpSpPr>
            <a:grpSpLocks/>
          </p:cNvGrpSpPr>
          <p:nvPr/>
        </p:nvGrpSpPr>
        <p:grpSpPr bwMode="auto">
          <a:xfrm>
            <a:off x="304800" y="1447800"/>
            <a:ext cx="4449763" cy="814388"/>
            <a:chOff x="304800" y="1447800"/>
            <a:chExt cx="4449445" cy="815619"/>
          </a:xfrm>
        </p:grpSpPr>
        <p:sp>
          <p:nvSpPr>
            <p:cNvPr id="36" name="Rectangle 47"/>
            <p:cNvSpPr>
              <a:spLocks noChangeArrowheads="1"/>
            </p:cNvSpPr>
            <p:nvPr/>
          </p:nvSpPr>
          <p:spPr bwMode="auto">
            <a:xfrm>
              <a:off x="4389146" y="1447800"/>
              <a:ext cx="365099" cy="459481"/>
            </a:xfrm>
            <a:prstGeom prst="rect">
              <a:avLst/>
            </a:prstGeom>
            <a:noFill/>
            <a:ln w="12700">
              <a:noFill/>
              <a:miter lim="800000"/>
              <a:headEnd/>
              <a:tailEnd/>
            </a:ln>
          </p:spPr>
          <p:txBody>
            <a:bodyPr wrap="none" lIns="90488" tIns="44450" rIns="90488" bIns="44450">
              <a:spAutoFit/>
            </a:bodyPr>
            <a:lstStyle/>
            <a:p>
              <a:r>
                <a:rPr lang="en-US" sz="2400">
                  <a:solidFill>
                    <a:srgbClr val="009D00"/>
                  </a:solidFill>
                  <a:latin typeface="Arial" pitchFamily="34" charset="0"/>
                  <a:ea typeface="ＭＳ Ｐゴシック" pitchFamily="34" charset="-128"/>
                  <a:cs typeface="Arial" pitchFamily="34" charset="0"/>
                </a:rPr>
                <a:t>T</a:t>
              </a:r>
            </a:p>
          </p:txBody>
        </p:sp>
        <p:sp>
          <p:nvSpPr>
            <p:cNvPr id="358427" name="Text Box 10"/>
            <p:cNvSpPr txBox="1">
              <a:spLocks noChangeArrowheads="1"/>
            </p:cNvSpPr>
            <p:nvPr/>
          </p:nvSpPr>
          <p:spPr bwMode="auto">
            <a:xfrm>
              <a:off x="304800" y="1524072"/>
              <a:ext cx="2743004" cy="739347"/>
            </a:xfrm>
            <a:prstGeom prst="rect">
              <a:avLst/>
            </a:prstGeom>
            <a:noFill/>
            <a:ln w="9525">
              <a:noFill/>
              <a:miter lim="800000"/>
              <a:headEnd/>
              <a:tailEnd/>
            </a:ln>
          </p:spPr>
          <p:txBody>
            <a:bodyPr>
              <a:spAutoFit/>
            </a:bodyPr>
            <a:lstStyle/>
            <a:p>
              <a:pPr algn="ctr"/>
              <a:r>
                <a:rPr lang="en-US">
                  <a:solidFill>
                    <a:srgbClr val="008000"/>
                  </a:solidFill>
                  <a:latin typeface="Arial" pitchFamily="34" charset="0"/>
                  <a:ea typeface="ＭＳ Ｐゴシック" pitchFamily="34" charset="-128"/>
                  <a:cs typeface="Arial" pitchFamily="34" charset="0"/>
                </a:rPr>
                <a:t>Ball loose—T goes to</a:t>
              </a:r>
              <a:br>
                <a:rPr lang="en-US">
                  <a:solidFill>
                    <a:srgbClr val="008000"/>
                  </a:solidFill>
                  <a:latin typeface="Arial" pitchFamily="34" charset="0"/>
                  <a:ea typeface="ＭＳ Ｐゴシック" pitchFamily="34" charset="-128"/>
                  <a:cs typeface="Arial" pitchFamily="34" charset="0"/>
                </a:rPr>
              </a:br>
              <a:r>
                <a:rPr lang="en-US">
                  <a:solidFill>
                    <a:srgbClr val="008000"/>
                  </a:solidFill>
                  <a:latin typeface="Arial" pitchFamily="34" charset="0"/>
                  <a:ea typeface="ＭＳ Ｐゴシック" pitchFamily="34" charset="-128"/>
                  <a:cs typeface="Arial" pitchFamily="34" charset="0"/>
                </a:rPr>
                <a:t>the junction of the</a:t>
              </a:r>
              <a:br>
                <a:rPr lang="en-US">
                  <a:solidFill>
                    <a:srgbClr val="008000"/>
                  </a:solidFill>
                  <a:latin typeface="Arial" pitchFamily="34" charset="0"/>
                  <a:ea typeface="ＭＳ Ｐゴシック" pitchFamily="34" charset="-128"/>
                  <a:cs typeface="Arial" pitchFamily="34" charset="0"/>
                </a:rPr>
              </a:br>
              <a:r>
                <a:rPr lang="en-US">
                  <a:solidFill>
                    <a:srgbClr val="008000"/>
                  </a:solidFill>
                  <a:latin typeface="Arial" pitchFamily="34" charset="0"/>
                  <a:ea typeface="ＭＳ Ｐゴシック" pitchFamily="34" charset="-128"/>
                  <a:cs typeface="Arial" pitchFamily="34" charset="0"/>
                </a:rPr>
                <a:t>sideline and midline</a:t>
              </a:r>
            </a:p>
          </p:txBody>
        </p:sp>
        <p:cxnSp>
          <p:nvCxnSpPr>
            <p:cNvPr id="38" name="Straight Arrow Connector 30"/>
            <p:cNvCxnSpPr>
              <a:cxnSpLocks noChangeShapeType="1"/>
            </p:cNvCxnSpPr>
            <p:nvPr/>
          </p:nvCxnSpPr>
          <p:spPr bwMode="auto">
            <a:xfrm flipV="1">
              <a:off x="2671594" y="1656077"/>
              <a:ext cx="1747712" cy="213047"/>
            </a:xfrm>
            <a:prstGeom prst="straightConnector1">
              <a:avLst/>
            </a:prstGeom>
            <a:noFill/>
            <a:ln w="12700">
              <a:solidFill>
                <a:schemeClr val="accent6"/>
              </a:solidFill>
              <a:round/>
              <a:headEnd type="none" w="med" len="med"/>
              <a:tailEnd type="arrow" w="med" len="med"/>
            </a:ln>
          </p:spPr>
        </p:cxnSp>
      </p:grpSp>
    </p:spTree>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9426" name="Picture 26" descr="Lacrosse Field.tif"/>
          <p:cNvPicPr>
            <a:picLocks noChangeAspect="1"/>
          </p:cNvPicPr>
          <p:nvPr/>
        </p:nvPicPr>
        <p:blipFill>
          <a:blip r:embed="rId2" cstate="print"/>
          <a:srcRect/>
          <a:stretch>
            <a:fillRect/>
          </a:stretch>
        </p:blipFill>
        <p:spPr bwMode="auto">
          <a:xfrm>
            <a:off x="304800" y="1143000"/>
            <a:ext cx="8575675" cy="5410200"/>
          </a:xfrm>
          <a:prstGeom prst="rect">
            <a:avLst/>
          </a:prstGeom>
          <a:noFill/>
          <a:ln w="9525">
            <a:noFill/>
            <a:miter lim="800000"/>
            <a:headEnd/>
            <a:tailEnd/>
          </a:ln>
        </p:spPr>
      </p:pic>
      <p:sp>
        <p:nvSpPr>
          <p:cNvPr id="359427" name="Text Box 4"/>
          <p:cNvSpPr txBox="1">
            <a:spLocks noChangeArrowheads="1"/>
          </p:cNvSpPr>
          <p:nvPr/>
        </p:nvSpPr>
        <p:spPr bwMode="auto">
          <a:xfrm>
            <a:off x="5257800" y="2362200"/>
            <a:ext cx="304800" cy="2308225"/>
          </a:xfrm>
          <a:prstGeom prst="rect">
            <a:avLst/>
          </a:prstGeom>
          <a:noFill/>
          <a:ln w="9525">
            <a:noFill/>
            <a:miter lim="800000"/>
            <a:headEnd/>
            <a:tailEnd/>
          </a:ln>
        </p:spPr>
        <p:txBody>
          <a:bodyPr wrap="none">
            <a:spAutoFit/>
          </a:bodyPr>
          <a:lstStyle/>
          <a:p>
            <a:r>
              <a:rPr lang="en-US" sz="1200">
                <a:latin typeface="Arial" pitchFamily="34" charset="0"/>
                <a:ea typeface="ＭＳ Ｐゴシック" pitchFamily="34" charset="-128"/>
                <a:cs typeface="Arial" pitchFamily="34" charset="0"/>
              </a:rPr>
              <a:t>X</a:t>
            </a:r>
            <a:br>
              <a:rPr lang="en-US" sz="1200">
                <a:latin typeface="Arial" pitchFamily="34" charset="0"/>
                <a:ea typeface="ＭＳ Ｐゴシック" pitchFamily="34" charset="-128"/>
                <a:cs typeface="Arial" pitchFamily="34" charset="0"/>
              </a:rPr>
            </a:br>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endParaRPr lang="en-US">
              <a:latin typeface="Arial" pitchFamily="34" charset="0"/>
              <a:ea typeface="ＭＳ Ｐゴシック" pitchFamily="34" charset="-128"/>
              <a:cs typeface="Arial" pitchFamily="34" charset="0"/>
            </a:endParaRPr>
          </a:p>
        </p:txBody>
      </p:sp>
      <p:sp>
        <p:nvSpPr>
          <p:cNvPr id="359428" name="Text Box 7"/>
          <p:cNvSpPr txBox="1">
            <a:spLocks noChangeArrowheads="1"/>
          </p:cNvSpPr>
          <p:nvPr/>
        </p:nvSpPr>
        <p:spPr bwMode="auto">
          <a:xfrm>
            <a:off x="2609850" y="1828800"/>
            <a:ext cx="303213" cy="3600450"/>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X</a:t>
            </a:r>
            <a:br>
              <a:rPr lang="en-US" sz="1200">
                <a:latin typeface="Arial" pitchFamily="34" charset="0"/>
                <a:ea typeface="ＭＳ Ｐゴシック" pitchFamily="34" charset="-128"/>
                <a:cs typeface="Arial" pitchFamily="34" charset="0"/>
              </a:rPr>
            </a:br>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endParaRPr lang="en-US">
              <a:latin typeface="Arial" pitchFamily="34" charset="0"/>
              <a:ea typeface="ＭＳ Ｐゴシック" pitchFamily="34" charset="-128"/>
              <a:cs typeface="Arial" pitchFamily="34" charset="0"/>
            </a:endParaRPr>
          </a:p>
        </p:txBody>
      </p:sp>
      <p:sp>
        <p:nvSpPr>
          <p:cNvPr id="359429" name="Text Box 8"/>
          <p:cNvSpPr txBox="1">
            <a:spLocks noChangeArrowheads="1"/>
          </p:cNvSpPr>
          <p:nvPr/>
        </p:nvSpPr>
        <p:spPr bwMode="auto">
          <a:xfrm>
            <a:off x="7467600" y="3429000"/>
            <a:ext cx="28575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X</a:t>
            </a:r>
            <a:endParaRPr lang="en-US">
              <a:latin typeface="Arial" pitchFamily="34" charset="0"/>
              <a:ea typeface="ＭＳ Ｐゴシック" pitchFamily="34" charset="-128"/>
              <a:cs typeface="Arial" pitchFamily="34" charset="0"/>
            </a:endParaRPr>
          </a:p>
        </p:txBody>
      </p:sp>
      <p:sp>
        <p:nvSpPr>
          <p:cNvPr id="359430" name="Text Box 9"/>
          <p:cNvSpPr txBox="1">
            <a:spLocks noChangeArrowheads="1"/>
          </p:cNvSpPr>
          <p:nvPr/>
        </p:nvSpPr>
        <p:spPr bwMode="auto">
          <a:xfrm>
            <a:off x="1466850" y="3429000"/>
            <a:ext cx="304800" cy="276225"/>
          </a:xfrm>
          <a:prstGeom prst="rect">
            <a:avLst/>
          </a:prstGeom>
          <a:noFill/>
          <a:ln w="9525">
            <a:noFill/>
            <a:miter lim="800000"/>
            <a:headEnd/>
            <a:tailEnd/>
          </a:ln>
        </p:spPr>
        <p:txBody>
          <a:bodyPr wrap="none">
            <a:spAutoFit/>
          </a:bodyPr>
          <a:lstStyle/>
          <a:p>
            <a:r>
              <a:rPr lang="en-US" sz="1200">
                <a:latin typeface="Arial" pitchFamily="34" charset="0"/>
                <a:ea typeface="ＭＳ Ｐゴシック" pitchFamily="34" charset="-128"/>
                <a:cs typeface="Arial" pitchFamily="34" charset="0"/>
              </a:rPr>
              <a:t>O</a:t>
            </a:r>
            <a:endParaRPr lang="en-US">
              <a:latin typeface="Arial" pitchFamily="34" charset="0"/>
              <a:ea typeface="ＭＳ Ｐゴシック" pitchFamily="34" charset="-128"/>
              <a:cs typeface="Arial" pitchFamily="34" charset="0"/>
            </a:endParaRPr>
          </a:p>
        </p:txBody>
      </p:sp>
      <p:sp>
        <p:nvSpPr>
          <p:cNvPr id="359431" name="Text Box 10"/>
          <p:cNvSpPr txBox="1">
            <a:spLocks noChangeArrowheads="1"/>
          </p:cNvSpPr>
          <p:nvPr/>
        </p:nvSpPr>
        <p:spPr bwMode="auto">
          <a:xfrm>
            <a:off x="533400" y="3429000"/>
            <a:ext cx="53340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X  O</a:t>
            </a:r>
            <a:endParaRPr lang="en-US">
              <a:latin typeface="Arial" pitchFamily="34" charset="0"/>
              <a:ea typeface="ＭＳ Ｐゴシック" pitchFamily="34" charset="-128"/>
              <a:cs typeface="Arial" pitchFamily="34" charset="0"/>
            </a:endParaRPr>
          </a:p>
        </p:txBody>
      </p:sp>
      <p:sp>
        <p:nvSpPr>
          <p:cNvPr id="359432" name="Text Box 10"/>
          <p:cNvSpPr txBox="1">
            <a:spLocks noChangeArrowheads="1"/>
          </p:cNvSpPr>
          <p:nvPr/>
        </p:nvSpPr>
        <p:spPr bwMode="auto">
          <a:xfrm>
            <a:off x="1981200" y="2667000"/>
            <a:ext cx="53340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X  O</a:t>
            </a:r>
            <a:endParaRPr lang="en-US">
              <a:latin typeface="Arial" pitchFamily="34" charset="0"/>
              <a:ea typeface="ＭＳ Ｐゴシック" pitchFamily="34" charset="-128"/>
              <a:cs typeface="Arial" pitchFamily="34" charset="0"/>
            </a:endParaRPr>
          </a:p>
        </p:txBody>
      </p:sp>
      <p:sp>
        <p:nvSpPr>
          <p:cNvPr id="359433" name="Text Box 10"/>
          <p:cNvSpPr txBox="1">
            <a:spLocks noChangeArrowheads="1"/>
          </p:cNvSpPr>
          <p:nvPr/>
        </p:nvSpPr>
        <p:spPr bwMode="auto">
          <a:xfrm>
            <a:off x="1828800" y="4419600"/>
            <a:ext cx="53340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O X</a:t>
            </a:r>
            <a:endParaRPr lang="en-US">
              <a:latin typeface="Arial" pitchFamily="34" charset="0"/>
              <a:ea typeface="ＭＳ Ｐゴシック" pitchFamily="34" charset="-128"/>
              <a:cs typeface="Arial" pitchFamily="34" charset="0"/>
            </a:endParaRPr>
          </a:p>
        </p:txBody>
      </p:sp>
      <p:sp>
        <p:nvSpPr>
          <p:cNvPr id="359434" name="Rectangle 47"/>
          <p:cNvSpPr>
            <a:spLocks noChangeArrowheads="1"/>
          </p:cNvSpPr>
          <p:nvPr/>
        </p:nvSpPr>
        <p:spPr bwMode="auto">
          <a:xfrm>
            <a:off x="1295400" y="2286000"/>
            <a:ext cx="342900" cy="458788"/>
          </a:xfrm>
          <a:prstGeom prst="rect">
            <a:avLst/>
          </a:prstGeom>
          <a:noFill/>
          <a:ln w="12700">
            <a:noFill/>
            <a:miter lim="800000"/>
            <a:headEnd/>
            <a:tailEnd/>
          </a:ln>
        </p:spPr>
        <p:txBody>
          <a:bodyPr wrap="none" lIns="90488" tIns="44450" rIns="90488" bIns="44450">
            <a:spAutoFit/>
          </a:bodyPr>
          <a:lstStyle/>
          <a:p>
            <a:r>
              <a:rPr lang="en-US" sz="2400">
                <a:latin typeface="Arial" pitchFamily="34" charset="0"/>
                <a:ea typeface="ＭＳ Ｐゴシック" pitchFamily="34" charset="-128"/>
                <a:cs typeface="Arial" pitchFamily="34" charset="0"/>
              </a:rPr>
              <a:t>L</a:t>
            </a:r>
          </a:p>
        </p:txBody>
      </p:sp>
      <p:sp>
        <p:nvSpPr>
          <p:cNvPr id="359435" name="Rectangle 47"/>
          <p:cNvSpPr>
            <a:spLocks noChangeArrowheads="1"/>
          </p:cNvSpPr>
          <p:nvPr/>
        </p:nvSpPr>
        <p:spPr bwMode="auto">
          <a:xfrm>
            <a:off x="2971800" y="4876800"/>
            <a:ext cx="365125" cy="458788"/>
          </a:xfrm>
          <a:prstGeom prst="rect">
            <a:avLst/>
          </a:prstGeom>
          <a:noFill/>
          <a:ln w="12700">
            <a:noFill/>
            <a:miter lim="800000"/>
            <a:headEnd/>
            <a:tailEnd/>
          </a:ln>
        </p:spPr>
        <p:txBody>
          <a:bodyPr wrap="none" lIns="90488" tIns="44450" rIns="90488" bIns="44450">
            <a:spAutoFit/>
          </a:bodyPr>
          <a:lstStyle/>
          <a:p>
            <a:r>
              <a:rPr lang="en-US" sz="2400">
                <a:latin typeface="Arial" pitchFamily="34" charset="0"/>
                <a:ea typeface="ＭＳ Ｐゴシック" pitchFamily="34" charset="-128"/>
                <a:cs typeface="Arial" pitchFamily="34" charset="0"/>
              </a:rPr>
              <a:t>T</a:t>
            </a:r>
          </a:p>
        </p:txBody>
      </p:sp>
      <p:grpSp>
        <p:nvGrpSpPr>
          <p:cNvPr id="2" name="Group 27"/>
          <p:cNvGrpSpPr>
            <a:grpSpLocks/>
          </p:cNvGrpSpPr>
          <p:nvPr/>
        </p:nvGrpSpPr>
        <p:grpSpPr bwMode="auto">
          <a:xfrm>
            <a:off x="2057400" y="1524000"/>
            <a:ext cx="2895600" cy="2135188"/>
            <a:chOff x="2057400" y="1752600"/>
            <a:chExt cx="2895897" cy="2135567"/>
          </a:xfrm>
        </p:grpSpPr>
        <p:sp>
          <p:nvSpPr>
            <p:cNvPr id="359437" name="Rectangle 46"/>
            <p:cNvSpPr>
              <a:spLocks noChangeArrowheads="1"/>
            </p:cNvSpPr>
            <p:nvPr/>
          </p:nvSpPr>
          <p:spPr bwMode="auto">
            <a:xfrm>
              <a:off x="4582513" y="3429000"/>
              <a:ext cx="370784" cy="459167"/>
            </a:xfrm>
            <a:prstGeom prst="rect">
              <a:avLst/>
            </a:prstGeom>
            <a:noFill/>
            <a:ln w="12700">
              <a:noFill/>
              <a:miter lim="800000"/>
              <a:headEnd/>
              <a:tailEnd/>
            </a:ln>
          </p:spPr>
          <p:txBody>
            <a:bodyPr wrap="none" lIns="90488" tIns="44450" rIns="90488" bIns="44450">
              <a:spAutoFit/>
            </a:bodyPr>
            <a:lstStyle/>
            <a:p>
              <a:r>
                <a:rPr lang="en-US" sz="2400">
                  <a:solidFill>
                    <a:srgbClr val="0000FF"/>
                  </a:solidFill>
                  <a:latin typeface="Arial" pitchFamily="34" charset="0"/>
                  <a:ea typeface="ＭＳ Ｐゴシック" pitchFamily="34" charset="-128"/>
                  <a:cs typeface="Arial" pitchFamily="34" charset="0"/>
                </a:rPr>
                <a:t>F</a:t>
              </a:r>
            </a:p>
          </p:txBody>
        </p:sp>
        <p:sp>
          <p:nvSpPr>
            <p:cNvPr id="359438" name="Rectangle 47"/>
            <p:cNvSpPr>
              <a:spLocks noChangeArrowheads="1"/>
            </p:cNvSpPr>
            <p:nvPr/>
          </p:nvSpPr>
          <p:spPr bwMode="auto">
            <a:xfrm>
              <a:off x="3657600" y="1752600"/>
              <a:ext cx="477696" cy="459100"/>
            </a:xfrm>
            <a:prstGeom prst="rect">
              <a:avLst/>
            </a:prstGeom>
            <a:noFill/>
            <a:ln w="12700">
              <a:noFill/>
              <a:miter lim="800000"/>
              <a:headEnd/>
              <a:tailEnd/>
            </a:ln>
          </p:spPr>
          <p:txBody>
            <a:bodyPr wrap="none" lIns="90488" tIns="44450" rIns="90488" bIns="44450">
              <a:spAutoFit/>
            </a:bodyPr>
            <a:lstStyle/>
            <a:p>
              <a:r>
                <a:rPr lang="en-US" sz="2400">
                  <a:solidFill>
                    <a:srgbClr val="0000FF"/>
                  </a:solidFill>
                  <a:latin typeface="Arial" pitchFamily="34" charset="0"/>
                  <a:ea typeface="ＭＳ Ｐゴシック" pitchFamily="34" charset="-128"/>
                  <a:cs typeface="Arial" pitchFamily="34" charset="0"/>
                </a:rPr>
                <a:t>W</a:t>
              </a:r>
            </a:p>
          </p:txBody>
        </p:sp>
        <p:cxnSp>
          <p:nvCxnSpPr>
            <p:cNvPr id="359439" name="Straight Arrow Connector 25"/>
            <p:cNvCxnSpPr>
              <a:cxnSpLocks noChangeShapeType="1"/>
            </p:cNvCxnSpPr>
            <p:nvPr/>
          </p:nvCxnSpPr>
          <p:spPr bwMode="auto">
            <a:xfrm flipV="1">
              <a:off x="2438400" y="3657878"/>
              <a:ext cx="2210066" cy="152121"/>
            </a:xfrm>
            <a:prstGeom prst="straightConnector1">
              <a:avLst/>
            </a:prstGeom>
            <a:noFill/>
            <a:ln w="12700">
              <a:solidFill>
                <a:srgbClr val="0000FF"/>
              </a:solidFill>
              <a:round/>
              <a:headEnd/>
              <a:tailEnd type="arrow" w="med" len="med"/>
            </a:ln>
          </p:spPr>
        </p:cxnSp>
        <p:sp>
          <p:nvSpPr>
            <p:cNvPr id="359440" name="Line 62"/>
            <p:cNvSpPr>
              <a:spLocks noChangeShapeType="1"/>
            </p:cNvSpPr>
            <p:nvPr/>
          </p:nvSpPr>
          <p:spPr bwMode="auto">
            <a:xfrm flipV="1">
              <a:off x="2057400" y="2133600"/>
              <a:ext cx="1676400" cy="1600200"/>
            </a:xfrm>
            <a:prstGeom prst="line">
              <a:avLst/>
            </a:prstGeom>
            <a:noFill/>
            <a:ln w="12700">
              <a:solidFill>
                <a:srgbClr val="0000FF"/>
              </a:solidFill>
              <a:round/>
              <a:headEnd/>
              <a:tailEnd type="triangle" w="med" len="med"/>
            </a:ln>
          </p:spPr>
          <p:txBody>
            <a:bodyPr/>
            <a:lstStyle/>
            <a:p>
              <a:endParaRPr lang="en-US"/>
            </a:p>
          </p:txBody>
        </p:sp>
      </p:grpSp>
      <p:grpSp>
        <p:nvGrpSpPr>
          <p:cNvPr id="3" name="Group 29"/>
          <p:cNvGrpSpPr>
            <a:grpSpLocks/>
          </p:cNvGrpSpPr>
          <p:nvPr/>
        </p:nvGrpSpPr>
        <p:grpSpPr bwMode="auto">
          <a:xfrm>
            <a:off x="1524000" y="3429000"/>
            <a:ext cx="1066800" cy="609600"/>
            <a:chOff x="1524001" y="3429002"/>
            <a:chExt cx="1066801" cy="610692"/>
          </a:xfrm>
        </p:grpSpPr>
        <p:cxnSp>
          <p:nvCxnSpPr>
            <p:cNvPr id="359442" name="Straight Arrow Connector 26"/>
            <p:cNvCxnSpPr>
              <a:cxnSpLocks noChangeShapeType="1"/>
            </p:cNvCxnSpPr>
            <p:nvPr/>
          </p:nvCxnSpPr>
          <p:spPr bwMode="auto">
            <a:xfrm>
              <a:off x="1524001" y="3429002"/>
              <a:ext cx="533398" cy="76198"/>
            </a:xfrm>
            <a:prstGeom prst="straightConnector1">
              <a:avLst/>
            </a:prstGeom>
            <a:noFill/>
            <a:ln w="12700">
              <a:solidFill>
                <a:srgbClr val="0000FF"/>
              </a:solidFill>
              <a:round/>
              <a:headEnd/>
              <a:tailEnd type="arrow" w="med" len="med"/>
            </a:ln>
          </p:spPr>
        </p:cxnSp>
        <p:cxnSp>
          <p:nvCxnSpPr>
            <p:cNvPr id="359443" name="Straight Arrow Connector 37"/>
            <p:cNvCxnSpPr>
              <a:cxnSpLocks noChangeShapeType="1"/>
            </p:cNvCxnSpPr>
            <p:nvPr/>
          </p:nvCxnSpPr>
          <p:spPr bwMode="auto">
            <a:xfrm rot="16200000" flipH="1">
              <a:off x="2209007" y="3353594"/>
              <a:ext cx="77788" cy="381000"/>
            </a:xfrm>
            <a:prstGeom prst="straightConnector1">
              <a:avLst/>
            </a:prstGeom>
            <a:noFill/>
            <a:ln w="12700">
              <a:solidFill>
                <a:srgbClr val="FF0000"/>
              </a:solidFill>
              <a:prstDash val="sysDash"/>
              <a:round/>
              <a:headEnd/>
              <a:tailEnd/>
            </a:ln>
          </p:spPr>
        </p:cxnSp>
        <p:sp>
          <p:nvSpPr>
            <p:cNvPr id="359444" name="Text Box 10"/>
            <p:cNvSpPr txBox="1">
              <a:spLocks noChangeArrowheads="1"/>
            </p:cNvSpPr>
            <p:nvPr/>
          </p:nvSpPr>
          <p:spPr bwMode="auto">
            <a:xfrm>
              <a:off x="1600201" y="3731363"/>
              <a:ext cx="990601" cy="308331"/>
            </a:xfrm>
            <a:prstGeom prst="rect">
              <a:avLst/>
            </a:prstGeom>
            <a:noFill/>
            <a:ln w="9525">
              <a:noFill/>
              <a:miter lim="800000"/>
              <a:headEnd/>
              <a:tailEnd/>
            </a:ln>
          </p:spPr>
          <p:txBody>
            <a:bodyPr>
              <a:spAutoFit/>
            </a:bodyPr>
            <a:lstStyle/>
            <a:p>
              <a:r>
                <a:rPr lang="en-US">
                  <a:solidFill>
                    <a:srgbClr val="0000FF"/>
                  </a:solidFill>
                  <a:latin typeface="Arial" pitchFamily="34" charset="0"/>
                  <a:ea typeface="ＭＳ Ｐゴシック" pitchFamily="34" charset="-128"/>
                  <a:cs typeface="Arial" pitchFamily="34" charset="0"/>
                </a:rPr>
                <a:t>Exchange</a:t>
              </a:r>
            </a:p>
          </p:txBody>
        </p:sp>
      </p:grpSp>
      <p:sp>
        <p:nvSpPr>
          <p:cNvPr id="359445" name="Title 24"/>
          <p:cNvSpPr>
            <a:spLocks noGrp="1"/>
          </p:cNvSpPr>
          <p:nvPr>
            <p:ph type="title" idx="4294967295"/>
          </p:nvPr>
        </p:nvSpPr>
        <p:spPr>
          <a:xfrm>
            <a:off x="457200" y="152400"/>
            <a:ext cx="8229600" cy="1143000"/>
          </a:xfrm>
          <a:ln/>
        </p:spPr>
        <p:txBody>
          <a:bodyPr/>
          <a:lstStyle/>
          <a:p>
            <a:r>
              <a:rPr lang="en-US" sz="4000" b="1">
                <a:latin typeface="Arial" pitchFamily="34" charset="0"/>
                <a:cs typeface="Arial" pitchFamily="34" charset="0"/>
              </a:rPr>
              <a:t>Goal scored—left side</a:t>
            </a:r>
            <a:endParaRPr lang="en-US" sz="4800"/>
          </a:p>
        </p:txBody>
      </p:sp>
      <p:sp>
        <p:nvSpPr>
          <p:cNvPr id="25" name="Text Box 10"/>
          <p:cNvSpPr txBox="1">
            <a:spLocks noChangeArrowheads="1"/>
          </p:cNvSpPr>
          <p:nvPr/>
        </p:nvSpPr>
        <p:spPr bwMode="auto">
          <a:xfrm>
            <a:off x="3009900" y="1285875"/>
            <a:ext cx="1295400" cy="523875"/>
          </a:xfrm>
          <a:prstGeom prst="rect">
            <a:avLst/>
          </a:prstGeom>
          <a:noFill/>
          <a:ln w="9525">
            <a:noFill/>
            <a:miter lim="800000"/>
            <a:headEnd/>
            <a:tailEnd/>
          </a:ln>
        </p:spPr>
        <p:txBody>
          <a:bodyPr>
            <a:spAutoFit/>
          </a:bodyPr>
          <a:lstStyle/>
          <a:p>
            <a:r>
              <a:rPr lang="en-US">
                <a:solidFill>
                  <a:srgbClr val="0000FF"/>
                </a:solidFill>
                <a:latin typeface="Arial" pitchFamily="34" charset="0"/>
                <a:ea typeface="ＭＳ Ｐゴシック" pitchFamily="34" charset="-128"/>
                <a:cs typeface="Arial" pitchFamily="34" charset="0"/>
              </a:rPr>
              <a:t>W starts timer…</a:t>
            </a:r>
          </a:p>
        </p:txBody>
      </p:sp>
      <p:sp>
        <p:nvSpPr>
          <p:cNvPr id="26" name="Text Box 10"/>
          <p:cNvSpPr txBox="1">
            <a:spLocks noChangeArrowheads="1"/>
          </p:cNvSpPr>
          <p:nvPr/>
        </p:nvSpPr>
        <p:spPr bwMode="auto">
          <a:xfrm>
            <a:off x="4648200" y="1295400"/>
            <a:ext cx="1447800" cy="738188"/>
          </a:xfrm>
          <a:prstGeom prst="rect">
            <a:avLst/>
          </a:prstGeom>
          <a:noFill/>
          <a:ln w="9525">
            <a:noFill/>
            <a:miter lim="800000"/>
            <a:headEnd/>
            <a:tailEnd/>
          </a:ln>
        </p:spPr>
        <p:txBody>
          <a:bodyPr>
            <a:spAutoFit/>
          </a:bodyPr>
          <a:lstStyle/>
          <a:p>
            <a:pPr algn="ctr"/>
            <a:r>
              <a:rPr lang="en-US">
                <a:solidFill>
                  <a:srgbClr val="0000FF"/>
                </a:solidFill>
                <a:latin typeface="Arial" pitchFamily="34" charset="0"/>
                <a:ea typeface="ＭＳ Ｐゴシック" pitchFamily="34" charset="-128"/>
                <a:cs typeface="Arial" pitchFamily="34" charset="0"/>
              </a:rPr>
              <a:t>…</a:t>
            </a:r>
            <a:r>
              <a:rPr lang="en-US" b="1">
                <a:solidFill>
                  <a:srgbClr val="0000FF"/>
                </a:solidFill>
                <a:latin typeface="Arial" pitchFamily="34" charset="0"/>
                <a:ea typeface="ＭＳ Ｐゴシック" pitchFamily="34" charset="-128"/>
                <a:cs typeface="Arial" pitchFamily="34" charset="0"/>
              </a:rPr>
              <a:t>then </a:t>
            </a:r>
            <a:r>
              <a:rPr lang="en-US">
                <a:solidFill>
                  <a:srgbClr val="0000FF"/>
                </a:solidFill>
                <a:latin typeface="Arial" pitchFamily="34" charset="0"/>
                <a:ea typeface="ＭＳ Ｐゴシック" pitchFamily="34" charset="-128"/>
                <a:cs typeface="Arial" pitchFamily="34" charset="0"/>
              </a:rPr>
              <a:t>officials write goal on scorecard</a:t>
            </a:r>
          </a:p>
        </p:txBody>
      </p:sp>
      <p:sp>
        <p:nvSpPr>
          <p:cNvPr id="27" name="Text Box 10"/>
          <p:cNvSpPr txBox="1">
            <a:spLocks noChangeArrowheads="1"/>
          </p:cNvSpPr>
          <p:nvPr/>
        </p:nvSpPr>
        <p:spPr bwMode="auto">
          <a:xfrm>
            <a:off x="4572000" y="2743200"/>
            <a:ext cx="838200" cy="523875"/>
          </a:xfrm>
          <a:prstGeom prst="rect">
            <a:avLst/>
          </a:prstGeom>
          <a:noFill/>
          <a:ln w="9525">
            <a:noFill/>
            <a:miter lim="800000"/>
            <a:headEnd/>
            <a:tailEnd/>
          </a:ln>
        </p:spPr>
        <p:txBody>
          <a:bodyPr>
            <a:spAutoFit/>
          </a:bodyPr>
          <a:lstStyle/>
          <a:p>
            <a:pPr algn="ctr"/>
            <a:r>
              <a:rPr lang="en-US">
                <a:solidFill>
                  <a:srgbClr val="0000FF"/>
                </a:solidFill>
                <a:latin typeface="Arial" pitchFamily="34" charset="0"/>
                <a:ea typeface="ＭＳ Ｐゴシック" pitchFamily="34" charset="-128"/>
                <a:cs typeface="Arial" pitchFamily="34" charset="0"/>
              </a:rPr>
              <a:t>Ball at</a:t>
            </a:r>
            <a:br>
              <a:rPr lang="en-US">
                <a:solidFill>
                  <a:srgbClr val="0000FF"/>
                </a:solidFill>
                <a:latin typeface="Arial" pitchFamily="34" charset="0"/>
                <a:ea typeface="ＭＳ Ｐゴシック" pitchFamily="34" charset="-128"/>
                <a:cs typeface="Arial" pitchFamily="34" charset="0"/>
              </a:rPr>
            </a:br>
            <a:r>
              <a:rPr lang="en-US">
                <a:solidFill>
                  <a:srgbClr val="0000FF"/>
                </a:solidFill>
                <a:latin typeface="Arial" pitchFamily="34" charset="0"/>
                <a:ea typeface="ＭＳ Ｐゴシック" pitchFamily="34" charset="-128"/>
                <a:cs typeface="Arial" pitchFamily="34" charset="0"/>
              </a:rPr>
              <a:t>midfield</a:t>
            </a:r>
          </a:p>
        </p:txBody>
      </p:sp>
      <p:grpSp>
        <p:nvGrpSpPr>
          <p:cNvPr id="4" name="Group 28"/>
          <p:cNvGrpSpPr>
            <a:grpSpLocks/>
          </p:cNvGrpSpPr>
          <p:nvPr/>
        </p:nvGrpSpPr>
        <p:grpSpPr bwMode="auto">
          <a:xfrm>
            <a:off x="304800" y="2667000"/>
            <a:ext cx="2743200" cy="2286000"/>
            <a:chOff x="304800" y="2667000"/>
            <a:chExt cx="2743200" cy="2286000"/>
          </a:xfrm>
        </p:grpSpPr>
        <p:cxnSp>
          <p:nvCxnSpPr>
            <p:cNvPr id="359450" name="Straight Arrow Connector 29"/>
            <p:cNvCxnSpPr>
              <a:cxnSpLocks noChangeShapeType="1"/>
            </p:cNvCxnSpPr>
            <p:nvPr/>
          </p:nvCxnSpPr>
          <p:spPr bwMode="auto">
            <a:xfrm rot="16200000" flipV="1">
              <a:off x="2057400" y="3962400"/>
              <a:ext cx="1371600" cy="609600"/>
            </a:xfrm>
            <a:prstGeom prst="straightConnector1">
              <a:avLst/>
            </a:prstGeom>
            <a:noFill/>
            <a:ln w="12700">
              <a:solidFill>
                <a:srgbClr val="0000FF"/>
              </a:solidFill>
              <a:round/>
              <a:headEnd/>
              <a:tailEnd type="arrow" w="med" len="med"/>
            </a:ln>
          </p:spPr>
        </p:cxnSp>
        <p:cxnSp>
          <p:nvCxnSpPr>
            <p:cNvPr id="359451" name="Straight Arrow Connector 33"/>
            <p:cNvCxnSpPr>
              <a:cxnSpLocks noChangeShapeType="1"/>
            </p:cNvCxnSpPr>
            <p:nvPr/>
          </p:nvCxnSpPr>
          <p:spPr bwMode="auto">
            <a:xfrm rot="16200000" flipH="1">
              <a:off x="1143000" y="3048000"/>
              <a:ext cx="685801" cy="76202"/>
            </a:xfrm>
            <a:prstGeom prst="straightConnector1">
              <a:avLst/>
            </a:prstGeom>
            <a:noFill/>
            <a:ln w="12700">
              <a:solidFill>
                <a:srgbClr val="0000FF"/>
              </a:solidFill>
              <a:round/>
              <a:headEnd/>
              <a:tailEnd type="arrow" w="med" len="med"/>
            </a:ln>
          </p:spPr>
        </p:cxnSp>
        <p:sp>
          <p:nvSpPr>
            <p:cNvPr id="359452" name="Text Box 10"/>
            <p:cNvSpPr txBox="1">
              <a:spLocks noChangeArrowheads="1"/>
            </p:cNvSpPr>
            <p:nvPr/>
          </p:nvSpPr>
          <p:spPr bwMode="auto">
            <a:xfrm>
              <a:off x="304800" y="2667000"/>
              <a:ext cx="1219200" cy="738664"/>
            </a:xfrm>
            <a:prstGeom prst="rect">
              <a:avLst/>
            </a:prstGeom>
            <a:noFill/>
            <a:ln w="9525">
              <a:noFill/>
              <a:miter lim="800000"/>
              <a:headEnd/>
              <a:tailEnd/>
            </a:ln>
          </p:spPr>
          <p:txBody>
            <a:bodyPr>
              <a:spAutoFit/>
            </a:bodyPr>
            <a:lstStyle/>
            <a:p>
              <a:pPr algn="ctr"/>
              <a:r>
                <a:rPr lang="en-US">
                  <a:solidFill>
                    <a:srgbClr val="0000FF"/>
                  </a:solidFill>
                  <a:latin typeface="Arial" pitchFamily="34" charset="0"/>
                  <a:ea typeface="ＭＳ Ｐゴシック" pitchFamily="34" charset="-128"/>
                  <a:cs typeface="Arial" pitchFamily="34" charset="0"/>
                </a:rPr>
                <a:t>L signals goal for 2–3 seconds</a:t>
              </a:r>
            </a:p>
          </p:txBody>
        </p:sp>
      </p:grpSp>
      <p:sp>
        <p:nvSpPr>
          <p:cNvPr id="359453" name="Text Box 10"/>
          <p:cNvSpPr txBox="1">
            <a:spLocks noChangeArrowheads="1"/>
          </p:cNvSpPr>
          <p:nvPr/>
        </p:nvSpPr>
        <p:spPr bwMode="auto">
          <a:xfrm>
            <a:off x="6172200" y="5105400"/>
            <a:ext cx="2743200" cy="738188"/>
          </a:xfrm>
          <a:prstGeom prst="rect">
            <a:avLst/>
          </a:prstGeom>
          <a:noFill/>
          <a:ln w="9525">
            <a:noFill/>
            <a:miter lim="800000"/>
            <a:headEnd/>
            <a:tailEnd/>
          </a:ln>
        </p:spPr>
        <p:txBody>
          <a:bodyPr>
            <a:spAutoFit/>
          </a:bodyPr>
          <a:lstStyle/>
          <a:p>
            <a:pPr algn="ctr"/>
            <a:r>
              <a:rPr lang="en-US">
                <a:solidFill>
                  <a:srgbClr val="0000FF"/>
                </a:solidFill>
                <a:latin typeface="Arial" pitchFamily="34" charset="0"/>
                <a:ea typeface="ＭＳ Ｐゴシック" pitchFamily="34" charset="-128"/>
                <a:cs typeface="Arial" pitchFamily="34" charset="0"/>
              </a:rPr>
              <a:t>If L is far from the goal when goal is scored, signal first, then run to the crease</a:t>
            </a:r>
          </a:p>
        </p:txBody>
      </p:sp>
    </p:spTree>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0450" name="Picture 25" descr="Lacrosse Field.tif"/>
          <p:cNvPicPr>
            <a:picLocks noChangeAspect="1"/>
          </p:cNvPicPr>
          <p:nvPr/>
        </p:nvPicPr>
        <p:blipFill>
          <a:blip r:embed="rId2" cstate="print"/>
          <a:srcRect/>
          <a:stretch>
            <a:fillRect/>
          </a:stretch>
        </p:blipFill>
        <p:spPr bwMode="auto">
          <a:xfrm>
            <a:off x="304800" y="1143000"/>
            <a:ext cx="8575675" cy="5410200"/>
          </a:xfrm>
          <a:prstGeom prst="rect">
            <a:avLst/>
          </a:prstGeom>
          <a:noFill/>
          <a:ln w="9525">
            <a:noFill/>
            <a:miter lim="800000"/>
            <a:headEnd/>
            <a:tailEnd/>
          </a:ln>
        </p:spPr>
      </p:pic>
      <p:grpSp>
        <p:nvGrpSpPr>
          <p:cNvPr id="360451" name="Group 24"/>
          <p:cNvGrpSpPr>
            <a:grpSpLocks/>
          </p:cNvGrpSpPr>
          <p:nvPr/>
        </p:nvGrpSpPr>
        <p:grpSpPr bwMode="auto">
          <a:xfrm flipH="1">
            <a:off x="1466850" y="1828800"/>
            <a:ext cx="7219950" cy="3600450"/>
            <a:chOff x="533400" y="2057400"/>
            <a:chExt cx="7219950" cy="3600450"/>
          </a:xfrm>
        </p:grpSpPr>
        <p:sp>
          <p:nvSpPr>
            <p:cNvPr id="360452" name="Text Box 4"/>
            <p:cNvSpPr txBox="1">
              <a:spLocks noChangeArrowheads="1"/>
            </p:cNvSpPr>
            <p:nvPr/>
          </p:nvSpPr>
          <p:spPr bwMode="auto">
            <a:xfrm>
              <a:off x="5257800" y="2590800"/>
              <a:ext cx="304800" cy="2308225"/>
            </a:xfrm>
            <a:prstGeom prst="rect">
              <a:avLst/>
            </a:prstGeom>
            <a:noFill/>
            <a:ln w="9525">
              <a:noFill/>
              <a:miter lim="800000"/>
              <a:headEnd/>
              <a:tailEnd/>
            </a:ln>
          </p:spPr>
          <p:txBody>
            <a:bodyPr wrap="none">
              <a:spAutoFit/>
            </a:bodyPr>
            <a:lstStyle/>
            <a:p>
              <a:r>
                <a:rPr lang="en-US" sz="1200">
                  <a:latin typeface="Arial" pitchFamily="34" charset="0"/>
                  <a:ea typeface="ＭＳ Ｐゴシック" pitchFamily="34" charset="-128"/>
                  <a:cs typeface="Arial" pitchFamily="34" charset="0"/>
                </a:rPr>
                <a:t>X</a:t>
              </a:r>
              <a:br>
                <a:rPr lang="en-US" sz="1200">
                  <a:latin typeface="Arial" pitchFamily="34" charset="0"/>
                  <a:ea typeface="ＭＳ Ｐゴシック" pitchFamily="34" charset="-128"/>
                  <a:cs typeface="Arial" pitchFamily="34" charset="0"/>
                </a:rPr>
              </a:br>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endParaRPr lang="en-US">
                <a:latin typeface="Arial" pitchFamily="34" charset="0"/>
                <a:ea typeface="ＭＳ Ｐゴシック" pitchFamily="34" charset="-128"/>
                <a:cs typeface="Arial" pitchFamily="34" charset="0"/>
              </a:endParaRPr>
            </a:p>
          </p:txBody>
        </p:sp>
        <p:sp>
          <p:nvSpPr>
            <p:cNvPr id="360453" name="Text Box 7"/>
            <p:cNvSpPr txBox="1">
              <a:spLocks noChangeArrowheads="1"/>
            </p:cNvSpPr>
            <p:nvPr/>
          </p:nvSpPr>
          <p:spPr bwMode="auto">
            <a:xfrm>
              <a:off x="2609850" y="2057400"/>
              <a:ext cx="303213" cy="3600450"/>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X</a:t>
              </a:r>
              <a:br>
                <a:rPr lang="en-US" sz="1200">
                  <a:latin typeface="Arial" pitchFamily="34" charset="0"/>
                  <a:ea typeface="ＭＳ Ｐゴシック" pitchFamily="34" charset="-128"/>
                  <a:cs typeface="Arial" pitchFamily="34" charset="0"/>
                </a:rPr>
              </a:br>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endParaRPr lang="en-US">
                <a:latin typeface="Arial" pitchFamily="34" charset="0"/>
                <a:ea typeface="ＭＳ Ｐゴシック" pitchFamily="34" charset="-128"/>
                <a:cs typeface="Arial" pitchFamily="34" charset="0"/>
              </a:endParaRPr>
            </a:p>
          </p:txBody>
        </p:sp>
        <p:sp>
          <p:nvSpPr>
            <p:cNvPr id="360454" name="Text Box 8"/>
            <p:cNvSpPr txBox="1">
              <a:spLocks noChangeArrowheads="1"/>
            </p:cNvSpPr>
            <p:nvPr/>
          </p:nvSpPr>
          <p:spPr bwMode="auto">
            <a:xfrm>
              <a:off x="7467600" y="3657600"/>
              <a:ext cx="28575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X</a:t>
              </a:r>
              <a:endParaRPr lang="en-US">
                <a:latin typeface="Arial" pitchFamily="34" charset="0"/>
                <a:ea typeface="ＭＳ Ｐゴシック" pitchFamily="34" charset="-128"/>
                <a:cs typeface="Arial" pitchFamily="34" charset="0"/>
              </a:endParaRPr>
            </a:p>
          </p:txBody>
        </p:sp>
        <p:sp>
          <p:nvSpPr>
            <p:cNvPr id="360455" name="Text Box 9"/>
            <p:cNvSpPr txBox="1">
              <a:spLocks noChangeArrowheads="1"/>
            </p:cNvSpPr>
            <p:nvPr/>
          </p:nvSpPr>
          <p:spPr bwMode="auto">
            <a:xfrm>
              <a:off x="1466850" y="3657600"/>
              <a:ext cx="304800" cy="276225"/>
            </a:xfrm>
            <a:prstGeom prst="rect">
              <a:avLst/>
            </a:prstGeom>
            <a:noFill/>
            <a:ln w="9525">
              <a:noFill/>
              <a:miter lim="800000"/>
              <a:headEnd/>
              <a:tailEnd/>
            </a:ln>
          </p:spPr>
          <p:txBody>
            <a:bodyPr wrap="none">
              <a:spAutoFit/>
            </a:bodyPr>
            <a:lstStyle/>
            <a:p>
              <a:r>
                <a:rPr lang="en-US" sz="1200">
                  <a:latin typeface="Arial" pitchFamily="34" charset="0"/>
                  <a:ea typeface="ＭＳ Ｐゴシック" pitchFamily="34" charset="-128"/>
                  <a:cs typeface="Arial" pitchFamily="34" charset="0"/>
                </a:rPr>
                <a:t>O</a:t>
              </a:r>
              <a:endParaRPr lang="en-US">
                <a:latin typeface="Arial" pitchFamily="34" charset="0"/>
                <a:ea typeface="ＭＳ Ｐゴシック" pitchFamily="34" charset="-128"/>
                <a:cs typeface="Arial" pitchFamily="34" charset="0"/>
              </a:endParaRPr>
            </a:p>
          </p:txBody>
        </p:sp>
        <p:sp>
          <p:nvSpPr>
            <p:cNvPr id="360456" name="Text Box 10"/>
            <p:cNvSpPr txBox="1">
              <a:spLocks noChangeArrowheads="1"/>
            </p:cNvSpPr>
            <p:nvPr/>
          </p:nvSpPr>
          <p:spPr bwMode="auto">
            <a:xfrm>
              <a:off x="533400" y="3657600"/>
              <a:ext cx="53340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X  O</a:t>
              </a:r>
              <a:endParaRPr lang="en-US">
                <a:latin typeface="Arial" pitchFamily="34" charset="0"/>
                <a:ea typeface="ＭＳ Ｐゴシック" pitchFamily="34" charset="-128"/>
                <a:cs typeface="Arial" pitchFamily="34" charset="0"/>
              </a:endParaRPr>
            </a:p>
          </p:txBody>
        </p:sp>
        <p:sp>
          <p:nvSpPr>
            <p:cNvPr id="360457" name="Text Box 10"/>
            <p:cNvSpPr txBox="1">
              <a:spLocks noChangeArrowheads="1"/>
            </p:cNvSpPr>
            <p:nvPr/>
          </p:nvSpPr>
          <p:spPr bwMode="auto">
            <a:xfrm>
              <a:off x="1981200" y="2895600"/>
              <a:ext cx="53340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X  O</a:t>
              </a:r>
              <a:endParaRPr lang="en-US">
                <a:latin typeface="Arial" pitchFamily="34" charset="0"/>
                <a:ea typeface="ＭＳ Ｐゴシック" pitchFamily="34" charset="-128"/>
                <a:cs typeface="Arial" pitchFamily="34" charset="0"/>
              </a:endParaRPr>
            </a:p>
          </p:txBody>
        </p:sp>
        <p:sp>
          <p:nvSpPr>
            <p:cNvPr id="360458" name="Text Box 10"/>
            <p:cNvSpPr txBox="1">
              <a:spLocks noChangeArrowheads="1"/>
            </p:cNvSpPr>
            <p:nvPr/>
          </p:nvSpPr>
          <p:spPr bwMode="auto">
            <a:xfrm>
              <a:off x="1828800" y="4648200"/>
              <a:ext cx="53340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O X</a:t>
              </a:r>
              <a:endParaRPr lang="en-US">
                <a:latin typeface="Arial" pitchFamily="34" charset="0"/>
                <a:ea typeface="ＭＳ Ｐゴシック" pitchFamily="34" charset="-128"/>
                <a:cs typeface="Arial" pitchFamily="34" charset="0"/>
              </a:endParaRPr>
            </a:p>
          </p:txBody>
        </p:sp>
      </p:grpSp>
      <p:sp>
        <p:nvSpPr>
          <p:cNvPr id="360459" name="Rectangle 47"/>
          <p:cNvSpPr>
            <a:spLocks noChangeArrowheads="1"/>
          </p:cNvSpPr>
          <p:nvPr/>
        </p:nvSpPr>
        <p:spPr bwMode="auto">
          <a:xfrm>
            <a:off x="7505700" y="4191000"/>
            <a:ext cx="342900" cy="458788"/>
          </a:xfrm>
          <a:prstGeom prst="rect">
            <a:avLst/>
          </a:prstGeom>
          <a:noFill/>
          <a:ln w="12700">
            <a:noFill/>
            <a:miter lim="800000"/>
            <a:headEnd/>
            <a:tailEnd/>
          </a:ln>
        </p:spPr>
        <p:txBody>
          <a:bodyPr wrap="none" lIns="90488" tIns="44450" rIns="90488" bIns="44450">
            <a:spAutoFit/>
          </a:bodyPr>
          <a:lstStyle/>
          <a:p>
            <a:r>
              <a:rPr lang="en-US" sz="2400">
                <a:latin typeface="Arial" pitchFamily="34" charset="0"/>
                <a:ea typeface="ＭＳ Ｐゴシック" pitchFamily="34" charset="-128"/>
                <a:cs typeface="Arial" pitchFamily="34" charset="0"/>
              </a:rPr>
              <a:t>L</a:t>
            </a:r>
          </a:p>
        </p:txBody>
      </p:sp>
      <p:sp>
        <p:nvSpPr>
          <p:cNvPr id="360460" name="Rectangle 47"/>
          <p:cNvSpPr>
            <a:spLocks noChangeArrowheads="1"/>
          </p:cNvSpPr>
          <p:nvPr/>
        </p:nvSpPr>
        <p:spPr bwMode="auto">
          <a:xfrm>
            <a:off x="5837238" y="1727200"/>
            <a:ext cx="365125" cy="458788"/>
          </a:xfrm>
          <a:prstGeom prst="rect">
            <a:avLst/>
          </a:prstGeom>
          <a:noFill/>
          <a:ln w="12700">
            <a:noFill/>
            <a:miter lim="800000"/>
            <a:headEnd/>
            <a:tailEnd/>
          </a:ln>
        </p:spPr>
        <p:txBody>
          <a:bodyPr wrap="none" lIns="90488" tIns="44450" rIns="90488" bIns="44450">
            <a:spAutoFit/>
          </a:bodyPr>
          <a:lstStyle/>
          <a:p>
            <a:r>
              <a:rPr lang="en-US" sz="2400">
                <a:latin typeface="Arial" pitchFamily="34" charset="0"/>
                <a:ea typeface="ＭＳ Ｐゴシック" pitchFamily="34" charset="-128"/>
                <a:cs typeface="Arial" pitchFamily="34" charset="0"/>
              </a:rPr>
              <a:t>T</a:t>
            </a:r>
          </a:p>
        </p:txBody>
      </p:sp>
      <p:grpSp>
        <p:nvGrpSpPr>
          <p:cNvPr id="3" name="Group 32"/>
          <p:cNvGrpSpPr>
            <a:grpSpLocks/>
          </p:cNvGrpSpPr>
          <p:nvPr/>
        </p:nvGrpSpPr>
        <p:grpSpPr bwMode="auto">
          <a:xfrm>
            <a:off x="6096000" y="2133600"/>
            <a:ext cx="1600200" cy="2209800"/>
            <a:chOff x="6096000" y="2362200"/>
            <a:chExt cx="1600201" cy="2209799"/>
          </a:xfrm>
        </p:grpSpPr>
        <p:cxnSp>
          <p:nvCxnSpPr>
            <p:cNvPr id="360462" name="Straight Arrow Connector 26"/>
            <p:cNvCxnSpPr>
              <a:cxnSpLocks noChangeShapeType="1"/>
            </p:cNvCxnSpPr>
            <p:nvPr/>
          </p:nvCxnSpPr>
          <p:spPr bwMode="auto">
            <a:xfrm flipH="1" flipV="1">
              <a:off x="7086601" y="3810000"/>
              <a:ext cx="533398" cy="76198"/>
            </a:xfrm>
            <a:prstGeom prst="straightConnector1">
              <a:avLst/>
            </a:prstGeom>
            <a:noFill/>
            <a:ln w="12700">
              <a:solidFill>
                <a:srgbClr val="0000FF"/>
              </a:solidFill>
              <a:round/>
              <a:headEnd/>
              <a:tailEnd type="arrow" w="med" len="med"/>
            </a:ln>
          </p:spPr>
        </p:cxnSp>
        <p:cxnSp>
          <p:nvCxnSpPr>
            <p:cNvPr id="360463" name="Straight Arrow Connector 29"/>
            <p:cNvCxnSpPr>
              <a:cxnSpLocks noChangeShapeType="1"/>
            </p:cNvCxnSpPr>
            <p:nvPr/>
          </p:nvCxnSpPr>
          <p:spPr bwMode="auto">
            <a:xfrm rot="16200000" flipH="1">
              <a:off x="5715000" y="2743200"/>
              <a:ext cx="1371600" cy="609600"/>
            </a:xfrm>
            <a:prstGeom prst="straightConnector1">
              <a:avLst/>
            </a:prstGeom>
            <a:noFill/>
            <a:ln w="12700">
              <a:solidFill>
                <a:srgbClr val="0000FF"/>
              </a:solidFill>
              <a:round/>
              <a:headEnd/>
              <a:tailEnd type="arrow" w="med" len="med"/>
            </a:ln>
          </p:spPr>
        </p:cxnSp>
        <p:cxnSp>
          <p:nvCxnSpPr>
            <p:cNvPr id="360464" name="Straight Arrow Connector 33"/>
            <p:cNvCxnSpPr>
              <a:cxnSpLocks noChangeShapeType="1"/>
            </p:cNvCxnSpPr>
            <p:nvPr/>
          </p:nvCxnSpPr>
          <p:spPr bwMode="auto">
            <a:xfrm rot="16200000" flipV="1">
              <a:off x="7315199" y="4190998"/>
              <a:ext cx="685801" cy="76202"/>
            </a:xfrm>
            <a:prstGeom prst="straightConnector1">
              <a:avLst/>
            </a:prstGeom>
            <a:noFill/>
            <a:ln w="12700">
              <a:solidFill>
                <a:srgbClr val="0000FF"/>
              </a:solidFill>
              <a:round/>
              <a:headEnd/>
              <a:tailEnd type="arrow" w="med" len="med"/>
            </a:ln>
          </p:spPr>
        </p:cxnSp>
        <p:cxnSp>
          <p:nvCxnSpPr>
            <p:cNvPr id="360465" name="Straight Arrow Connector 37"/>
            <p:cNvCxnSpPr>
              <a:cxnSpLocks noChangeShapeType="1"/>
            </p:cNvCxnSpPr>
            <p:nvPr/>
          </p:nvCxnSpPr>
          <p:spPr bwMode="auto">
            <a:xfrm rot="16200000" flipV="1">
              <a:off x="6857207" y="3580606"/>
              <a:ext cx="77788" cy="381000"/>
            </a:xfrm>
            <a:prstGeom prst="straightConnector1">
              <a:avLst/>
            </a:prstGeom>
            <a:noFill/>
            <a:ln w="12700">
              <a:solidFill>
                <a:srgbClr val="FF0000"/>
              </a:solidFill>
              <a:prstDash val="sysDash"/>
              <a:round/>
              <a:headEnd/>
              <a:tailEnd/>
            </a:ln>
          </p:spPr>
        </p:cxnSp>
        <p:sp>
          <p:nvSpPr>
            <p:cNvPr id="360466" name="Text Box 10"/>
            <p:cNvSpPr txBox="1">
              <a:spLocks noChangeArrowheads="1"/>
            </p:cNvSpPr>
            <p:nvPr/>
          </p:nvSpPr>
          <p:spPr bwMode="auto">
            <a:xfrm>
              <a:off x="6667971" y="3399837"/>
              <a:ext cx="990601" cy="307777"/>
            </a:xfrm>
            <a:prstGeom prst="rect">
              <a:avLst/>
            </a:prstGeom>
            <a:noFill/>
            <a:ln w="9525">
              <a:noFill/>
              <a:miter lim="800000"/>
              <a:headEnd/>
              <a:tailEnd/>
            </a:ln>
          </p:spPr>
          <p:txBody>
            <a:bodyPr>
              <a:spAutoFit/>
            </a:bodyPr>
            <a:lstStyle/>
            <a:p>
              <a:r>
                <a:rPr lang="en-US">
                  <a:solidFill>
                    <a:srgbClr val="0000FF"/>
                  </a:solidFill>
                  <a:latin typeface="Arial" pitchFamily="34" charset="0"/>
                  <a:ea typeface="ＭＳ Ｐゴシック" pitchFamily="34" charset="-128"/>
                  <a:cs typeface="Arial" pitchFamily="34" charset="0"/>
                </a:rPr>
                <a:t>Exchange</a:t>
              </a:r>
            </a:p>
          </p:txBody>
        </p:sp>
      </p:grpSp>
      <p:grpSp>
        <p:nvGrpSpPr>
          <p:cNvPr id="4" name="Group 31"/>
          <p:cNvGrpSpPr>
            <a:grpSpLocks/>
          </p:cNvGrpSpPr>
          <p:nvPr/>
        </p:nvGrpSpPr>
        <p:grpSpPr bwMode="auto">
          <a:xfrm>
            <a:off x="4276725" y="3200400"/>
            <a:ext cx="2809875" cy="2363788"/>
            <a:chOff x="4277454" y="3429000"/>
            <a:chExt cx="2809146" cy="2364033"/>
          </a:xfrm>
        </p:grpSpPr>
        <p:sp>
          <p:nvSpPr>
            <p:cNvPr id="360468" name="Rectangle 46"/>
            <p:cNvSpPr>
              <a:spLocks noChangeArrowheads="1"/>
            </p:cNvSpPr>
            <p:nvPr/>
          </p:nvSpPr>
          <p:spPr bwMode="auto">
            <a:xfrm>
              <a:off x="4277454" y="3429000"/>
              <a:ext cx="370746" cy="459148"/>
            </a:xfrm>
            <a:prstGeom prst="rect">
              <a:avLst/>
            </a:prstGeom>
            <a:noFill/>
            <a:ln w="12700">
              <a:noFill/>
              <a:miter lim="800000"/>
              <a:headEnd/>
              <a:tailEnd/>
            </a:ln>
          </p:spPr>
          <p:txBody>
            <a:bodyPr wrap="none" lIns="90488" tIns="44450" rIns="90488" bIns="44450">
              <a:spAutoFit/>
            </a:bodyPr>
            <a:lstStyle/>
            <a:p>
              <a:r>
                <a:rPr lang="en-US" sz="2400">
                  <a:solidFill>
                    <a:srgbClr val="0000FF"/>
                  </a:solidFill>
                  <a:latin typeface="Arial" pitchFamily="34" charset="0"/>
                  <a:ea typeface="ＭＳ Ｐゴシック" pitchFamily="34" charset="-128"/>
                  <a:cs typeface="Arial" pitchFamily="34" charset="0"/>
                </a:rPr>
                <a:t>F</a:t>
              </a:r>
            </a:p>
          </p:txBody>
        </p:sp>
        <p:sp>
          <p:nvSpPr>
            <p:cNvPr id="360469" name="Rectangle 47"/>
            <p:cNvSpPr>
              <a:spLocks noChangeArrowheads="1"/>
            </p:cNvSpPr>
            <p:nvPr/>
          </p:nvSpPr>
          <p:spPr bwMode="auto">
            <a:xfrm>
              <a:off x="4953000" y="5334000"/>
              <a:ext cx="477647" cy="459033"/>
            </a:xfrm>
            <a:prstGeom prst="rect">
              <a:avLst/>
            </a:prstGeom>
            <a:noFill/>
            <a:ln w="12700">
              <a:noFill/>
              <a:miter lim="800000"/>
              <a:headEnd/>
              <a:tailEnd/>
            </a:ln>
          </p:spPr>
          <p:txBody>
            <a:bodyPr wrap="none" lIns="90488" tIns="44450" rIns="90488" bIns="44450">
              <a:spAutoFit/>
            </a:bodyPr>
            <a:lstStyle/>
            <a:p>
              <a:r>
                <a:rPr lang="en-US" sz="2400">
                  <a:solidFill>
                    <a:srgbClr val="0000FF"/>
                  </a:solidFill>
                  <a:latin typeface="Arial" pitchFamily="34" charset="0"/>
                  <a:ea typeface="ＭＳ Ｐゴシック" pitchFamily="34" charset="-128"/>
                  <a:cs typeface="Arial" pitchFamily="34" charset="0"/>
                </a:rPr>
                <a:t>W</a:t>
              </a:r>
            </a:p>
          </p:txBody>
        </p:sp>
        <p:cxnSp>
          <p:nvCxnSpPr>
            <p:cNvPr id="360470" name="Straight Arrow Connector 25"/>
            <p:cNvCxnSpPr>
              <a:cxnSpLocks noChangeShapeType="1"/>
            </p:cNvCxnSpPr>
            <p:nvPr/>
          </p:nvCxnSpPr>
          <p:spPr bwMode="auto">
            <a:xfrm rot="10800000">
              <a:off x="4648200" y="3657624"/>
              <a:ext cx="2073824" cy="63507"/>
            </a:xfrm>
            <a:prstGeom prst="straightConnector1">
              <a:avLst/>
            </a:prstGeom>
            <a:noFill/>
            <a:ln w="12700">
              <a:solidFill>
                <a:srgbClr val="0000FF"/>
              </a:solidFill>
              <a:round/>
              <a:headEnd/>
              <a:tailEnd type="arrow" w="med" len="med"/>
            </a:ln>
          </p:spPr>
        </p:cxnSp>
        <p:cxnSp>
          <p:nvCxnSpPr>
            <p:cNvPr id="360471" name="Straight Arrow Connector 25"/>
            <p:cNvCxnSpPr>
              <a:cxnSpLocks noChangeShapeType="1"/>
            </p:cNvCxnSpPr>
            <p:nvPr/>
          </p:nvCxnSpPr>
          <p:spPr bwMode="auto">
            <a:xfrm rot="10800000" flipV="1">
              <a:off x="5257800" y="3810000"/>
              <a:ext cx="1828800" cy="1524000"/>
            </a:xfrm>
            <a:prstGeom prst="straightConnector1">
              <a:avLst/>
            </a:prstGeom>
            <a:noFill/>
            <a:ln w="12700">
              <a:solidFill>
                <a:srgbClr val="0000FF"/>
              </a:solidFill>
              <a:round/>
              <a:headEnd/>
              <a:tailEnd type="arrow" w="med" len="med"/>
            </a:ln>
          </p:spPr>
        </p:cxnSp>
      </p:grpSp>
      <p:sp>
        <p:nvSpPr>
          <p:cNvPr id="360472" name="Title 24"/>
          <p:cNvSpPr>
            <a:spLocks noGrp="1"/>
          </p:cNvSpPr>
          <p:nvPr>
            <p:ph type="title" idx="4294967295"/>
          </p:nvPr>
        </p:nvSpPr>
        <p:spPr>
          <a:xfrm>
            <a:off x="457200" y="152400"/>
            <a:ext cx="8229600" cy="838200"/>
          </a:xfrm>
          <a:ln/>
        </p:spPr>
        <p:txBody>
          <a:bodyPr/>
          <a:lstStyle/>
          <a:p>
            <a:r>
              <a:rPr lang="en-US" sz="4000" b="1">
                <a:latin typeface="Arial" pitchFamily="34" charset="0"/>
                <a:cs typeface="Arial" pitchFamily="34" charset="0"/>
              </a:rPr>
              <a:t>Goal scored—right side</a:t>
            </a:r>
            <a:endParaRPr lang="en-US" sz="4800"/>
          </a:p>
        </p:txBody>
      </p:sp>
      <p:sp>
        <p:nvSpPr>
          <p:cNvPr id="360473" name="Text Box 10"/>
          <p:cNvSpPr txBox="1">
            <a:spLocks noChangeArrowheads="1"/>
          </p:cNvSpPr>
          <p:nvPr/>
        </p:nvSpPr>
        <p:spPr bwMode="auto">
          <a:xfrm>
            <a:off x="304800" y="5105400"/>
            <a:ext cx="2743200" cy="738188"/>
          </a:xfrm>
          <a:prstGeom prst="rect">
            <a:avLst/>
          </a:prstGeom>
          <a:noFill/>
          <a:ln w="9525">
            <a:noFill/>
            <a:miter lim="800000"/>
            <a:headEnd/>
            <a:tailEnd/>
          </a:ln>
        </p:spPr>
        <p:txBody>
          <a:bodyPr>
            <a:spAutoFit/>
          </a:bodyPr>
          <a:lstStyle/>
          <a:p>
            <a:pPr algn="ctr"/>
            <a:r>
              <a:rPr lang="en-US">
                <a:solidFill>
                  <a:srgbClr val="0000FF"/>
                </a:solidFill>
                <a:latin typeface="Arial" pitchFamily="34" charset="0"/>
                <a:ea typeface="ＭＳ Ｐゴシック" pitchFamily="34" charset="-128"/>
                <a:cs typeface="Arial" pitchFamily="34" charset="0"/>
              </a:rPr>
              <a:t>If far from the goal when goal is scored, signal first, </a:t>
            </a:r>
            <a:r>
              <a:rPr lang="en-US" b="1">
                <a:solidFill>
                  <a:srgbClr val="0000FF"/>
                </a:solidFill>
                <a:latin typeface="Arial" pitchFamily="34" charset="0"/>
                <a:ea typeface="ＭＳ Ｐゴシック" pitchFamily="34" charset="-128"/>
                <a:cs typeface="Arial" pitchFamily="34" charset="0"/>
              </a:rPr>
              <a:t>then </a:t>
            </a:r>
            <a:r>
              <a:rPr lang="en-US">
                <a:solidFill>
                  <a:srgbClr val="0000FF"/>
                </a:solidFill>
                <a:latin typeface="Arial" pitchFamily="34" charset="0"/>
                <a:ea typeface="ＭＳ Ｐゴシック" pitchFamily="34" charset="-128"/>
                <a:cs typeface="Arial" pitchFamily="34" charset="0"/>
              </a:rPr>
              <a:t>run to the crease</a:t>
            </a:r>
          </a:p>
        </p:txBody>
      </p:sp>
    </p:spTree>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Rectangle 2"/>
          <p:cNvSpPr txBox="1">
            <a:spLocks noChangeArrowheads="1"/>
          </p:cNvSpPr>
          <p:nvPr/>
        </p:nvSpPr>
        <p:spPr bwMode="auto">
          <a:xfrm>
            <a:off x="457200" y="274638"/>
            <a:ext cx="8229600" cy="792162"/>
          </a:xfrm>
          <a:prstGeom prst="rect">
            <a:avLst/>
          </a:prstGeom>
          <a:noFill/>
          <a:ln w="9525">
            <a:noFill/>
            <a:miter lim="800000"/>
            <a:headEnd/>
            <a:tailEnd/>
          </a:ln>
        </p:spPr>
        <p:txBody>
          <a:bodyPr anchor="ctr"/>
          <a:lstStyle/>
          <a:p>
            <a:pPr algn="ctr" eaLnBrk="1" hangingPunct="1"/>
            <a:endParaRPr lang="en-US" sz="4400" b="1">
              <a:solidFill>
                <a:schemeClr val="tx2"/>
              </a:solidFill>
              <a:latin typeface="Arial" pitchFamily="34" charset="0"/>
              <a:ea typeface="ＭＳ Ｐゴシック" pitchFamily="34" charset="-128"/>
              <a:cs typeface="Arial" pitchFamily="34" charset="0"/>
            </a:endParaRPr>
          </a:p>
        </p:txBody>
      </p:sp>
      <p:sp>
        <p:nvSpPr>
          <p:cNvPr id="361475" name="Rectangle 3"/>
          <p:cNvSpPr txBox="1">
            <a:spLocks noChangeArrowheads="1"/>
          </p:cNvSpPr>
          <p:nvPr/>
        </p:nvSpPr>
        <p:spPr bwMode="auto">
          <a:xfrm>
            <a:off x="457200" y="1143000"/>
            <a:ext cx="8229600" cy="5410200"/>
          </a:xfrm>
          <a:prstGeom prst="rect">
            <a:avLst/>
          </a:prstGeom>
          <a:noFill/>
          <a:ln w="9525">
            <a:noFill/>
            <a:miter lim="800000"/>
            <a:headEnd/>
            <a:tailEnd/>
          </a:ln>
        </p:spPr>
        <p:txBody>
          <a:bodyPr/>
          <a:lstStyle/>
          <a:p>
            <a:pPr marL="342900" indent="-342900" eaLnBrk="1" hangingPunct="1">
              <a:lnSpc>
                <a:spcPct val="90000"/>
              </a:lnSpc>
              <a:spcBef>
                <a:spcPct val="20000"/>
              </a:spcBef>
              <a:spcAft>
                <a:spcPts val="1800"/>
              </a:spcAft>
              <a:buClr>
                <a:schemeClr val="tx1"/>
              </a:buClr>
              <a:buFontTx/>
              <a:buChar char="•"/>
            </a:pPr>
            <a:r>
              <a:rPr lang="en-US" sz="3200">
                <a:solidFill>
                  <a:srgbClr val="0000FF"/>
                </a:solidFill>
                <a:latin typeface="Arial" pitchFamily="34" charset="0"/>
                <a:ea typeface="ＭＳ Ｐゴシック" pitchFamily="34" charset="-128"/>
                <a:cs typeface="Arial" pitchFamily="34" charset="0"/>
              </a:rPr>
              <a:t>L</a:t>
            </a:r>
            <a:r>
              <a:rPr lang="en-US" sz="3200">
                <a:latin typeface="Arial" pitchFamily="34" charset="0"/>
                <a:ea typeface="ＭＳ Ｐゴシック" pitchFamily="34" charset="-128"/>
                <a:cs typeface="Arial" pitchFamily="34" charset="0"/>
              </a:rPr>
              <a:t> </a:t>
            </a:r>
            <a:r>
              <a:rPr lang="en-US" sz="3200" i="1">
                <a:latin typeface="Arial" pitchFamily="34" charset="0"/>
                <a:ea typeface="ＭＳ Ｐゴシック" pitchFamily="34" charset="-128"/>
                <a:cs typeface="Arial" pitchFamily="34" charset="0"/>
              </a:rPr>
              <a:t>always </a:t>
            </a:r>
            <a:r>
              <a:rPr lang="en-US" sz="3200">
                <a:latin typeface="Arial" pitchFamily="34" charset="0"/>
                <a:ea typeface="ＭＳ Ｐゴシック" pitchFamily="34" charset="-128"/>
                <a:cs typeface="Arial" pitchFamily="34" charset="0"/>
              </a:rPr>
              <a:t>has first 10-count across midfield</a:t>
            </a:r>
          </a:p>
          <a:p>
            <a:pPr marL="342900" indent="-342900" eaLnBrk="1" hangingPunct="1">
              <a:lnSpc>
                <a:spcPct val="90000"/>
              </a:lnSpc>
              <a:spcBef>
                <a:spcPct val="20000"/>
              </a:spcBef>
              <a:spcAft>
                <a:spcPts val="1800"/>
              </a:spcAft>
              <a:buClr>
                <a:schemeClr val="tx1"/>
              </a:buClr>
              <a:buFontTx/>
              <a:buChar char="•"/>
            </a:pPr>
            <a:r>
              <a:rPr lang="en-US" sz="3200">
                <a:latin typeface="Arial" pitchFamily="34" charset="0"/>
                <a:ea typeface="ＭＳ Ｐゴシック" pitchFamily="34" charset="-128"/>
                <a:cs typeface="Arial" pitchFamily="34" charset="0"/>
              </a:rPr>
              <a:t>The “on” official when count starts has all other counts</a:t>
            </a:r>
          </a:p>
          <a:p>
            <a:pPr marL="342900" indent="-342900" eaLnBrk="1" hangingPunct="1">
              <a:lnSpc>
                <a:spcPct val="90000"/>
              </a:lnSpc>
              <a:spcBef>
                <a:spcPct val="20000"/>
              </a:spcBef>
              <a:spcAft>
                <a:spcPts val="1800"/>
              </a:spcAft>
              <a:buClr>
                <a:schemeClr val="tx1"/>
              </a:buClr>
              <a:buFontTx/>
              <a:buChar char="•"/>
            </a:pPr>
            <a:r>
              <a:rPr lang="en-US" sz="3200">
                <a:latin typeface="Arial" pitchFamily="34" charset="0"/>
                <a:ea typeface="ＭＳ Ｐゴシック" pitchFamily="34" charset="-128"/>
                <a:cs typeface="Arial" pitchFamily="34" charset="0"/>
              </a:rPr>
              <a:t>A hand count is used, from navel to 45 degrees past vertical</a:t>
            </a:r>
          </a:p>
          <a:p>
            <a:pPr marL="342900" indent="-342900" eaLnBrk="1" hangingPunct="1">
              <a:lnSpc>
                <a:spcPct val="90000"/>
              </a:lnSpc>
              <a:spcBef>
                <a:spcPct val="20000"/>
              </a:spcBef>
              <a:spcAft>
                <a:spcPts val="1800"/>
              </a:spcAft>
              <a:buClr>
                <a:schemeClr val="tx1"/>
              </a:buClr>
              <a:buFontTx/>
              <a:buChar char="•"/>
            </a:pPr>
            <a:r>
              <a:rPr lang="en-US" sz="3200">
                <a:latin typeface="Arial" pitchFamily="34" charset="0"/>
                <a:ea typeface="ＭＳ Ｐゴシック" pitchFamily="34" charset="-128"/>
                <a:cs typeface="Arial" pitchFamily="34" charset="0"/>
              </a:rPr>
              <a:t>Switch arms if one count</a:t>
            </a:r>
            <a:br>
              <a:rPr lang="en-US" sz="3200">
                <a:latin typeface="Arial" pitchFamily="34" charset="0"/>
                <a:ea typeface="ＭＳ Ｐゴシック" pitchFamily="34" charset="-128"/>
                <a:cs typeface="Arial" pitchFamily="34" charset="0"/>
              </a:rPr>
            </a:br>
            <a:r>
              <a:rPr lang="en-US" sz="3200">
                <a:latin typeface="Arial" pitchFamily="34" charset="0"/>
                <a:ea typeface="ＭＳ Ｐゴシック" pitchFamily="34" charset="-128"/>
                <a:cs typeface="Arial" pitchFamily="34" charset="0"/>
              </a:rPr>
              <a:t>ends and a new count begins</a:t>
            </a:r>
          </a:p>
          <a:p>
            <a:pPr marL="342900" indent="-342900" eaLnBrk="1" hangingPunct="1">
              <a:lnSpc>
                <a:spcPct val="90000"/>
              </a:lnSpc>
              <a:spcBef>
                <a:spcPct val="20000"/>
              </a:spcBef>
              <a:spcAft>
                <a:spcPts val="1800"/>
              </a:spcAft>
              <a:buClr>
                <a:schemeClr val="tx1"/>
              </a:buClr>
              <a:buFontTx/>
              <a:buChar char="•"/>
            </a:pPr>
            <a:r>
              <a:rPr lang="en-US" sz="3200">
                <a:solidFill>
                  <a:srgbClr val="660066"/>
                </a:solidFill>
                <a:latin typeface="Arial" pitchFamily="34" charset="0"/>
                <a:ea typeface="ＭＳ Ｐゴシック" pitchFamily="34" charset="-128"/>
                <a:cs typeface="Arial" pitchFamily="34" charset="0"/>
              </a:rPr>
              <a:t>No verbal count: use visual</a:t>
            </a:r>
            <a:br>
              <a:rPr lang="en-US" sz="3200">
                <a:solidFill>
                  <a:srgbClr val="660066"/>
                </a:solidFill>
                <a:latin typeface="Arial" pitchFamily="34" charset="0"/>
                <a:ea typeface="ＭＳ Ｐゴシック" pitchFamily="34" charset="-128"/>
                <a:cs typeface="Arial" pitchFamily="34" charset="0"/>
              </a:rPr>
            </a:br>
            <a:r>
              <a:rPr lang="en-US" sz="3200">
                <a:solidFill>
                  <a:srgbClr val="660066"/>
                </a:solidFill>
                <a:latin typeface="Arial" pitchFamily="34" charset="0"/>
                <a:ea typeface="ＭＳ Ｐゴシック" pitchFamily="34" charset="-128"/>
                <a:cs typeface="Arial" pitchFamily="34" charset="0"/>
              </a:rPr>
              <a:t>count only</a:t>
            </a:r>
          </a:p>
        </p:txBody>
      </p:sp>
      <p:sp>
        <p:nvSpPr>
          <p:cNvPr id="361476" name="Title 3"/>
          <p:cNvSpPr>
            <a:spLocks noGrp="1"/>
          </p:cNvSpPr>
          <p:nvPr>
            <p:ph type="title" idx="4294967295"/>
          </p:nvPr>
        </p:nvSpPr>
        <p:spPr>
          <a:xfrm>
            <a:off x="685800" y="609600"/>
            <a:ext cx="7772400" cy="868363"/>
          </a:xfrm>
          <a:ln/>
        </p:spPr>
        <p:txBody>
          <a:bodyPr/>
          <a:lstStyle/>
          <a:p>
            <a:r>
              <a:rPr lang="en-US" sz="4000" b="1">
                <a:latin typeface="Arial" pitchFamily="34" charset="0"/>
                <a:cs typeface="Arial" pitchFamily="34" charset="0"/>
              </a:rPr>
              <a:t>10-second count mechanics I</a:t>
            </a:r>
            <a:r>
              <a:rPr lang="en-US" sz="4000"/>
              <a:t/>
            </a:r>
            <a:br>
              <a:rPr lang="en-US" sz="4000"/>
            </a:br>
            <a:endParaRPr lang="en-US" sz="4000"/>
          </a:p>
        </p:txBody>
      </p:sp>
      <p:grpSp>
        <p:nvGrpSpPr>
          <p:cNvPr id="361477" name="Group 6"/>
          <p:cNvGrpSpPr>
            <a:grpSpLocks/>
          </p:cNvGrpSpPr>
          <p:nvPr/>
        </p:nvGrpSpPr>
        <p:grpSpPr bwMode="auto">
          <a:xfrm>
            <a:off x="6629400" y="3886200"/>
            <a:ext cx="1811338" cy="2438400"/>
            <a:chOff x="3665538" y="4343400"/>
            <a:chExt cx="1811337" cy="2438400"/>
          </a:xfrm>
        </p:grpSpPr>
        <p:pic>
          <p:nvPicPr>
            <p:cNvPr id="361478" name="Picture 4"/>
            <p:cNvPicPr>
              <a:picLocks noChangeAspect="1"/>
            </p:cNvPicPr>
            <p:nvPr/>
          </p:nvPicPr>
          <p:blipFill>
            <a:blip r:embed="rId2" cstate="print"/>
            <a:srcRect/>
            <a:stretch>
              <a:fillRect/>
            </a:stretch>
          </p:blipFill>
          <p:spPr bwMode="auto">
            <a:xfrm>
              <a:off x="3665538" y="4343400"/>
              <a:ext cx="1811337" cy="2409825"/>
            </a:xfrm>
            <a:prstGeom prst="rect">
              <a:avLst/>
            </a:prstGeom>
            <a:noFill/>
            <a:ln w="9525">
              <a:noFill/>
              <a:miter lim="800000"/>
              <a:headEnd/>
              <a:tailEnd/>
            </a:ln>
          </p:spPr>
        </p:pic>
        <p:sp>
          <p:nvSpPr>
            <p:cNvPr id="361479" name="Rectangle 5"/>
            <p:cNvSpPr>
              <a:spLocks noChangeArrowheads="1"/>
            </p:cNvSpPr>
            <p:nvPr/>
          </p:nvSpPr>
          <p:spPr bwMode="auto">
            <a:xfrm>
              <a:off x="4378325" y="6527800"/>
              <a:ext cx="895350" cy="254000"/>
            </a:xfrm>
            <a:prstGeom prst="rect">
              <a:avLst/>
            </a:prstGeom>
            <a:solidFill>
              <a:srgbClr val="FFFFFF"/>
            </a:solidFill>
            <a:ln w="12700">
              <a:noFill/>
              <a:round/>
              <a:headEnd/>
              <a:tailEnd/>
            </a:ln>
          </p:spPr>
          <p:txBody>
            <a:bodyPr/>
            <a:lstStyle/>
            <a:p>
              <a:endParaRPr lang="en-US">
                <a:ea typeface="ＭＳ Ｐゴシック" pitchFamily="34" charset="-128"/>
              </a:endParaRPr>
            </a:p>
          </p:txBody>
        </p:sp>
      </p:gr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Rectangle 2"/>
          <p:cNvSpPr txBox="1">
            <a:spLocks noChangeArrowheads="1"/>
          </p:cNvSpPr>
          <p:nvPr/>
        </p:nvSpPr>
        <p:spPr bwMode="auto">
          <a:xfrm>
            <a:off x="457200" y="274638"/>
            <a:ext cx="8229600" cy="792162"/>
          </a:xfrm>
          <a:prstGeom prst="rect">
            <a:avLst/>
          </a:prstGeom>
          <a:noFill/>
          <a:ln w="9525">
            <a:noFill/>
            <a:miter lim="800000"/>
            <a:headEnd/>
            <a:tailEnd/>
          </a:ln>
        </p:spPr>
        <p:txBody>
          <a:bodyPr anchor="ctr"/>
          <a:lstStyle/>
          <a:p>
            <a:pPr algn="ctr" eaLnBrk="1" hangingPunct="1"/>
            <a:endParaRPr lang="en-US" sz="4400" b="1">
              <a:solidFill>
                <a:schemeClr val="tx2"/>
              </a:solidFill>
              <a:latin typeface="Arial" pitchFamily="34" charset="0"/>
              <a:ea typeface="ＭＳ Ｐゴシック" pitchFamily="34" charset="-128"/>
              <a:cs typeface="Arial" pitchFamily="34" charset="0"/>
            </a:endParaRPr>
          </a:p>
        </p:txBody>
      </p:sp>
      <p:sp>
        <p:nvSpPr>
          <p:cNvPr id="362499" name="Rectangle 3"/>
          <p:cNvSpPr txBox="1">
            <a:spLocks noChangeArrowheads="1"/>
          </p:cNvSpPr>
          <p:nvPr/>
        </p:nvSpPr>
        <p:spPr bwMode="auto">
          <a:xfrm>
            <a:off x="457200" y="1143000"/>
            <a:ext cx="8229600" cy="4983163"/>
          </a:xfrm>
          <a:prstGeom prst="rect">
            <a:avLst/>
          </a:prstGeom>
          <a:noFill/>
          <a:ln w="9525">
            <a:noFill/>
            <a:miter lim="800000"/>
            <a:headEnd/>
            <a:tailEnd/>
          </a:ln>
        </p:spPr>
        <p:txBody>
          <a:bodyPr/>
          <a:lstStyle/>
          <a:p>
            <a:pPr marL="342900" indent="-342900" eaLnBrk="1" hangingPunct="1">
              <a:lnSpc>
                <a:spcPct val="90000"/>
              </a:lnSpc>
              <a:spcBef>
                <a:spcPct val="20000"/>
              </a:spcBef>
              <a:spcAft>
                <a:spcPts val="1800"/>
              </a:spcAft>
              <a:buClr>
                <a:schemeClr val="tx1"/>
              </a:buClr>
              <a:buFontTx/>
              <a:buChar char="•"/>
            </a:pPr>
            <a:r>
              <a:rPr lang="en-US" sz="3200">
                <a:latin typeface="Arial" pitchFamily="34" charset="0"/>
                <a:ea typeface="ＭＳ Ｐゴシック" pitchFamily="34" charset="-128"/>
                <a:cs typeface="Arial" pitchFamily="34" charset="0"/>
              </a:rPr>
              <a:t>Use “reset” signal to indicate new count on changes of possession or after a play-on</a:t>
            </a:r>
          </a:p>
          <a:p>
            <a:pPr marL="342900" indent="-342900" eaLnBrk="1" hangingPunct="1">
              <a:lnSpc>
                <a:spcPct val="90000"/>
              </a:lnSpc>
              <a:spcBef>
                <a:spcPct val="20000"/>
              </a:spcBef>
              <a:spcAft>
                <a:spcPts val="1800"/>
              </a:spcAft>
              <a:buClr>
                <a:schemeClr val="tx1"/>
              </a:buClr>
              <a:buFontTx/>
              <a:buChar char="•"/>
            </a:pPr>
            <a:r>
              <a:rPr lang="en-US" sz="3200">
                <a:latin typeface="Arial" pitchFamily="34" charset="0"/>
                <a:ea typeface="ＭＳ Ｐゴシック" pitchFamily="34" charset="-128"/>
                <a:cs typeface="Arial" pitchFamily="34" charset="0"/>
              </a:rPr>
              <a:t>If you have the count and it ends, simply stop counting</a:t>
            </a:r>
          </a:p>
          <a:p>
            <a:pPr marL="342900" indent="-342900" eaLnBrk="1" hangingPunct="1">
              <a:lnSpc>
                <a:spcPct val="90000"/>
              </a:lnSpc>
              <a:spcBef>
                <a:spcPct val="20000"/>
              </a:spcBef>
              <a:spcAft>
                <a:spcPts val="1800"/>
              </a:spcAft>
              <a:buClr>
                <a:schemeClr val="tx1"/>
              </a:buClr>
              <a:buFontTx/>
              <a:buChar char="•"/>
            </a:pPr>
            <a:r>
              <a:rPr lang="en-US" sz="3200">
                <a:latin typeface="Arial" pitchFamily="34" charset="0"/>
                <a:ea typeface="ＭＳ Ｐゴシック" pitchFamily="34" charset="-128"/>
                <a:cs typeface="Arial" pitchFamily="34" charset="0"/>
              </a:rPr>
              <a:t>If you do not have the count</a:t>
            </a:r>
            <a:br>
              <a:rPr lang="en-US" sz="3200">
                <a:latin typeface="Arial" pitchFamily="34" charset="0"/>
                <a:ea typeface="ＭＳ Ｐゴシック" pitchFamily="34" charset="-128"/>
                <a:cs typeface="Arial" pitchFamily="34" charset="0"/>
              </a:rPr>
            </a:br>
            <a:r>
              <a:rPr lang="en-US" sz="3200">
                <a:latin typeface="Arial" pitchFamily="34" charset="0"/>
                <a:ea typeface="ＭＳ Ｐゴシック" pitchFamily="34" charset="-128"/>
                <a:cs typeface="Arial" pitchFamily="34" charset="0"/>
              </a:rPr>
              <a:t>and the ball goes into the box</a:t>
            </a:r>
            <a:br>
              <a:rPr lang="en-US" sz="3200">
                <a:latin typeface="Arial" pitchFamily="34" charset="0"/>
                <a:ea typeface="ＭＳ Ｐゴシック" pitchFamily="34" charset="-128"/>
                <a:cs typeface="Arial" pitchFamily="34" charset="0"/>
              </a:rPr>
            </a:br>
            <a:r>
              <a:rPr lang="en-US" sz="3200">
                <a:latin typeface="Arial" pitchFamily="34" charset="0"/>
                <a:ea typeface="ＭＳ Ｐゴシック" pitchFamily="34" charset="-128"/>
                <a:cs typeface="Arial" pitchFamily="34" charset="0"/>
              </a:rPr>
              <a:t>in your area, put your hand up</a:t>
            </a:r>
            <a:br>
              <a:rPr lang="en-US" sz="3200">
                <a:latin typeface="Arial" pitchFamily="34" charset="0"/>
                <a:ea typeface="ＭＳ Ｐゴシック" pitchFamily="34" charset="-128"/>
                <a:cs typeface="Arial" pitchFamily="34" charset="0"/>
              </a:rPr>
            </a:br>
            <a:r>
              <a:rPr lang="en-US" sz="3200">
                <a:latin typeface="Arial" pitchFamily="34" charset="0"/>
                <a:ea typeface="ＭＳ Ｐゴシック" pitchFamily="34" charset="-128"/>
                <a:cs typeface="Arial" pitchFamily="34" charset="0"/>
              </a:rPr>
              <a:t>for 2–3 seconds, then point</a:t>
            </a:r>
            <a:br>
              <a:rPr lang="en-US" sz="3200">
                <a:latin typeface="Arial" pitchFamily="34" charset="0"/>
                <a:ea typeface="ＭＳ Ｐゴシック" pitchFamily="34" charset="-128"/>
                <a:cs typeface="Arial" pitchFamily="34" charset="0"/>
              </a:rPr>
            </a:br>
            <a:r>
              <a:rPr lang="en-US" sz="3200">
                <a:latin typeface="Arial" pitchFamily="34" charset="0"/>
                <a:ea typeface="ＭＳ Ｐゴシック" pitchFamily="34" charset="-128"/>
                <a:cs typeface="Arial" pitchFamily="34" charset="0"/>
              </a:rPr>
              <a:t>into the attack area</a:t>
            </a:r>
          </a:p>
        </p:txBody>
      </p:sp>
      <p:sp>
        <p:nvSpPr>
          <p:cNvPr id="362500" name="Title 3"/>
          <p:cNvSpPr>
            <a:spLocks noGrp="1"/>
          </p:cNvSpPr>
          <p:nvPr>
            <p:ph type="title" idx="4294967295"/>
          </p:nvPr>
        </p:nvSpPr>
        <p:spPr>
          <a:xfrm>
            <a:off x="685800" y="609600"/>
            <a:ext cx="7772400" cy="787400"/>
          </a:xfrm>
          <a:ln/>
        </p:spPr>
        <p:txBody>
          <a:bodyPr/>
          <a:lstStyle/>
          <a:p>
            <a:r>
              <a:rPr lang="en-US" sz="4000" b="1">
                <a:latin typeface="Arial" pitchFamily="34" charset="0"/>
                <a:cs typeface="Arial" pitchFamily="34" charset="0"/>
              </a:rPr>
              <a:t>10-second count mechanics II</a:t>
            </a:r>
            <a:r>
              <a:rPr lang="en-US" sz="4000"/>
              <a:t/>
            </a:r>
            <a:br>
              <a:rPr lang="en-US" sz="4000"/>
            </a:br>
            <a:endParaRPr lang="en-US" sz="4000"/>
          </a:p>
        </p:txBody>
      </p:sp>
      <p:grpSp>
        <p:nvGrpSpPr>
          <p:cNvPr id="362501" name="Group 6"/>
          <p:cNvGrpSpPr>
            <a:grpSpLocks/>
          </p:cNvGrpSpPr>
          <p:nvPr/>
        </p:nvGrpSpPr>
        <p:grpSpPr bwMode="auto">
          <a:xfrm>
            <a:off x="6781800" y="3692525"/>
            <a:ext cx="1635125" cy="2403475"/>
            <a:chOff x="3698241" y="3783021"/>
            <a:chExt cx="1635758" cy="2403695"/>
          </a:xfrm>
        </p:grpSpPr>
        <p:pic>
          <p:nvPicPr>
            <p:cNvPr id="362502" name="Picture 4"/>
            <p:cNvPicPr>
              <a:picLocks noChangeAspect="1"/>
            </p:cNvPicPr>
            <p:nvPr/>
          </p:nvPicPr>
          <p:blipFill>
            <a:blip r:embed="rId2" cstate="print"/>
            <a:srcRect/>
            <a:stretch>
              <a:fillRect/>
            </a:stretch>
          </p:blipFill>
          <p:spPr bwMode="auto">
            <a:xfrm>
              <a:off x="3698241" y="3783021"/>
              <a:ext cx="1548534" cy="2403695"/>
            </a:xfrm>
            <a:prstGeom prst="rect">
              <a:avLst/>
            </a:prstGeom>
            <a:noFill/>
            <a:ln w="9525">
              <a:noFill/>
              <a:miter lim="800000"/>
              <a:headEnd/>
              <a:tailEnd/>
            </a:ln>
          </p:spPr>
        </p:pic>
        <p:sp>
          <p:nvSpPr>
            <p:cNvPr id="362503" name="Rectangle 5"/>
            <p:cNvSpPr>
              <a:spLocks noChangeArrowheads="1"/>
            </p:cNvSpPr>
            <p:nvPr/>
          </p:nvSpPr>
          <p:spPr bwMode="auto">
            <a:xfrm>
              <a:off x="4344488" y="5734594"/>
              <a:ext cx="989511" cy="308429"/>
            </a:xfrm>
            <a:prstGeom prst="rect">
              <a:avLst/>
            </a:prstGeom>
            <a:solidFill>
              <a:schemeClr val="bg1"/>
            </a:solidFill>
            <a:ln w="0">
              <a:noFill/>
              <a:round/>
              <a:headEnd/>
              <a:tailEnd/>
            </a:ln>
          </p:spPr>
          <p:txBody>
            <a:bodyPr/>
            <a:lstStyle/>
            <a:p>
              <a:endParaRPr lang="en-US">
                <a:ea typeface="ＭＳ Ｐゴシック" pitchFamily="34" charset="-128"/>
              </a:endParaRPr>
            </a:p>
          </p:txBody>
        </p:sp>
      </p:gr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Rectangle 8"/>
          <p:cNvSpPr txBox="1">
            <a:spLocks noChangeArrowheads="1"/>
          </p:cNvSpPr>
          <p:nvPr/>
        </p:nvSpPr>
        <p:spPr bwMode="auto">
          <a:xfrm>
            <a:off x="304800" y="228600"/>
            <a:ext cx="8610600" cy="762000"/>
          </a:xfrm>
          <a:prstGeom prst="rect">
            <a:avLst/>
          </a:prstGeom>
          <a:noFill/>
          <a:ln w="9525">
            <a:noFill/>
            <a:miter lim="800000"/>
            <a:headEnd/>
            <a:tailEnd/>
          </a:ln>
        </p:spPr>
        <p:txBody>
          <a:bodyPr/>
          <a:lstStyle/>
          <a:p>
            <a:pPr algn="ctr"/>
            <a:endParaRPr lang="en-US" sz="3600" b="1">
              <a:solidFill>
                <a:schemeClr val="tx2"/>
              </a:solidFill>
              <a:latin typeface="Arial" pitchFamily="34" charset="0"/>
              <a:ea typeface="ＭＳ Ｐゴシック" pitchFamily="34" charset="-128"/>
              <a:cs typeface="Arial" pitchFamily="34" charset="0"/>
            </a:endParaRPr>
          </a:p>
        </p:txBody>
      </p:sp>
      <p:sp>
        <p:nvSpPr>
          <p:cNvPr id="363523" name="Title 7"/>
          <p:cNvSpPr>
            <a:spLocks noGrp="1"/>
          </p:cNvSpPr>
          <p:nvPr>
            <p:ph type="title" idx="4294967295"/>
          </p:nvPr>
        </p:nvSpPr>
        <p:spPr>
          <a:xfrm>
            <a:off x="381000" y="228600"/>
            <a:ext cx="8229600" cy="831850"/>
          </a:xfrm>
          <a:ln/>
        </p:spPr>
        <p:txBody>
          <a:bodyPr/>
          <a:lstStyle/>
          <a:p>
            <a:r>
              <a:rPr lang="en-US" sz="2800" b="1">
                <a:solidFill>
                  <a:schemeClr val="tx1"/>
                </a:solidFill>
                <a:latin typeface="Tahoma" pitchFamily="34" charset="0"/>
              </a:rPr>
              <a:t>Ball crosses the midline after </a:t>
            </a:r>
            <a:br>
              <a:rPr lang="en-US" sz="2800" b="1">
                <a:solidFill>
                  <a:schemeClr val="tx1"/>
                </a:solidFill>
                <a:latin typeface="Tahoma" pitchFamily="34" charset="0"/>
              </a:rPr>
            </a:br>
            <a:r>
              <a:rPr lang="en-US" sz="2800" b="1">
                <a:solidFill>
                  <a:schemeClr val="tx1"/>
                </a:solidFill>
                <a:latin typeface="Tahoma" pitchFamily="34" charset="0"/>
              </a:rPr>
              <a:t>the 10-second count ends.</a:t>
            </a:r>
          </a:p>
        </p:txBody>
      </p:sp>
      <p:sp>
        <p:nvSpPr>
          <p:cNvPr id="363524" name="Rectangle 3"/>
          <p:cNvSpPr txBox="1">
            <a:spLocks noChangeArrowheads="1"/>
          </p:cNvSpPr>
          <p:nvPr/>
        </p:nvSpPr>
        <p:spPr bwMode="auto">
          <a:xfrm>
            <a:off x="533400" y="4876800"/>
            <a:ext cx="8229600" cy="1600200"/>
          </a:xfrm>
          <a:prstGeom prst="rect">
            <a:avLst/>
          </a:prstGeom>
          <a:noFill/>
          <a:ln w="9525">
            <a:noFill/>
            <a:miter lim="800000"/>
            <a:headEnd/>
            <a:tailEnd/>
          </a:ln>
        </p:spPr>
        <p:txBody>
          <a:bodyPr/>
          <a:lstStyle/>
          <a:p>
            <a:pPr marL="342900" indent="-342900" eaLnBrk="1" hangingPunct="1">
              <a:lnSpc>
                <a:spcPct val="90000"/>
              </a:lnSpc>
              <a:spcBef>
                <a:spcPct val="20000"/>
              </a:spcBef>
              <a:spcAft>
                <a:spcPts val="600"/>
              </a:spcAft>
              <a:buClr>
                <a:schemeClr val="tx1"/>
              </a:buClr>
              <a:buFontTx/>
              <a:buChar char="•"/>
            </a:pPr>
            <a:r>
              <a:rPr lang="en-US" sz="2800">
                <a:latin typeface="Arial" pitchFamily="34" charset="0"/>
                <a:ea typeface="ＭＳ Ｐゴシック" pitchFamily="34" charset="-128"/>
                <a:cs typeface="Arial" pitchFamily="34" charset="0"/>
              </a:rPr>
              <a:t>The ball crosses the midline after the 10-second count ends, offense maintains possession.</a:t>
            </a:r>
          </a:p>
          <a:p>
            <a:pPr marL="342900" indent="-342900" eaLnBrk="1" hangingPunct="1">
              <a:lnSpc>
                <a:spcPct val="90000"/>
              </a:lnSpc>
              <a:spcBef>
                <a:spcPct val="20000"/>
              </a:spcBef>
              <a:spcAft>
                <a:spcPts val="600"/>
              </a:spcAft>
              <a:buClr>
                <a:schemeClr val="tx1"/>
              </a:buClr>
              <a:buFontTx/>
              <a:buChar char="•"/>
            </a:pPr>
            <a:r>
              <a:rPr lang="en-US" sz="3600" b="1">
                <a:solidFill>
                  <a:srgbClr val="0033CC"/>
                </a:solidFill>
                <a:latin typeface="Arial" pitchFamily="34" charset="0"/>
                <a:ea typeface="ＭＳ Ｐゴシック" pitchFamily="34" charset="-128"/>
                <a:cs typeface="Arial" pitchFamily="34" charset="0"/>
              </a:rPr>
              <a:t>T</a:t>
            </a:r>
            <a:r>
              <a:rPr lang="en-US" sz="2800">
                <a:latin typeface="Arial" pitchFamily="34" charset="0"/>
                <a:ea typeface="ＭＳ Ｐゴシック" pitchFamily="34" charset="-128"/>
                <a:cs typeface="Arial" pitchFamily="34" charset="0"/>
              </a:rPr>
              <a:t> has the new 10-second count:  “Get It In”</a:t>
            </a:r>
          </a:p>
        </p:txBody>
      </p:sp>
      <p:sp>
        <p:nvSpPr>
          <p:cNvPr id="363525" name="Rectangle 5"/>
          <p:cNvSpPr>
            <a:spLocks noChangeAspect="1" noChangeArrowheads="1"/>
          </p:cNvSpPr>
          <p:nvPr/>
        </p:nvSpPr>
        <p:spPr bwMode="auto">
          <a:xfrm>
            <a:off x="1755775" y="1330325"/>
            <a:ext cx="5559425" cy="3511550"/>
          </a:xfrm>
          <a:prstGeom prst="rect">
            <a:avLst/>
          </a:prstGeom>
          <a:noFill/>
          <a:ln w="28575">
            <a:solidFill>
              <a:schemeClr val="tx1"/>
            </a:solidFill>
            <a:miter lim="800000"/>
            <a:headEnd/>
            <a:tailEnd/>
          </a:ln>
          <a:effectLst/>
        </p:spPr>
        <p:txBody>
          <a:bodyPr wrap="none" anchor="ctr"/>
          <a:lstStyle/>
          <a:p>
            <a:endParaRPr lang="en-US"/>
          </a:p>
        </p:txBody>
      </p:sp>
      <p:sp>
        <p:nvSpPr>
          <p:cNvPr id="363526" name="Line 6"/>
          <p:cNvSpPr>
            <a:spLocks noChangeAspect="1" noChangeShapeType="1"/>
          </p:cNvSpPr>
          <p:nvPr/>
        </p:nvSpPr>
        <p:spPr bwMode="auto">
          <a:xfrm>
            <a:off x="4171950" y="1982788"/>
            <a:ext cx="727075" cy="0"/>
          </a:xfrm>
          <a:prstGeom prst="line">
            <a:avLst/>
          </a:prstGeom>
          <a:noFill/>
          <a:ln w="28575">
            <a:solidFill>
              <a:schemeClr val="tx1"/>
            </a:solidFill>
            <a:round/>
            <a:headEnd/>
            <a:tailEnd/>
          </a:ln>
          <a:effectLst/>
        </p:spPr>
        <p:txBody>
          <a:bodyPr wrap="none" anchor="ctr"/>
          <a:lstStyle/>
          <a:p>
            <a:endParaRPr lang="en-US"/>
          </a:p>
        </p:txBody>
      </p:sp>
      <p:sp>
        <p:nvSpPr>
          <p:cNvPr id="363527" name="Line 7"/>
          <p:cNvSpPr>
            <a:spLocks noChangeAspect="1" noChangeShapeType="1"/>
          </p:cNvSpPr>
          <p:nvPr/>
        </p:nvSpPr>
        <p:spPr bwMode="auto">
          <a:xfrm>
            <a:off x="4224338" y="4241800"/>
            <a:ext cx="622300" cy="0"/>
          </a:xfrm>
          <a:prstGeom prst="line">
            <a:avLst/>
          </a:prstGeom>
          <a:noFill/>
          <a:ln w="28575">
            <a:solidFill>
              <a:schemeClr val="tx1"/>
            </a:solidFill>
            <a:round/>
            <a:headEnd/>
            <a:tailEnd/>
          </a:ln>
          <a:effectLst/>
        </p:spPr>
        <p:txBody>
          <a:bodyPr wrap="none" anchor="ctr"/>
          <a:lstStyle/>
          <a:p>
            <a:endParaRPr lang="en-US"/>
          </a:p>
        </p:txBody>
      </p:sp>
      <p:sp>
        <p:nvSpPr>
          <p:cNvPr id="363528" name="Line 8"/>
          <p:cNvSpPr>
            <a:spLocks noChangeAspect="1" noChangeShapeType="1"/>
          </p:cNvSpPr>
          <p:nvPr/>
        </p:nvSpPr>
        <p:spPr bwMode="auto">
          <a:xfrm flipH="1">
            <a:off x="1746250" y="1982788"/>
            <a:ext cx="1847850" cy="0"/>
          </a:xfrm>
          <a:prstGeom prst="line">
            <a:avLst/>
          </a:prstGeom>
          <a:noFill/>
          <a:ln w="28575">
            <a:solidFill>
              <a:schemeClr val="tx1"/>
            </a:solidFill>
            <a:round/>
            <a:headEnd/>
            <a:tailEnd/>
          </a:ln>
          <a:effectLst/>
        </p:spPr>
        <p:txBody>
          <a:bodyPr wrap="none" anchor="ctr"/>
          <a:lstStyle/>
          <a:p>
            <a:endParaRPr lang="en-US"/>
          </a:p>
        </p:txBody>
      </p:sp>
      <p:sp>
        <p:nvSpPr>
          <p:cNvPr id="363529" name="Line 9"/>
          <p:cNvSpPr>
            <a:spLocks noChangeAspect="1" noChangeShapeType="1"/>
          </p:cNvSpPr>
          <p:nvPr/>
        </p:nvSpPr>
        <p:spPr bwMode="auto">
          <a:xfrm flipV="1">
            <a:off x="3589338" y="1978025"/>
            <a:ext cx="0" cy="2216150"/>
          </a:xfrm>
          <a:prstGeom prst="line">
            <a:avLst/>
          </a:prstGeom>
          <a:noFill/>
          <a:ln w="28575">
            <a:solidFill>
              <a:schemeClr val="tx1"/>
            </a:solidFill>
            <a:round/>
            <a:headEnd/>
            <a:tailEnd/>
          </a:ln>
          <a:effectLst/>
        </p:spPr>
        <p:txBody>
          <a:bodyPr wrap="none" anchor="ctr"/>
          <a:lstStyle/>
          <a:p>
            <a:endParaRPr lang="en-US"/>
          </a:p>
        </p:txBody>
      </p:sp>
      <p:sp>
        <p:nvSpPr>
          <p:cNvPr id="363530" name="Line 10"/>
          <p:cNvSpPr>
            <a:spLocks noChangeAspect="1" noChangeShapeType="1"/>
          </p:cNvSpPr>
          <p:nvPr/>
        </p:nvSpPr>
        <p:spPr bwMode="auto">
          <a:xfrm>
            <a:off x="5484813" y="1982788"/>
            <a:ext cx="1830387" cy="0"/>
          </a:xfrm>
          <a:prstGeom prst="line">
            <a:avLst/>
          </a:prstGeom>
          <a:noFill/>
          <a:ln w="28575">
            <a:solidFill>
              <a:schemeClr val="tx1"/>
            </a:solidFill>
            <a:round/>
            <a:headEnd/>
            <a:tailEnd/>
          </a:ln>
          <a:effectLst/>
        </p:spPr>
        <p:txBody>
          <a:bodyPr wrap="none" anchor="ctr"/>
          <a:lstStyle/>
          <a:p>
            <a:endParaRPr lang="en-US"/>
          </a:p>
        </p:txBody>
      </p:sp>
      <p:sp>
        <p:nvSpPr>
          <p:cNvPr id="363531" name="Line 11"/>
          <p:cNvSpPr>
            <a:spLocks noChangeAspect="1" noChangeShapeType="1"/>
          </p:cNvSpPr>
          <p:nvPr/>
        </p:nvSpPr>
        <p:spPr bwMode="auto">
          <a:xfrm>
            <a:off x="5484813" y="4241800"/>
            <a:ext cx="1778000" cy="0"/>
          </a:xfrm>
          <a:prstGeom prst="line">
            <a:avLst/>
          </a:prstGeom>
          <a:noFill/>
          <a:ln w="28575">
            <a:solidFill>
              <a:schemeClr val="tx1"/>
            </a:solidFill>
            <a:round/>
            <a:headEnd/>
            <a:tailEnd/>
          </a:ln>
          <a:effectLst/>
        </p:spPr>
        <p:txBody>
          <a:bodyPr wrap="none" anchor="ctr"/>
          <a:lstStyle/>
          <a:p>
            <a:endParaRPr lang="en-US"/>
          </a:p>
        </p:txBody>
      </p:sp>
      <p:sp>
        <p:nvSpPr>
          <p:cNvPr id="363532" name="Line 12"/>
          <p:cNvSpPr>
            <a:spLocks noChangeAspect="1" noChangeShapeType="1"/>
          </p:cNvSpPr>
          <p:nvPr/>
        </p:nvSpPr>
        <p:spPr bwMode="auto">
          <a:xfrm flipV="1">
            <a:off x="5480050" y="1925638"/>
            <a:ext cx="0" cy="2320925"/>
          </a:xfrm>
          <a:prstGeom prst="line">
            <a:avLst/>
          </a:prstGeom>
          <a:noFill/>
          <a:ln w="28575">
            <a:solidFill>
              <a:schemeClr val="tx1"/>
            </a:solidFill>
            <a:round/>
            <a:headEnd/>
            <a:tailEnd/>
          </a:ln>
          <a:effectLst/>
        </p:spPr>
        <p:txBody>
          <a:bodyPr wrap="none" anchor="ctr"/>
          <a:lstStyle/>
          <a:p>
            <a:endParaRPr lang="en-US"/>
          </a:p>
        </p:txBody>
      </p:sp>
      <p:sp>
        <p:nvSpPr>
          <p:cNvPr id="363533" name="Oval 13"/>
          <p:cNvSpPr>
            <a:spLocks noChangeAspect="1" noChangeArrowheads="1"/>
          </p:cNvSpPr>
          <p:nvPr/>
        </p:nvSpPr>
        <p:spPr bwMode="auto">
          <a:xfrm>
            <a:off x="2333625" y="2959100"/>
            <a:ext cx="254000" cy="254000"/>
          </a:xfrm>
          <a:prstGeom prst="ellipse">
            <a:avLst/>
          </a:prstGeom>
          <a:solidFill>
            <a:schemeClr val="accent1"/>
          </a:solidFill>
          <a:ln w="12700">
            <a:solidFill>
              <a:schemeClr val="tx1"/>
            </a:solidFill>
            <a:round/>
            <a:headEnd/>
            <a:tailEnd/>
          </a:ln>
          <a:effectLst/>
        </p:spPr>
        <p:txBody>
          <a:bodyPr wrap="none" anchor="ctr"/>
          <a:lstStyle/>
          <a:p>
            <a:endParaRPr lang="en-US"/>
          </a:p>
        </p:txBody>
      </p:sp>
      <p:sp>
        <p:nvSpPr>
          <p:cNvPr id="363534" name="Oval 14"/>
          <p:cNvSpPr>
            <a:spLocks noChangeAspect="1" noChangeArrowheads="1"/>
          </p:cNvSpPr>
          <p:nvPr/>
        </p:nvSpPr>
        <p:spPr bwMode="auto">
          <a:xfrm>
            <a:off x="6483350" y="2959100"/>
            <a:ext cx="254000" cy="254000"/>
          </a:xfrm>
          <a:prstGeom prst="ellipse">
            <a:avLst/>
          </a:prstGeom>
          <a:solidFill>
            <a:schemeClr val="accent1"/>
          </a:solidFill>
          <a:ln w="12700">
            <a:solidFill>
              <a:schemeClr val="tx1"/>
            </a:solidFill>
            <a:round/>
            <a:headEnd/>
            <a:tailEnd/>
          </a:ln>
          <a:effectLst/>
        </p:spPr>
        <p:txBody>
          <a:bodyPr wrap="none" anchor="ctr"/>
          <a:lstStyle/>
          <a:p>
            <a:endParaRPr lang="en-US"/>
          </a:p>
        </p:txBody>
      </p:sp>
      <p:sp>
        <p:nvSpPr>
          <p:cNvPr id="363535" name="Rectangle 15"/>
          <p:cNvSpPr>
            <a:spLocks noChangeAspect="1" noChangeArrowheads="1"/>
          </p:cNvSpPr>
          <p:nvPr/>
        </p:nvSpPr>
        <p:spPr bwMode="auto">
          <a:xfrm>
            <a:off x="4354513" y="2897188"/>
            <a:ext cx="361950" cy="273050"/>
          </a:xfrm>
          <a:prstGeom prst="rect">
            <a:avLst/>
          </a:prstGeom>
          <a:noFill/>
          <a:ln w="12700">
            <a:noFill/>
            <a:miter lim="800000"/>
            <a:headEnd/>
            <a:tailEnd/>
          </a:ln>
          <a:effectLst/>
        </p:spPr>
        <p:txBody>
          <a:bodyPr wrap="none" anchor="ctr"/>
          <a:lstStyle/>
          <a:p>
            <a:endParaRPr lang="en-US"/>
          </a:p>
        </p:txBody>
      </p:sp>
      <p:sp>
        <p:nvSpPr>
          <p:cNvPr id="363536" name="Line 16"/>
          <p:cNvSpPr>
            <a:spLocks noChangeAspect="1" noChangeShapeType="1"/>
          </p:cNvSpPr>
          <p:nvPr/>
        </p:nvSpPr>
        <p:spPr bwMode="auto">
          <a:xfrm flipV="1">
            <a:off x="3589338" y="4762500"/>
            <a:ext cx="0" cy="114300"/>
          </a:xfrm>
          <a:prstGeom prst="line">
            <a:avLst/>
          </a:prstGeom>
          <a:noFill/>
          <a:ln w="12700">
            <a:solidFill>
              <a:schemeClr val="tx1"/>
            </a:solidFill>
            <a:round/>
            <a:headEnd/>
            <a:tailEnd/>
          </a:ln>
          <a:effectLst/>
        </p:spPr>
        <p:txBody>
          <a:bodyPr wrap="none" anchor="ctr"/>
          <a:lstStyle/>
          <a:p>
            <a:endParaRPr lang="en-US"/>
          </a:p>
        </p:txBody>
      </p:sp>
      <p:sp>
        <p:nvSpPr>
          <p:cNvPr id="363537" name="Line 17"/>
          <p:cNvSpPr>
            <a:spLocks noChangeAspect="1" noChangeShapeType="1"/>
          </p:cNvSpPr>
          <p:nvPr/>
        </p:nvSpPr>
        <p:spPr bwMode="auto">
          <a:xfrm flipV="1">
            <a:off x="3589338" y="4448175"/>
            <a:ext cx="0" cy="166688"/>
          </a:xfrm>
          <a:prstGeom prst="line">
            <a:avLst/>
          </a:prstGeom>
          <a:noFill/>
          <a:ln w="12700">
            <a:solidFill>
              <a:schemeClr val="tx1"/>
            </a:solidFill>
            <a:round/>
            <a:headEnd/>
            <a:tailEnd/>
          </a:ln>
          <a:effectLst/>
        </p:spPr>
        <p:txBody>
          <a:bodyPr wrap="none" anchor="ctr"/>
          <a:lstStyle/>
          <a:p>
            <a:endParaRPr lang="en-US"/>
          </a:p>
        </p:txBody>
      </p:sp>
      <p:sp>
        <p:nvSpPr>
          <p:cNvPr id="363538" name="Line 18"/>
          <p:cNvSpPr>
            <a:spLocks noChangeAspect="1" noChangeShapeType="1"/>
          </p:cNvSpPr>
          <p:nvPr/>
        </p:nvSpPr>
        <p:spPr bwMode="auto">
          <a:xfrm flipV="1">
            <a:off x="5480050" y="1347788"/>
            <a:ext cx="0" cy="587375"/>
          </a:xfrm>
          <a:prstGeom prst="line">
            <a:avLst/>
          </a:prstGeom>
          <a:noFill/>
          <a:ln w="28575">
            <a:solidFill>
              <a:schemeClr val="tx1"/>
            </a:solidFill>
            <a:round/>
            <a:headEnd/>
            <a:tailEnd/>
          </a:ln>
          <a:effectLst/>
        </p:spPr>
        <p:txBody>
          <a:bodyPr wrap="none" anchor="ctr"/>
          <a:lstStyle/>
          <a:p>
            <a:endParaRPr lang="en-US"/>
          </a:p>
        </p:txBody>
      </p:sp>
      <p:sp>
        <p:nvSpPr>
          <p:cNvPr id="363539" name="Line 19"/>
          <p:cNvSpPr>
            <a:spLocks noChangeAspect="1" noChangeShapeType="1"/>
          </p:cNvSpPr>
          <p:nvPr/>
        </p:nvSpPr>
        <p:spPr bwMode="auto">
          <a:xfrm flipV="1">
            <a:off x="3589338" y="1347788"/>
            <a:ext cx="0" cy="744537"/>
          </a:xfrm>
          <a:prstGeom prst="line">
            <a:avLst/>
          </a:prstGeom>
          <a:noFill/>
          <a:ln w="28575">
            <a:solidFill>
              <a:schemeClr val="tx1"/>
            </a:solidFill>
            <a:round/>
            <a:headEnd/>
            <a:tailEnd/>
          </a:ln>
          <a:effectLst/>
        </p:spPr>
        <p:txBody>
          <a:bodyPr wrap="none" anchor="ctr"/>
          <a:lstStyle/>
          <a:p>
            <a:endParaRPr lang="en-US"/>
          </a:p>
        </p:txBody>
      </p:sp>
      <p:sp>
        <p:nvSpPr>
          <p:cNvPr id="363540" name="Line 20"/>
          <p:cNvSpPr>
            <a:spLocks noChangeAspect="1" noChangeShapeType="1"/>
          </p:cNvSpPr>
          <p:nvPr/>
        </p:nvSpPr>
        <p:spPr bwMode="auto">
          <a:xfrm flipV="1">
            <a:off x="3589338" y="4184650"/>
            <a:ext cx="0" cy="639763"/>
          </a:xfrm>
          <a:prstGeom prst="line">
            <a:avLst/>
          </a:prstGeom>
          <a:noFill/>
          <a:ln w="28575">
            <a:solidFill>
              <a:schemeClr val="tx1"/>
            </a:solidFill>
            <a:round/>
            <a:headEnd/>
            <a:tailEnd/>
          </a:ln>
          <a:effectLst/>
        </p:spPr>
        <p:txBody>
          <a:bodyPr wrap="none" anchor="ctr"/>
          <a:lstStyle/>
          <a:p>
            <a:endParaRPr lang="en-US"/>
          </a:p>
        </p:txBody>
      </p:sp>
      <p:sp>
        <p:nvSpPr>
          <p:cNvPr id="363541" name="Line 21"/>
          <p:cNvSpPr>
            <a:spLocks noChangeAspect="1" noChangeShapeType="1"/>
          </p:cNvSpPr>
          <p:nvPr/>
        </p:nvSpPr>
        <p:spPr bwMode="auto">
          <a:xfrm flipV="1">
            <a:off x="5480050" y="4184650"/>
            <a:ext cx="0" cy="692150"/>
          </a:xfrm>
          <a:prstGeom prst="line">
            <a:avLst/>
          </a:prstGeom>
          <a:noFill/>
          <a:ln w="28575">
            <a:solidFill>
              <a:schemeClr val="tx1"/>
            </a:solidFill>
            <a:round/>
            <a:headEnd/>
            <a:tailEnd/>
          </a:ln>
          <a:effectLst/>
        </p:spPr>
        <p:txBody>
          <a:bodyPr wrap="none" anchor="ctr"/>
          <a:lstStyle/>
          <a:p>
            <a:endParaRPr lang="en-US"/>
          </a:p>
        </p:txBody>
      </p:sp>
      <p:sp>
        <p:nvSpPr>
          <p:cNvPr id="363542" name="Line 22"/>
          <p:cNvSpPr>
            <a:spLocks noChangeAspect="1" noChangeShapeType="1"/>
          </p:cNvSpPr>
          <p:nvPr/>
        </p:nvSpPr>
        <p:spPr bwMode="auto">
          <a:xfrm flipV="1">
            <a:off x="5480050" y="1663700"/>
            <a:ext cx="0" cy="323850"/>
          </a:xfrm>
          <a:prstGeom prst="line">
            <a:avLst/>
          </a:prstGeom>
          <a:noFill/>
          <a:ln w="12700">
            <a:solidFill>
              <a:schemeClr val="tx1"/>
            </a:solidFill>
            <a:round/>
            <a:headEnd/>
            <a:tailEnd/>
          </a:ln>
          <a:effectLst/>
        </p:spPr>
        <p:txBody>
          <a:bodyPr wrap="none" anchor="ctr"/>
          <a:lstStyle/>
          <a:p>
            <a:endParaRPr lang="en-US"/>
          </a:p>
        </p:txBody>
      </p:sp>
      <p:sp>
        <p:nvSpPr>
          <p:cNvPr id="363543" name="Line 23"/>
          <p:cNvSpPr>
            <a:spLocks noChangeAspect="1" noChangeShapeType="1"/>
          </p:cNvSpPr>
          <p:nvPr/>
        </p:nvSpPr>
        <p:spPr bwMode="auto">
          <a:xfrm flipV="1">
            <a:off x="4535488" y="1295400"/>
            <a:ext cx="0" cy="3581400"/>
          </a:xfrm>
          <a:prstGeom prst="line">
            <a:avLst/>
          </a:prstGeom>
          <a:noFill/>
          <a:ln w="28575">
            <a:solidFill>
              <a:schemeClr val="tx1"/>
            </a:solidFill>
            <a:round/>
            <a:headEnd/>
            <a:tailEnd/>
          </a:ln>
          <a:effectLst/>
        </p:spPr>
        <p:txBody>
          <a:bodyPr wrap="none" anchor="ctr"/>
          <a:lstStyle/>
          <a:p>
            <a:endParaRPr lang="en-US"/>
          </a:p>
        </p:txBody>
      </p:sp>
      <p:sp>
        <p:nvSpPr>
          <p:cNvPr id="363544" name="Rectangle 24"/>
          <p:cNvSpPr>
            <a:spLocks noChangeAspect="1" noChangeArrowheads="1"/>
          </p:cNvSpPr>
          <p:nvPr/>
        </p:nvSpPr>
        <p:spPr bwMode="auto">
          <a:xfrm>
            <a:off x="1844675" y="2108200"/>
            <a:ext cx="1546225" cy="693738"/>
          </a:xfrm>
          <a:prstGeom prst="rect">
            <a:avLst/>
          </a:prstGeom>
          <a:noFill/>
          <a:ln w="12700">
            <a:noFill/>
            <a:miter lim="800000"/>
            <a:headEnd/>
            <a:tailEnd/>
          </a:ln>
          <a:effectLst/>
        </p:spPr>
        <p:txBody>
          <a:bodyPr wrap="none" anchor="ctr"/>
          <a:lstStyle/>
          <a:p>
            <a:endParaRPr lang="en-US"/>
          </a:p>
        </p:txBody>
      </p:sp>
      <p:sp>
        <p:nvSpPr>
          <p:cNvPr id="363545" name="Rectangle 25"/>
          <p:cNvSpPr>
            <a:spLocks noChangeAspect="1" noChangeArrowheads="1"/>
          </p:cNvSpPr>
          <p:nvPr/>
        </p:nvSpPr>
        <p:spPr bwMode="auto">
          <a:xfrm>
            <a:off x="3273425" y="1720850"/>
            <a:ext cx="401638" cy="273050"/>
          </a:xfrm>
          <a:prstGeom prst="rect">
            <a:avLst/>
          </a:prstGeom>
          <a:noFill/>
          <a:ln w="12700">
            <a:noFill/>
            <a:miter lim="800000"/>
            <a:headEnd/>
            <a:tailEnd/>
          </a:ln>
          <a:effectLst/>
        </p:spPr>
        <p:txBody>
          <a:bodyPr wrap="none" anchor="ctr"/>
          <a:lstStyle/>
          <a:p>
            <a:endParaRPr lang="en-US"/>
          </a:p>
        </p:txBody>
      </p:sp>
      <p:sp>
        <p:nvSpPr>
          <p:cNvPr id="363546" name="Rectangle 26"/>
          <p:cNvSpPr>
            <a:spLocks noChangeAspect="1" noChangeArrowheads="1"/>
          </p:cNvSpPr>
          <p:nvPr/>
        </p:nvSpPr>
        <p:spPr bwMode="auto">
          <a:xfrm>
            <a:off x="4208463" y="2949575"/>
            <a:ext cx="244475" cy="273050"/>
          </a:xfrm>
          <a:prstGeom prst="rect">
            <a:avLst/>
          </a:prstGeom>
          <a:noFill/>
          <a:ln w="12700">
            <a:noFill/>
            <a:miter lim="800000"/>
            <a:headEnd/>
            <a:tailEnd/>
          </a:ln>
          <a:effectLst/>
        </p:spPr>
        <p:txBody>
          <a:bodyPr wrap="none" anchor="ctr"/>
          <a:lstStyle/>
          <a:p>
            <a:endParaRPr lang="en-US"/>
          </a:p>
        </p:txBody>
      </p:sp>
      <p:sp>
        <p:nvSpPr>
          <p:cNvPr id="363547" name="Rectangle 27"/>
          <p:cNvSpPr>
            <a:spLocks noChangeAspect="1" noChangeArrowheads="1"/>
          </p:cNvSpPr>
          <p:nvPr/>
        </p:nvSpPr>
        <p:spPr bwMode="auto">
          <a:xfrm>
            <a:off x="3052763" y="1646238"/>
            <a:ext cx="279400" cy="190500"/>
          </a:xfrm>
          <a:prstGeom prst="rect">
            <a:avLst/>
          </a:prstGeom>
          <a:noFill/>
          <a:ln w="12700">
            <a:noFill/>
            <a:miter lim="800000"/>
            <a:headEnd/>
            <a:tailEnd/>
          </a:ln>
          <a:effectLst/>
        </p:spPr>
        <p:txBody>
          <a:bodyPr wrap="none" anchor="ctr"/>
          <a:lstStyle/>
          <a:p>
            <a:endParaRPr lang="en-US"/>
          </a:p>
        </p:txBody>
      </p:sp>
      <p:sp>
        <p:nvSpPr>
          <p:cNvPr id="363548" name="Rectangle 28"/>
          <p:cNvSpPr>
            <a:spLocks noChangeAspect="1" noChangeArrowheads="1"/>
          </p:cNvSpPr>
          <p:nvPr/>
        </p:nvSpPr>
        <p:spPr bwMode="auto">
          <a:xfrm>
            <a:off x="5784850" y="1541463"/>
            <a:ext cx="279400" cy="188912"/>
          </a:xfrm>
          <a:prstGeom prst="rect">
            <a:avLst/>
          </a:prstGeom>
          <a:noFill/>
          <a:ln w="12700">
            <a:noFill/>
            <a:miter lim="800000"/>
            <a:headEnd/>
            <a:tailEnd/>
          </a:ln>
          <a:effectLst/>
        </p:spPr>
        <p:txBody>
          <a:bodyPr wrap="none" anchor="ctr"/>
          <a:lstStyle/>
          <a:p>
            <a:endParaRPr lang="en-US"/>
          </a:p>
        </p:txBody>
      </p:sp>
      <p:sp>
        <p:nvSpPr>
          <p:cNvPr id="363549" name="Line 29"/>
          <p:cNvSpPr>
            <a:spLocks noChangeAspect="1" noChangeShapeType="1"/>
          </p:cNvSpPr>
          <p:nvPr/>
        </p:nvSpPr>
        <p:spPr bwMode="auto">
          <a:xfrm flipH="1">
            <a:off x="1746250" y="4241800"/>
            <a:ext cx="1847850" cy="0"/>
          </a:xfrm>
          <a:prstGeom prst="line">
            <a:avLst/>
          </a:prstGeom>
          <a:noFill/>
          <a:ln w="28575">
            <a:solidFill>
              <a:schemeClr val="tx1"/>
            </a:solidFill>
            <a:round/>
            <a:headEnd/>
            <a:tailEnd/>
          </a:ln>
          <a:effectLst/>
        </p:spPr>
        <p:txBody>
          <a:bodyPr wrap="none" anchor="ctr"/>
          <a:lstStyle/>
          <a:p>
            <a:endParaRPr lang="en-US"/>
          </a:p>
        </p:txBody>
      </p:sp>
      <p:sp>
        <p:nvSpPr>
          <p:cNvPr id="363550" name="Rectangle 30"/>
          <p:cNvSpPr>
            <a:spLocks noChangeAspect="1" noChangeArrowheads="1"/>
          </p:cNvSpPr>
          <p:nvPr/>
        </p:nvSpPr>
        <p:spPr bwMode="auto">
          <a:xfrm>
            <a:off x="4483100" y="2981325"/>
            <a:ext cx="104775" cy="104775"/>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63551" name="Line 31"/>
          <p:cNvSpPr>
            <a:spLocks noChangeAspect="1" noChangeShapeType="1"/>
          </p:cNvSpPr>
          <p:nvPr/>
        </p:nvSpPr>
        <p:spPr bwMode="auto">
          <a:xfrm>
            <a:off x="6583363" y="3243263"/>
            <a:ext cx="0" cy="1524000"/>
          </a:xfrm>
          <a:prstGeom prst="line">
            <a:avLst/>
          </a:prstGeom>
          <a:noFill/>
          <a:ln w="12700" cap="rnd">
            <a:solidFill>
              <a:schemeClr val="tx1"/>
            </a:solidFill>
            <a:prstDash val="sysDot"/>
            <a:round/>
            <a:headEnd/>
            <a:tailEnd/>
          </a:ln>
          <a:effectLst/>
        </p:spPr>
        <p:txBody>
          <a:bodyPr/>
          <a:lstStyle/>
          <a:p>
            <a:endParaRPr lang="en-US"/>
          </a:p>
        </p:txBody>
      </p:sp>
      <p:sp>
        <p:nvSpPr>
          <p:cNvPr id="363552" name="Line 32"/>
          <p:cNvSpPr>
            <a:spLocks noChangeAspect="1" noChangeShapeType="1"/>
          </p:cNvSpPr>
          <p:nvPr/>
        </p:nvSpPr>
        <p:spPr bwMode="auto">
          <a:xfrm>
            <a:off x="6583363" y="1404938"/>
            <a:ext cx="0" cy="1524000"/>
          </a:xfrm>
          <a:prstGeom prst="line">
            <a:avLst/>
          </a:prstGeom>
          <a:noFill/>
          <a:ln w="12700" cap="rnd">
            <a:solidFill>
              <a:schemeClr val="tx1"/>
            </a:solidFill>
            <a:prstDash val="sysDot"/>
            <a:round/>
            <a:headEnd/>
            <a:tailEnd/>
          </a:ln>
          <a:effectLst/>
        </p:spPr>
        <p:txBody>
          <a:bodyPr/>
          <a:lstStyle/>
          <a:p>
            <a:endParaRPr lang="en-US"/>
          </a:p>
        </p:txBody>
      </p:sp>
      <p:sp>
        <p:nvSpPr>
          <p:cNvPr id="363553" name="Line 33"/>
          <p:cNvSpPr>
            <a:spLocks noChangeAspect="1" noChangeShapeType="1"/>
          </p:cNvSpPr>
          <p:nvPr/>
        </p:nvSpPr>
        <p:spPr bwMode="auto">
          <a:xfrm>
            <a:off x="2486025" y="3243263"/>
            <a:ext cx="0" cy="1524000"/>
          </a:xfrm>
          <a:prstGeom prst="line">
            <a:avLst/>
          </a:prstGeom>
          <a:noFill/>
          <a:ln w="12700" cap="rnd">
            <a:solidFill>
              <a:schemeClr val="tx1"/>
            </a:solidFill>
            <a:prstDash val="sysDot"/>
            <a:round/>
            <a:headEnd/>
            <a:tailEnd/>
          </a:ln>
          <a:effectLst/>
        </p:spPr>
        <p:txBody>
          <a:bodyPr/>
          <a:lstStyle/>
          <a:p>
            <a:endParaRPr lang="en-US"/>
          </a:p>
        </p:txBody>
      </p:sp>
      <p:sp>
        <p:nvSpPr>
          <p:cNvPr id="363554" name="Line 34"/>
          <p:cNvSpPr>
            <a:spLocks noChangeAspect="1" noChangeShapeType="1"/>
          </p:cNvSpPr>
          <p:nvPr/>
        </p:nvSpPr>
        <p:spPr bwMode="auto">
          <a:xfrm>
            <a:off x="2486025" y="1352550"/>
            <a:ext cx="0" cy="1524000"/>
          </a:xfrm>
          <a:prstGeom prst="line">
            <a:avLst/>
          </a:prstGeom>
          <a:noFill/>
          <a:ln w="12700" cap="rnd">
            <a:solidFill>
              <a:schemeClr val="tx1"/>
            </a:solidFill>
            <a:prstDash val="sysDot"/>
            <a:round/>
            <a:headEnd/>
            <a:tailEnd/>
          </a:ln>
          <a:effectLst/>
        </p:spPr>
        <p:txBody>
          <a:bodyPr/>
          <a:lstStyle/>
          <a:p>
            <a:endParaRPr lang="en-US"/>
          </a:p>
        </p:txBody>
      </p:sp>
      <p:pic>
        <p:nvPicPr>
          <p:cNvPr id="363555" name="Picture 35" descr="runningref"/>
          <p:cNvPicPr>
            <a:picLocks noChangeAspect="1" noChangeArrowheads="1"/>
          </p:cNvPicPr>
          <p:nvPr/>
        </p:nvPicPr>
        <p:blipFill>
          <a:blip r:embed="rId2" cstate="print"/>
          <a:srcRect/>
          <a:stretch>
            <a:fillRect/>
          </a:stretch>
        </p:blipFill>
        <p:spPr bwMode="auto">
          <a:xfrm>
            <a:off x="5113338" y="2035175"/>
            <a:ext cx="301625" cy="312738"/>
          </a:xfrm>
          <a:prstGeom prst="rect">
            <a:avLst/>
          </a:prstGeom>
          <a:solidFill>
            <a:srgbClr val="FFFF66"/>
          </a:solidFill>
        </p:spPr>
      </p:pic>
      <p:pic>
        <p:nvPicPr>
          <p:cNvPr id="363556" name="Picture 36" descr="runningref"/>
          <p:cNvPicPr>
            <a:picLocks noChangeAspect="1" noChangeArrowheads="1"/>
          </p:cNvPicPr>
          <p:nvPr/>
        </p:nvPicPr>
        <p:blipFill>
          <a:blip r:embed="rId2" cstate="print"/>
          <a:srcRect/>
          <a:stretch>
            <a:fillRect/>
          </a:stretch>
        </p:blipFill>
        <p:spPr bwMode="auto">
          <a:xfrm>
            <a:off x="6426200" y="3663950"/>
            <a:ext cx="301625" cy="312738"/>
          </a:xfrm>
          <a:prstGeom prst="rect">
            <a:avLst/>
          </a:prstGeom>
          <a:solidFill>
            <a:srgbClr val="FFFF66"/>
          </a:solidFill>
        </p:spPr>
      </p:pic>
      <p:sp>
        <p:nvSpPr>
          <p:cNvPr id="363557" name="Rectangle 37"/>
          <p:cNvSpPr>
            <a:spLocks noChangeAspect="1" noChangeArrowheads="1"/>
          </p:cNvSpPr>
          <p:nvPr/>
        </p:nvSpPr>
        <p:spPr bwMode="auto">
          <a:xfrm>
            <a:off x="1751013" y="1352550"/>
            <a:ext cx="2784475" cy="3467100"/>
          </a:xfrm>
          <a:prstGeom prst="rect">
            <a:avLst/>
          </a:prstGeom>
          <a:solidFill>
            <a:srgbClr val="DDDDDD">
              <a:alpha val="42999"/>
            </a:srgbClr>
          </a:solidFill>
          <a:ln w="12700" algn="ctr">
            <a:solidFill>
              <a:srgbClr val="DDDDDD"/>
            </a:solidFill>
            <a:miter lim="800000"/>
            <a:headEnd/>
            <a:tailEnd/>
          </a:ln>
          <a:effectLst/>
        </p:spPr>
        <p:txBody>
          <a:bodyPr wrap="none" anchor="ctr">
            <a:spAutoFit/>
          </a:bodyPr>
          <a:lstStyle/>
          <a:p>
            <a:endParaRPr lang="en-US"/>
          </a:p>
        </p:txBody>
      </p:sp>
      <p:sp>
        <p:nvSpPr>
          <p:cNvPr id="363558" name="Line 38"/>
          <p:cNvSpPr>
            <a:spLocks noChangeAspect="1" noChangeShapeType="1"/>
          </p:cNvSpPr>
          <p:nvPr/>
        </p:nvSpPr>
        <p:spPr bwMode="auto">
          <a:xfrm>
            <a:off x="6530975" y="3295650"/>
            <a:ext cx="0" cy="315913"/>
          </a:xfrm>
          <a:prstGeom prst="line">
            <a:avLst/>
          </a:prstGeom>
          <a:noFill/>
          <a:ln w="12700">
            <a:solidFill>
              <a:schemeClr val="tx1"/>
            </a:solidFill>
            <a:round/>
            <a:headEnd type="triangle" w="med" len="med"/>
            <a:tailEnd type="triangle" w="med" len="med"/>
          </a:ln>
          <a:effectLst/>
        </p:spPr>
        <p:txBody>
          <a:bodyPr/>
          <a:lstStyle/>
          <a:p>
            <a:endParaRPr lang="en-US"/>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7.77778E-6 -5.78035E-6 C -0.00242 -0.00486 -0.00485 -0.00972 -0.00728 -0.01458 C -0.01197 -0.02406 -0.0085 -0.03723 -0.00902 -0.04856 C -0.00973 -0.06221 -0.00885 -0.07631 -0.01093 -0.08972 C -0.01232 -0.09851 -0.02881 -0.10244 -0.03263 -0.10406 C -0.05121 -0.11215 -0.06649 -0.12833 -0.08715 -0.12833 " pathEditMode="relative" ptsTypes="fffffA">
                                      <p:cBhvr>
                                        <p:cTn id="6" dur="2000" fill="hold"/>
                                        <p:tgtEl>
                                          <p:spTgt spid="363555"/>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nodeType="clickEffect">
                                  <p:stCondLst>
                                    <p:cond delay="0"/>
                                  </p:stCondLst>
                                  <p:childTnLst>
                                    <p:animMotion origin="layout" path="M 5.83333E-6 4.21965E-6 C -0.00312 0.01225 -0.00381 0.02312 -0.0092 0.03398 C -0.01163 0.04393 -0.01684 0.04531 -0.02187 0.05341 C -0.02951 0.06543 -0.0434 0.08462 -0.05468 0.08971 C -0.06684 0.10589 -0.08385 0.12069 -0.09826 0.13318 C -0.10277 0.13711 -0.1184 0.1452 -0.12187 0.15029 " pathEditMode="relative" ptsTypes="fffffA">
                                      <p:cBhvr>
                                        <p:cTn id="10" dur="2000" fill="hold"/>
                                        <p:tgtEl>
                                          <p:spTgt spid="363556"/>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Rectangle 2"/>
          <p:cNvSpPr txBox="1">
            <a:spLocks noChangeArrowheads="1"/>
          </p:cNvSpPr>
          <p:nvPr/>
        </p:nvSpPr>
        <p:spPr bwMode="auto">
          <a:xfrm>
            <a:off x="457200" y="274638"/>
            <a:ext cx="8229600" cy="792162"/>
          </a:xfrm>
          <a:prstGeom prst="rect">
            <a:avLst/>
          </a:prstGeom>
          <a:noFill/>
          <a:ln w="9525">
            <a:noFill/>
            <a:miter lim="800000"/>
            <a:headEnd/>
            <a:tailEnd/>
          </a:ln>
        </p:spPr>
        <p:txBody>
          <a:bodyPr anchor="ctr"/>
          <a:lstStyle/>
          <a:p>
            <a:pPr algn="ctr" eaLnBrk="1" hangingPunct="1"/>
            <a:endParaRPr lang="en-US" sz="4400" b="1">
              <a:solidFill>
                <a:schemeClr val="tx2"/>
              </a:solidFill>
              <a:latin typeface="Arial" pitchFamily="34" charset="0"/>
              <a:ea typeface="ＭＳ Ｐゴシック" pitchFamily="34" charset="-128"/>
              <a:cs typeface="Arial" pitchFamily="34" charset="0"/>
            </a:endParaRPr>
          </a:p>
        </p:txBody>
      </p:sp>
      <p:sp>
        <p:nvSpPr>
          <p:cNvPr id="364547" name="Rectangle 3"/>
          <p:cNvSpPr txBox="1">
            <a:spLocks noChangeArrowheads="1"/>
          </p:cNvSpPr>
          <p:nvPr/>
        </p:nvSpPr>
        <p:spPr bwMode="auto">
          <a:xfrm>
            <a:off x="457200" y="1524000"/>
            <a:ext cx="8229600" cy="4602163"/>
          </a:xfrm>
          <a:prstGeom prst="rect">
            <a:avLst/>
          </a:prstGeom>
          <a:noFill/>
          <a:ln w="9525">
            <a:noFill/>
            <a:miter lim="800000"/>
            <a:headEnd/>
            <a:tailEnd/>
          </a:ln>
        </p:spPr>
        <p:txBody>
          <a:bodyPr/>
          <a:lstStyle/>
          <a:p>
            <a:pPr marL="342900" indent="-342900" eaLnBrk="1" hangingPunct="1">
              <a:lnSpc>
                <a:spcPct val="90000"/>
              </a:lnSpc>
              <a:spcBef>
                <a:spcPct val="20000"/>
              </a:spcBef>
              <a:spcAft>
                <a:spcPts val="3000"/>
              </a:spcAft>
              <a:buClr>
                <a:schemeClr val="tx1"/>
              </a:buClr>
              <a:buFontTx/>
              <a:buChar char="•"/>
            </a:pPr>
            <a:r>
              <a:rPr lang="en-US" sz="3600">
                <a:solidFill>
                  <a:srgbClr val="0000FF"/>
                </a:solidFill>
                <a:latin typeface="Arial" pitchFamily="34" charset="0"/>
                <a:ea typeface="ＭＳ Ｐゴシック" pitchFamily="34" charset="-128"/>
                <a:cs typeface="Arial" pitchFamily="34" charset="0"/>
              </a:rPr>
              <a:t>L</a:t>
            </a:r>
            <a:r>
              <a:rPr lang="en-US" sz="3600">
                <a:latin typeface="Arial" pitchFamily="34" charset="0"/>
                <a:ea typeface="ＭＳ Ｐゴシック" pitchFamily="34" charset="-128"/>
                <a:cs typeface="Arial" pitchFamily="34" charset="0"/>
              </a:rPr>
              <a:t> has the goal</a:t>
            </a:r>
          </a:p>
          <a:p>
            <a:pPr marL="342900" indent="-342900" eaLnBrk="1" hangingPunct="1">
              <a:lnSpc>
                <a:spcPct val="90000"/>
              </a:lnSpc>
              <a:spcBef>
                <a:spcPct val="20000"/>
              </a:spcBef>
              <a:spcAft>
                <a:spcPts val="3000"/>
              </a:spcAft>
              <a:buClr>
                <a:schemeClr val="tx1"/>
              </a:buClr>
              <a:buFontTx/>
              <a:buChar char="•"/>
            </a:pPr>
            <a:r>
              <a:rPr lang="en-US" sz="3600">
                <a:solidFill>
                  <a:srgbClr val="0000FF"/>
                </a:solidFill>
                <a:latin typeface="Arial" pitchFamily="34" charset="0"/>
                <a:ea typeface="ＭＳ Ｐゴシック" pitchFamily="34" charset="-128"/>
                <a:cs typeface="Arial" pitchFamily="34" charset="0"/>
              </a:rPr>
              <a:t>T</a:t>
            </a:r>
            <a:r>
              <a:rPr lang="en-US" sz="3600">
                <a:latin typeface="Arial" pitchFamily="34" charset="0"/>
                <a:ea typeface="ＭＳ Ｐゴシック" pitchFamily="34" charset="-128"/>
                <a:cs typeface="Arial" pitchFamily="34" charset="0"/>
              </a:rPr>
              <a:t> has the goal at the other end of the field</a:t>
            </a:r>
          </a:p>
          <a:p>
            <a:pPr marL="342900" indent="-342900" eaLnBrk="1" hangingPunct="1">
              <a:lnSpc>
                <a:spcPct val="90000"/>
              </a:lnSpc>
              <a:spcBef>
                <a:spcPct val="20000"/>
              </a:spcBef>
              <a:spcAft>
                <a:spcPts val="3000"/>
              </a:spcAft>
              <a:buClr>
                <a:schemeClr val="tx1"/>
              </a:buClr>
              <a:buFontTx/>
              <a:buChar char="•"/>
            </a:pPr>
            <a:r>
              <a:rPr lang="en-US" sz="3600">
                <a:solidFill>
                  <a:srgbClr val="0000FF"/>
                </a:solidFill>
                <a:latin typeface="Arial" pitchFamily="34" charset="0"/>
                <a:ea typeface="ＭＳ Ｐゴシック" pitchFamily="34" charset="-128"/>
                <a:cs typeface="Arial" pitchFamily="34" charset="0"/>
              </a:rPr>
              <a:t>T</a:t>
            </a:r>
            <a:r>
              <a:rPr lang="en-US" sz="3600">
                <a:latin typeface="Arial" pitchFamily="34" charset="0"/>
                <a:ea typeface="ＭＳ Ｐゴシック" pitchFamily="34" charset="-128"/>
                <a:cs typeface="Arial" pitchFamily="34" charset="0"/>
              </a:rPr>
              <a:t> is responsible for watching the shooter and flagging </a:t>
            </a:r>
            <a:r>
              <a:rPr lang="en-US" sz="3600" b="1">
                <a:latin typeface="Arial" pitchFamily="34" charset="0"/>
                <a:ea typeface="ＭＳ Ｐゴシック" pitchFamily="34" charset="-128"/>
                <a:cs typeface="Arial" pitchFamily="34" charset="0"/>
              </a:rPr>
              <a:t>late hits   </a:t>
            </a:r>
          </a:p>
        </p:txBody>
      </p:sp>
      <p:sp>
        <p:nvSpPr>
          <p:cNvPr id="364548" name="Title 3"/>
          <p:cNvSpPr>
            <a:spLocks noGrp="1"/>
          </p:cNvSpPr>
          <p:nvPr>
            <p:ph type="title" idx="4294967295"/>
          </p:nvPr>
        </p:nvSpPr>
        <p:spPr>
          <a:ln/>
        </p:spPr>
        <p:txBody>
          <a:bodyPr/>
          <a:lstStyle/>
          <a:p>
            <a:r>
              <a:rPr lang="en-US" sz="4000" b="1">
                <a:latin typeface="Arial" pitchFamily="34" charset="0"/>
                <a:cs typeface="Arial" pitchFamily="34" charset="0"/>
              </a:rPr>
              <a:t>Most important responsibilities</a:t>
            </a:r>
            <a:r>
              <a:rPr lang="en-US" sz="4000"/>
              <a:t/>
            </a:r>
            <a:br>
              <a:rPr lang="en-US" sz="4000"/>
            </a:br>
            <a:endParaRPr lang="en-US" sz="4000"/>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5570" name="Picture 22" descr="Lacrosse Field.tif"/>
          <p:cNvPicPr>
            <a:picLocks noChangeAspect="1"/>
          </p:cNvPicPr>
          <p:nvPr/>
        </p:nvPicPr>
        <p:blipFill>
          <a:blip r:embed="rId3" cstate="print"/>
          <a:srcRect/>
          <a:stretch>
            <a:fillRect/>
          </a:stretch>
        </p:blipFill>
        <p:spPr bwMode="auto">
          <a:xfrm>
            <a:off x="304800" y="1143000"/>
            <a:ext cx="8575675" cy="5410200"/>
          </a:xfrm>
          <a:prstGeom prst="rect">
            <a:avLst/>
          </a:prstGeom>
          <a:noFill/>
          <a:ln w="9525">
            <a:noFill/>
            <a:miter lim="800000"/>
            <a:headEnd/>
            <a:tailEnd/>
          </a:ln>
        </p:spPr>
      </p:pic>
      <p:sp>
        <p:nvSpPr>
          <p:cNvPr id="365571" name="Rectangle 8"/>
          <p:cNvSpPr txBox="1">
            <a:spLocks noChangeArrowheads="1"/>
          </p:cNvSpPr>
          <p:nvPr/>
        </p:nvSpPr>
        <p:spPr bwMode="auto">
          <a:xfrm>
            <a:off x="304800" y="0"/>
            <a:ext cx="8610600" cy="762000"/>
          </a:xfrm>
          <a:prstGeom prst="rect">
            <a:avLst/>
          </a:prstGeom>
          <a:noFill/>
          <a:ln w="9525">
            <a:noFill/>
            <a:miter lim="800000"/>
            <a:headEnd/>
            <a:tailEnd/>
          </a:ln>
        </p:spPr>
        <p:txBody>
          <a:bodyPr/>
          <a:lstStyle/>
          <a:p>
            <a:pPr algn="ctr"/>
            <a:endParaRPr lang="en-US" sz="3600" b="1">
              <a:solidFill>
                <a:schemeClr val="tx2"/>
              </a:solidFill>
              <a:latin typeface="Arial" pitchFamily="34" charset="0"/>
              <a:ea typeface="ＭＳ Ｐゴシック" pitchFamily="34" charset="-128"/>
              <a:cs typeface="Arial" pitchFamily="34" charset="0"/>
            </a:endParaRPr>
          </a:p>
        </p:txBody>
      </p:sp>
      <p:sp>
        <p:nvSpPr>
          <p:cNvPr id="365572" name="Title 19"/>
          <p:cNvSpPr>
            <a:spLocks noGrp="1"/>
          </p:cNvSpPr>
          <p:nvPr>
            <p:ph type="title" idx="4294967295"/>
          </p:nvPr>
        </p:nvSpPr>
        <p:spPr>
          <a:xfrm>
            <a:off x="457200" y="152400"/>
            <a:ext cx="8229600" cy="990600"/>
          </a:xfrm>
          <a:ln/>
        </p:spPr>
        <p:txBody>
          <a:bodyPr/>
          <a:lstStyle/>
          <a:p>
            <a:r>
              <a:rPr lang="en-US" sz="3600" b="1">
                <a:latin typeface="Arial" pitchFamily="34" charset="0"/>
                <a:cs typeface="Arial" pitchFamily="34" charset="0"/>
              </a:rPr>
              <a:t>Restart Location</a:t>
            </a:r>
            <a:r>
              <a:rPr lang="en-US"/>
              <a:t/>
            </a:r>
            <a:br>
              <a:rPr lang="en-US"/>
            </a:br>
            <a:endParaRPr lang="en-US"/>
          </a:p>
        </p:txBody>
      </p:sp>
      <p:grpSp>
        <p:nvGrpSpPr>
          <p:cNvPr id="2" name="Group 35"/>
          <p:cNvGrpSpPr>
            <a:grpSpLocks/>
          </p:cNvGrpSpPr>
          <p:nvPr/>
        </p:nvGrpSpPr>
        <p:grpSpPr bwMode="auto">
          <a:xfrm>
            <a:off x="304800" y="2035175"/>
            <a:ext cx="2667000" cy="3124200"/>
            <a:chOff x="304800" y="2035175"/>
            <a:chExt cx="2667000" cy="3124200"/>
          </a:xfrm>
        </p:grpSpPr>
        <p:sp>
          <p:nvSpPr>
            <p:cNvPr id="365574" name="Text Box 10"/>
            <p:cNvSpPr txBox="1">
              <a:spLocks noChangeArrowheads="1"/>
            </p:cNvSpPr>
            <p:nvPr/>
          </p:nvSpPr>
          <p:spPr bwMode="auto">
            <a:xfrm>
              <a:off x="304800" y="2133600"/>
              <a:ext cx="2667000" cy="954107"/>
            </a:xfrm>
            <a:prstGeom prst="rect">
              <a:avLst/>
            </a:prstGeom>
            <a:noFill/>
            <a:ln w="9525">
              <a:noFill/>
              <a:miter lim="800000"/>
              <a:headEnd/>
              <a:tailEnd/>
            </a:ln>
          </p:spPr>
          <p:txBody>
            <a:bodyPr>
              <a:spAutoFit/>
            </a:bodyPr>
            <a:lstStyle/>
            <a:p>
              <a:pPr algn="ctr"/>
              <a:r>
                <a:rPr lang="en-US">
                  <a:solidFill>
                    <a:srgbClr val="0000FF"/>
                  </a:solidFill>
                  <a:latin typeface="Arial" pitchFamily="34" charset="0"/>
                  <a:ea typeface="ＭＳ Ｐゴシック" pitchFamily="34" charset="-128"/>
                  <a:cs typeface="Arial" pitchFamily="34" charset="0"/>
                </a:rPr>
                <a:t>OOB on end line (shot, pass, step, or deflection) with no play-on or flag-down: ball restarts at the spot</a:t>
              </a:r>
            </a:p>
          </p:txBody>
        </p:sp>
        <p:cxnSp>
          <p:nvCxnSpPr>
            <p:cNvPr id="28" name="Straight Connector 27"/>
            <p:cNvCxnSpPr>
              <a:cxnSpLocks noChangeShapeType="1"/>
            </p:cNvCxnSpPr>
            <p:nvPr/>
          </p:nvCxnSpPr>
          <p:spPr bwMode="auto">
            <a:xfrm rot="5400000">
              <a:off x="-1248568" y="3596481"/>
              <a:ext cx="3124200" cy="1587"/>
            </a:xfrm>
            <a:prstGeom prst="line">
              <a:avLst/>
            </a:prstGeom>
            <a:noFill/>
            <a:ln w="50800">
              <a:solidFill>
                <a:srgbClr val="3366FF"/>
              </a:solidFill>
              <a:round/>
              <a:headEnd/>
              <a:tailEnd/>
            </a:ln>
            <a:effectLst>
              <a:outerShdw dist="20000" dir="5400000" rotWithShape="0">
                <a:srgbClr val="808080">
                  <a:alpha val="37999"/>
                </a:srgbClr>
              </a:outerShdw>
            </a:effectLst>
          </p:spPr>
        </p:cxnSp>
      </p:grpSp>
      <p:grpSp>
        <p:nvGrpSpPr>
          <p:cNvPr id="3" name="Group 61"/>
          <p:cNvGrpSpPr>
            <a:grpSpLocks/>
          </p:cNvGrpSpPr>
          <p:nvPr/>
        </p:nvGrpSpPr>
        <p:grpSpPr bwMode="auto">
          <a:xfrm>
            <a:off x="457200" y="4570413"/>
            <a:ext cx="2133600" cy="1349375"/>
            <a:chOff x="457200" y="4571206"/>
            <a:chExt cx="2133600" cy="1349058"/>
          </a:xfrm>
        </p:grpSpPr>
        <p:cxnSp>
          <p:nvCxnSpPr>
            <p:cNvPr id="365577" name="Straight Arrow Connector 30"/>
            <p:cNvCxnSpPr>
              <a:cxnSpLocks noChangeShapeType="1"/>
            </p:cNvCxnSpPr>
            <p:nvPr/>
          </p:nvCxnSpPr>
          <p:spPr bwMode="auto">
            <a:xfrm rot="5400000">
              <a:off x="2056606" y="4876006"/>
              <a:ext cx="610394" cy="794"/>
            </a:xfrm>
            <a:prstGeom prst="straightConnector1">
              <a:avLst/>
            </a:prstGeom>
            <a:noFill/>
            <a:ln w="12700">
              <a:solidFill>
                <a:srgbClr val="FF0000"/>
              </a:solidFill>
              <a:prstDash val="sysDash"/>
              <a:round/>
              <a:headEnd/>
              <a:tailEnd type="arrow" w="med" len="med"/>
            </a:ln>
          </p:spPr>
        </p:cxnSp>
        <p:sp>
          <p:nvSpPr>
            <p:cNvPr id="365578" name="Text Box 10"/>
            <p:cNvSpPr txBox="1">
              <a:spLocks noChangeArrowheads="1"/>
            </p:cNvSpPr>
            <p:nvPr/>
          </p:nvSpPr>
          <p:spPr bwMode="auto">
            <a:xfrm>
              <a:off x="457200" y="5181600"/>
              <a:ext cx="1905000" cy="738664"/>
            </a:xfrm>
            <a:prstGeom prst="rect">
              <a:avLst/>
            </a:prstGeom>
            <a:noFill/>
            <a:ln w="9525">
              <a:noFill/>
              <a:miter lim="800000"/>
              <a:headEnd/>
              <a:tailEnd/>
            </a:ln>
          </p:spPr>
          <p:txBody>
            <a:bodyPr>
              <a:spAutoFit/>
            </a:bodyPr>
            <a:lstStyle/>
            <a:p>
              <a:pPr algn="ctr"/>
              <a:r>
                <a:rPr lang="en-US">
                  <a:solidFill>
                    <a:srgbClr val="00AE00"/>
                  </a:solidFill>
                  <a:latin typeface="Arial" pitchFamily="34" charset="0"/>
                  <a:ea typeface="ＭＳ Ｐゴシック" pitchFamily="34" charset="-128"/>
                  <a:cs typeface="Arial" pitchFamily="34" charset="0"/>
                </a:rPr>
                <a:t>. . . the ball moves </a:t>
              </a:r>
              <a:r>
                <a:rPr lang="en-US" b="1">
                  <a:solidFill>
                    <a:srgbClr val="00AE00"/>
                  </a:solidFill>
                  <a:latin typeface="Arial" pitchFamily="34" charset="0"/>
                  <a:ea typeface="ＭＳ Ｐゴシック" pitchFamily="34" charset="-128"/>
                  <a:cs typeface="Arial" pitchFamily="34" charset="0"/>
                </a:rPr>
                <a:t>laterally </a:t>
              </a:r>
              <a:r>
                <a:rPr lang="en-US">
                  <a:solidFill>
                    <a:srgbClr val="00AE00"/>
                  </a:solidFill>
                  <a:latin typeface="Arial" pitchFamily="34" charset="0"/>
                  <a:ea typeface="ＭＳ Ｐゴシック" pitchFamily="34" charset="-128"/>
                  <a:cs typeface="Arial" pitchFamily="34" charset="0"/>
                </a:rPr>
                <a:t>outside the attack area</a:t>
              </a:r>
            </a:p>
          </p:txBody>
        </p:sp>
        <p:sp>
          <p:nvSpPr>
            <p:cNvPr id="365579" name="Text Box 10"/>
            <p:cNvSpPr txBox="1">
              <a:spLocks noChangeArrowheads="1"/>
            </p:cNvSpPr>
            <p:nvPr/>
          </p:nvSpPr>
          <p:spPr bwMode="auto">
            <a:xfrm>
              <a:off x="2133600" y="5106068"/>
              <a:ext cx="457200" cy="304728"/>
            </a:xfrm>
            <a:prstGeom prst="rect">
              <a:avLst/>
            </a:prstGeom>
            <a:noFill/>
            <a:ln w="9525">
              <a:noFill/>
              <a:miter lim="800000"/>
              <a:headEnd/>
              <a:tailEnd/>
            </a:ln>
          </p:spPr>
          <p:txBody>
            <a:bodyPr>
              <a:spAutoFit/>
            </a:bodyPr>
            <a:lstStyle/>
            <a:p>
              <a:pPr algn="ctr"/>
              <a:r>
                <a:rPr lang="en-US">
                  <a:solidFill>
                    <a:srgbClr val="00AE00"/>
                  </a:solidFill>
                  <a:latin typeface="Arial" pitchFamily="34" charset="0"/>
                  <a:ea typeface="ＭＳ Ｐゴシック" pitchFamily="34" charset="-128"/>
                  <a:cs typeface="Arial" pitchFamily="34" charset="0"/>
                </a:rPr>
                <a:t>X</a:t>
              </a:r>
            </a:p>
          </p:txBody>
        </p:sp>
      </p:grpSp>
      <p:grpSp>
        <p:nvGrpSpPr>
          <p:cNvPr id="4" name="Group 37"/>
          <p:cNvGrpSpPr>
            <a:grpSpLocks/>
          </p:cNvGrpSpPr>
          <p:nvPr/>
        </p:nvGrpSpPr>
        <p:grpSpPr bwMode="auto">
          <a:xfrm>
            <a:off x="2971800" y="2593975"/>
            <a:ext cx="1600200" cy="1549400"/>
            <a:chOff x="2971800" y="2593975"/>
            <a:chExt cx="1600200" cy="1549400"/>
          </a:xfrm>
        </p:grpSpPr>
        <p:sp>
          <p:nvSpPr>
            <p:cNvPr id="365581" name="Text Box 10"/>
            <p:cNvSpPr txBox="1">
              <a:spLocks noChangeArrowheads="1"/>
            </p:cNvSpPr>
            <p:nvPr/>
          </p:nvSpPr>
          <p:spPr bwMode="auto">
            <a:xfrm>
              <a:off x="3048000" y="2593975"/>
              <a:ext cx="1524000" cy="1368425"/>
            </a:xfrm>
            <a:prstGeom prst="rect">
              <a:avLst/>
            </a:prstGeom>
            <a:noFill/>
            <a:ln w="9525">
              <a:noFill/>
              <a:miter lim="800000"/>
              <a:headEnd/>
              <a:tailEnd/>
            </a:ln>
          </p:spPr>
          <p:txBody>
            <a:bodyPr>
              <a:spAutoFit/>
            </a:bodyPr>
            <a:lstStyle/>
            <a:p>
              <a:pPr algn="ctr"/>
              <a:r>
                <a:rPr lang="en-US">
                  <a:solidFill>
                    <a:srgbClr val="660066"/>
                  </a:solidFill>
                  <a:latin typeface="Arial" pitchFamily="34" charset="0"/>
                  <a:ea typeface="ＭＳ Ｐゴシック" pitchFamily="34" charset="-128"/>
                  <a:cs typeface="Arial" pitchFamily="34" charset="0"/>
                </a:rPr>
                <a:t>A stoppage in the midfield area or alley restarts at the spot: do </a:t>
              </a:r>
              <a:r>
                <a:rPr lang="en-US" b="1">
                  <a:solidFill>
                    <a:srgbClr val="660066"/>
                  </a:solidFill>
                  <a:latin typeface="Arial" pitchFamily="34" charset="0"/>
                  <a:ea typeface="ＭＳ Ｐゴシック" pitchFamily="34" charset="-128"/>
                  <a:cs typeface="Arial" pitchFamily="34" charset="0"/>
                </a:rPr>
                <a:t>not</a:t>
              </a:r>
              <a:r>
                <a:rPr lang="en-US">
                  <a:solidFill>
                    <a:srgbClr val="660066"/>
                  </a:solidFill>
                  <a:latin typeface="Arial" pitchFamily="34" charset="0"/>
                  <a:ea typeface="ＭＳ Ｐゴシック" pitchFamily="34" charset="-128"/>
                  <a:cs typeface="Arial" pitchFamily="34" charset="0"/>
                </a:rPr>
                <a:t> move to the corner!</a:t>
              </a:r>
            </a:p>
          </p:txBody>
        </p:sp>
        <p:sp>
          <p:nvSpPr>
            <p:cNvPr id="365582" name="Text Box 10"/>
            <p:cNvSpPr txBox="1">
              <a:spLocks noChangeArrowheads="1"/>
            </p:cNvSpPr>
            <p:nvPr/>
          </p:nvSpPr>
          <p:spPr bwMode="auto">
            <a:xfrm>
              <a:off x="2971800" y="3838575"/>
              <a:ext cx="457200" cy="304800"/>
            </a:xfrm>
            <a:prstGeom prst="rect">
              <a:avLst/>
            </a:prstGeom>
            <a:noFill/>
            <a:ln w="9525">
              <a:noFill/>
              <a:miter lim="800000"/>
              <a:headEnd/>
              <a:tailEnd/>
            </a:ln>
          </p:spPr>
          <p:txBody>
            <a:bodyPr>
              <a:spAutoFit/>
            </a:bodyPr>
            <a:lstStyle/>
            <a:p>
              <a:pPr algn="ctr"/>
              <a:r>
                <a:rPr lang="en-US" b="1">
                  <a:solidFill>
                    <a:srgbClr val="660066"/>
                  </a:solidFill>
                  <a:latin typeface="Arial" pitchFamily="34" charset="0"/>
                  <a:ea typeface="ＭＳ Ｐゴシック" pitchFamily="34" charset="-128"/>
                  <a:cs typeface="Arial" pitchFamily="34" charset="0"/>
                </a:rPr>
                <a:t>X</a:t>
              </a:r>
            </a:p>
          </p:txBody>
        </p:sp>
      </p:grpSp>
      <p:grpSp>
        <p:nvGrpSpPr>
          <p:cNvPr id="5" name="Group 59"/>
          <p:cNvGrpSpPr>
            <a:grpSpLocks/>
          </p:cNvGrpSpPr>
          <p:nvPr/>
        </p:nvGrpSpPr>
        <p:grpSpPr bwMode="auto">
          <a:xfrm>
            <a:off x="762000" y="4275138"/>
            <a:ext cx="1828800" cy="738187"/>
            <a:chOff x="762000" y="4274403"/>
            <a:chExt cx="1828800" cy="738664"/>
          </a:xfrm>
        </p:grpSpPr>
        <p:sp>
          <p:nvSpPr>
            <p:cNvPr id="365584" name="Text Box 10"/>
            <p:cNvSpPr txBox="1">
              <a:spLocks noChangeArrowheads="1"/>
            </p:cNvSpPr>
            <p:nvPr/>
          </p:nvSpPr>
          <p:spPr bwMode="auto">
            <a:xfrm>
              <a:off x="762000" y="4274403"/>
              <a:ext cx="1447800" cy="738664"/>
            </a:xfrm>
            <a:prstGeom prst="rect">
              <a:avLst/>
            </a:prstGeom>
            <a:noFill/>
            <a:ln w="9525">
              <a:noFill/>
              <a:miter lim="800000"/>
              <a:headEnd/>
              <a:tailEnd/>
            </a:ln>
          </p:spPr>
          <p:txBody>
            <a:bodyPr>
              <a:spAutoFit/>
            </a:bodyPr>
            <a:lstStyle/>
            <a:p>
              <a:pPr algn="ctr"/>
              <a:r>
                <a:rPr lang="en-US" b="1">
                  <a:solidFill>
                    <a:srgbClr val="00AE00"/>
                  </a:solidFill>
                  <a:latin typeface="Arial" pitchFamily="34" charset="0"/>
                  <a:ea typeface="ＭＳ Ｐゴシック" pitchFamily="34" charset="-128"/>
                  <a:cs typeface="Arial" pitchFamily="34" charset="0"/>
                </a:rPr>
                <a:t>Any </a:t>
              </a:r>
              <a:r>
                <a:rPr lang="en-US">
                  <a:solidFill>
                    <a:srgbClr val="00AE00"/>
                  </a:solidFill>
                  <a:latin typeface="Arial" pitchFamily="34" charset="0"/>
                  <a:ea typeface="ＭＳ Ｐゴシック" pitchFamily="34" charset="-128"/>
                  <a:cs typeface="Arial" pitchFamily="34" charset="0"/>
                </a:rPr>
                <a:t>other stoppage in the attack area . . .</a:t>
              </a:r>
            </a:p>
          </p:txBody>
        </p:sp>
        <p:sp>
          <p:nvSpPr>
            <p:cNvPr id="365585" name="Text Box 10"/>
            <p:cNvSpPr txBox="1">
              <a:spLocks noChangeArrowheads="1"/>
            </p:cNvSpPr>
            <p:nvPr/>
          </p:nvSpPr>
          <p:spPr bwMode="auto">
            <a:xfrm>
              <a:off x="2133600" y="4342710"/>
              <a:ext cx="457200" cy="304996"/>
            </a:xfrm>
            <a:prstGeom prst="rect">
              <a:avLst/>
            </a:prstGeom>
            <a:noFill/>
            <a:ln w="9525">
              <a:noFill/>
              <a:miter lim="800000"/>
              <a:headEnd/>
              <a:tailEnd/>
            </a:ln>
          </p:spPr>
          <p:txBody>
            <a:bodyPr>
              <a:spAutoFit/>
            </a:bodyPr>
            <a:lstStyle/>
            <a:p>
              <a:pPr algn="ctr"/>
              <a:r>
                <a:rPr lang="en-US">
                  <a:solidFill>
                    <a:srgbClr val="00AE00"/>
                  </a:solidFill>
                  <a:latin typeface="Arial" pitchFamily="34" charset="0"/>
                  <a:ea typeface="ＭＳ Ｐゴシック" pitchFamily="34" charset="-128"/>
                  <a:cs typeface="Arial" pitchFamily="34" charset="0"/>
                </a:rPr>
                <a:t>X</a:t>
              </a:r>
            </a:p>
          </p:txBody>
        </p:sp>
      </p:grpSp>
      <p:grpSp>
        <p:nvGrpSpPr>
          <p:cNvPr id="6" name="Group 64"/>
          <p:cNvGrpSpPr>
            <a:grpSpLocks/>
          </p:cNvGrpSpPr>
          <p:nvPr/>
        </p:nvGrpSpPr>
        <p:grpSpPr bwMode="auto">
          <a:xfrm>
            <a:off x="4191000" y="1185863"/>
            <a:ext cx="4724400" cy="831850"/>
            <a:chOff x="4191000" y="1186542"/>
            <a:chExt cx="4724400" cy="831397"/>
          </a:xfrm>
        </p:grpSpPr>
        <p:pic>
          <p:nvPicPr>
            <p:cNvPr id="365587" name="Picture 24" descr="Flag.bmp"/>
            <p:cNvPicPr>
              <a:picLocks noChangeAspect="1"/>
            </p:cNvPicPr>
            <p:nvPr/>
          </p:nvPicPr>
          <p:blipFill>
            <a:blip r:embed="rId4" cstate="print"/>
            <a:srcRect/>
            <a:stretch>
              <a:fillRect/>
            </a:stretch>
          </p:blipFill>
          <p:spPr bwMode="auto">
            <a:xfrm>
              <a:off x="7696200" y="1627414"/>
              <a:ext cx="228600" cy="390525"/>
            </a:xfrm>
            <a:prstGeom prst="rect">
              <a:avLst/>
            </a:prstGeom>
            <a:noFill/>
            <a:ln w="9525">
              <a:noFill/>
              <a:miter lim="800000"/>
              <a:headEnd/>
              <a:tailEnd/>
            </a:ln>
          </p:spPr>
        </p:pic>
        <p:cxnSp>
          <p:nvCxnSpPr>
            <p:cNvPr id="365588" name="Straight Arrow Connector 30"/>
            <p:cNvCxnSpPr>
              <a:cxnSpLocks noChangeShapeType="1"/>
            </p:cNvCxnSpPr>
            <p:nvPr/>
          </p:nvCxnSpPr>
          <p:spPr bwMode="auto">
            <a:xfrm rot="10800000">
              <a:off x="4495800" y="1828800"/>
              <a:ext cx="3048794" cy="794"/>
            </a:xfrm>
            <a:prstGeom prst="straightConnector1">
              <a:avLst/>
            </a:prstGeom>
            <a:noFill/>
            <a:ln w="12700">
              <a:solidFill>
                <a:srgbClr val="FF0000"/>
              </a:solidFill>
              <a:prstDash val="sysDash"/>
              <a:round/>
              <a:headEnd/>
              <a:tailEnd type="arrow" w="med" len="med"/>
            </a:ln>
          </p:spPr>
        </p:cxnSp>
        <p:sp>
          <p:nvSpPr>
            <p:cNvPr id="365589" name="Text Box 10"/>
            <p:cNvSpPr txBox="1">
              <a:spLocks noChangeArrowheads="1"/>
            </p:cNvSpPr>
            <p:nvPr/>
          </p:nvSpPr>
          <p:spPr bwMode="auto">
            <a:xfrm>
              <a:off x="7467600" y="1676576"/>
              <a:ext cx="228600" cy="304488"/>
            </a:xfrm>
            <a:prstGeom prst="rect">
              <a:avLst/>
            </a:prstGeom>
            <a:noFill/>
            <a:ln w="9525">
              <a:noFill/>
              <a:miter lim="800000"/>
              <a:headEnd/>
              <a:tailEnd/>
            </a:ln>
          </p:spPr>
          <p:txBody>
            <a:bodyPr>
              <a:spAutoFit/>
            </a:bodyPr>
            <a:lstStyle/>
            <a:p>
              <a:pPr algn="ctr"/>
              <a:r>
                <a:rPr lang="en-US">
                  <a:solidFill>
                    <a:srgbClr val="800000"/>
                  </a:solidFill>
                  <a:latin typeface="Arial" pitchFamily="34" charset="0"/>
                  <a:ea typeface="ＭＳ Ｐゴシック" pitchFamily="34" charset="-128"/>
                  <a:cs typeface="Arial" pitchFamily="34" charset="0"/>
                </a:rPr>
                <a:t>X</a:t>
              </a:r>
            </a:p>
          </p:txBody>
        </p:sp>
        <p:sp>
          <p:nvSpPr>
            <p:cNvPr id="365590" name="Text Box 10"/>
            <p:cNvSpPr txBox="1">
              <a:spLocks noChangeArrowheads="1"/>
            </p:cNvSpPr>
            <p:nvPr/>
          </p:nvSpPr>
          <p:spPr bwMode="auto">
            <a:xfrm>
              <a:off x="4191000" y="1676400"/>
              <a:ext cx="457200" cy="276999"/>
            </a:xfrm>
            <a:prstGeom prst="rect">
              <a:avLst/>
            </a:prstGeom>
            <a:noFill/>
            <a:ln w="9525">
              <a:noFill/>
              <a:miter lim="800000"/>
              <a:headEnd/>
              <a:tailEnd/>
            </a:ln>
          </p:spPr>
          <p:txBody>
            <a:bodyPr>
              <a:spAutoFit/>
            </a:bodyPr>
            <a:lstStyle/>
            <a:p>
              <a:pPr algn="ctr"/>
              <a:r>
                <a:rPr lang="en-US" sz="1200">
                  <a:solidFill>
                    <a:srgbClr val="800000"/>
                  </a:solidFill>
                  <a:latin typeface="Arial" pitchFamily="34" charset="0"/>
                  <a:ea typeface="ＭＳ Ｐゴシック" pitchFamily="34" charset="-128"/>
                  <a:cs typeface="Arial" pitchFamily="34" charset="0"/>
                </a:rPr>
                <a:t>X</a:t>
              </a:r>
            </a:p>
          </p:txBody>
        </p:sp>
        <p:sp>
          <p:nvSpPr>
            <p:cNvPr id="365591" name="Text Box 10"/>
            <p:cNvSpPr txBox="1">
              <a:spLocks noChangeArrowheads="1"/>
            </p:cNvSpPr>
            <p:nvPr/>
          </p:nvSpPr>
          <p:spPr bwMode="auto">
            <a:xfrm>
              <a:off x="6172200" y="1186542"/>
              <a:ext cx="2743200" cy="538843"/>
            </a:xfrm>
            <a:prstGeom prst="rect">
              <a:avLst/>
            </a:prstGeom>
            <a:noFill/>
            <a:ln w="9525">
              <a:noFill/>
              <a:miter lim="800000"/>
              <a:headEnd/>
              <a:tailEnd/>
            </a:ln>
          </p:spPr>
          <p:txBody>
            <a:bodyPr>
              <a:spAutoFit/>
            </a:bodyPr>
            <a:lstStyle/>
            <a:p>
              <a:pPr algn="ctr"/>
              <a:r>
                <a:rPr lang="en-US">
                  <a:solidFill>
                    <a:srgbClr val="800000"/>
                  </a:solidFill>
                  <a:latin typeface="Arial" pitchFamily="34" charset="0"/>
                  <a:ea typeface="ＭＳ Ｐゴシック" pitchFamily="34" charset="-128"/>
                  <a:cs typeface="Arial" pitchFamily="34" charset="0"/>
                </a:rPr>
                <a:t>A timeserving penalty in the def. end results in a free clear</a:t>
              </a:r>
            </a:p>
          </p:txBody>
        </p:sp>
      </p:grpSp>
      <p:grpSp>
        <p:nvGrpSpPr>
          <p:cNvPr id="7" name="Group 66"/>
          <p:cNvGrpSpPr>
            <a:grpSpLocks/>
          </p:cNvGrpSpPr>
          <p:nvPr/>
        </p:nvGrpSpPr>
        <p:grpSpPr bwMode="auto">
          <a:xfrm>
            <a:off x="6172200" y="3859213"/>
            <a:ext cx="2363788" cy="1550987"/>
            <a:chOff x="6172200" y="3859709"/>
            <a:chExt cx="2362994" cy="1551278"/>
          </a:xfrm>
        </p:grpSpPr>
        <p:sp>
          <p:nvSpPr>
            <p:cNvPr id="365593" name="Text Box 10"/>
            <p:cNvSpPr txBox="1">
              <a:spLocks noChangeArrowheads="1"/>
            </p:cNvSpPr>
            <p:nvPr/>
          </p:nvSpPr>
          <p:spPr bwMode="auto">
            <a:xfrm>
              <a:off x="6172200" y="3859709"/>
              <a:ext cx="1752011" cy="1170100"/>
            </a:xfrm>
            <a:prstGeom prst="rect">
              <a:avLst/>
            </a:prstGeom>
            <a:noFill/>
            <a:ln w="9525">
              <a:noFill/>
              <a:miter lim="800000"/>
              <a:headEnd/>
              <a:tailEnd/>
            </a:ln>
          </p:spPr>
          <p:txBody>
            <a:bodyPr>
              <a:spAutoFit/>
            </a:bodyPr>
            <a:lstStyle/>
            <a:p>
              <a:pPr algn="ctr"/>
              <a:r>
                <a:rPr lang="en-US">
                  <a:solidFill>
                    <a:srgbClr val="996633"/>
                  </a:solidFill>
                  <a:latin typeface="Arial" pitchFamily="34" charset="0"/>
                  <a:ea typeface="ＭＳ Ｐゴシック" pitchFamily="34" charset="-128"/>
                  <a:cs typeface="Arial" pitchFamily="34" charset="0"/>
                </a:rPr>
                <a:t>Simul. fouls with both teams serving time: no free clear, but ball moves out of the box</a:t>
              </a:r>
            </a:p>
          </p:txBody>
        </p:sp>
        <p:cxnSp>
          <p:nvCxnSpPr>
            <p:cNvPr id="365594" name="Straight Arrow Connector 30"/>
            <p:cNvCxnSpPr>
              <a:cxnSpLocks noChangeShapeType="1"/>
            </p:cNvCxnSpPr>
            <p:nvPr/>
          </p:nvCxnSpPr>
          <p:spPr bwMode="auto">
            <a:xfrm rot="5400000">
              <a:off x="8001000" y="4876006"/>
              <a:ext cx="610394" cy="794"/>
            </a:xfrm>
            <a:prstGeom prst="straightConnector1">
              <a:avLst/>
            </a:prstGeom>
            <a:noFill/>
            <a:ln w="12700">
              <a:solidFill>
                <a:srgbClr val="FF0000"/>
              </a:solidFill>
              <a:prstDash val="sysDash"/>
              <a:round/>
              <a:headEnd/>
              <a:tailEnd type="arrow" w="med" len="med"/>
            </a:ln>
          </p:spPr>
        </p:cxnSp>
        <p:sp>
          <p:nvSpPr>
            <p:cNvPr id="365595" name="Text Box 10"/>
            <p:cNvSpPr txBox="1">
              <a:spLocks noChangeArrowheads="1"/>
            </p:cNvSpPr>
            <p:nvPr/>
          </p:nvSpPr>
          <p:spPr bwMode="auto">
            <a:xfrm>
              <a:off x="8078147" y="5106044"/>
              <a:ext cx="457047" cy="304943"/>
            </a:xfrm>
            <a:prstGeom prst="rect">
              <a:avLst/>
            </a:prstGeom>
            <a:noFill/>
            <a:ln w="9525">
              <a:noFill/>
              <a:miter lim="800000"/>
              <a:headEnd/>
              <a:tailEnd/>
            </a:ln>
          </p:spPr>
          <p:txBody>
            <a:bodyPr>
              <a:spAutoFit/>
            </a:bodyPr>
            <a:lstStyle/>
            <a:p>
              <a:pPr algn="ctr"/>
              <a:r>
                <a:rPr lang="en-US">
                  <a:solidFill>
                    <a:srgbClr val="996633"/>
                  </a:solidFill>
                  <a:latin typeface="Arial" pitchFamily="34" charset="0"/>
                  <a:ea typeface="ＭＳ Ｐゴシック" pitchFamily="34" charset="-128"/>
                  <a:cs typeface="Arial" pitchFamily="34" charset="0"/>
                </a:rPr>
                <a:t>X</a:t>
              </a:r>
            </a:p>
          </p:txBody>
        </p:sp>
      </p:grpSp>
      <p:grpSp>
        <p:nvGrpSpPr>
          <p:cNvPr id="8" name="Group 65"/>
          <p:cNvGrpSpPr>
            <a:grpSpLocks/>
          </p:cNvGrpSpPr>
          <p:nvPr/>
        </p:nvGrpSpPr>
        <p:grpSpPr bwMode="auto">
          <a:xfrm>
            <a:off x="7924800" y="4114800"/>
            <a:ext cx="685800" cy="546100"/>
            <a:chOff x="7924800" y="4114800"/>
            <a:chExt cx="685800" cy="517637"/>
          </a:xfrm>
        </p:grpSpPr>
        <p:sp>
          <p:nvSpPr>
            <p:cNvPr id="365597" name="Text Box 10"/>
            <p:cNvSpPr txBox="1">
              <a:spLocks noChangeArrowheads="1"/>
            </p:cNvSpPr>
            <p:nvPr/>
          </p:nvSpPr>
          <p:spPr bwMode="auto">
            <a:xfrm>
              <a:off x="8078788" y="4343524"/>
              <a:ext cx="457200" cy="288913"/>
            </a:xfrm>
            <a:prstGeom prst="rect">
              <a:avLst/>
            </a:prstGeom>
            <a:noFill/>
            <a:ln w="9525">
              <a:noFill/>
              <a:miter lim="800000"/>
              <a:headEnd/>
              <a:tailEnd/>
            </a:ln>
          </p:spPr>
          <p:txBody>
            <a:bodyPr>
              <a:spAutoFit/>
            </a:bodyPr>
            <a:lstStyle/>
            <a:p>
              <a:pPr algn="ctr"/>
              <a:r>
                <a:rPr lang="en-US">
                  <a:solidFill>
                    <a:srgbClr val="996633"/>
                  </a:solidFill>
                  <a:latin typeface="Arial" pitchFamily="34" charset="0"/>
                  <a:ea typeface="ＭＳ Ｐゴシック" pitchFamily="34" charset="-128"/>
                  <a:cs typeface="Arial" pitchFamily="34" charset="0"/>
                </a:rPr>
                <a:t>X</a:t>
              </a:r>
            </a:p>
          </p:txBody>
        </p:sp>
        <p:pic>
          <p:nvPicPr>
            <p:cNvPr id="365598" name="Picture 24" descr="Flag.bmp"/>
            <p:cNvPicPr>
              <a:picLocks noChangeAspect="1"/>
            </p:cNvPicPr>
            <p:nvPr/>
          </p:nvPicPr>
          <p:blipFill>
            <a:blip r:embed="rId4" cstate="print"/>
            <a:srcRect/>
            <a:stretch>
              <a:fillRect/>
            </a:stretch>
          </p:blipFill>
          <p:spPr bwMode="auto">
            <a:xfrm>
              <a:off x="7924800" y="4114800"/>
              <a:ext cx="228600" cy="390525"/>
            </a:xfrm>
            <a:prstGeom prst="rect">
              <a:avLst/>
            </a:prstGeom>
            <a:noFill/>
            <a:ln w="9525">
              <a:noFill/>
              <a:miter lim="800000"/>
              <a:headEnd/>
              <a:tailEnd/>
            </a:ln>
          </p:spPr>
        </p:pic>
        <p:pic>
          <p:nvPicPr>
            <p:cNvPr id="365599" name="Picture 24" descr="Flag.bmp"/>
            <p:cNvPicPr>
              <a:picLocks noChangeAspect="1"/>
            </p:cNvPicPr>
            <p:nvPr/>
          </p:nvPicPr>
          <p:blipFill>
            <a:blip r:embed="rId4" cstate="print"/>
            <a:srcRect/>
            <a:stretch>
              <a:fillRect/>
            </a:stretch>
          </p:blipFill>
          <p:spPr bwMode="auto">
            <a:xfrm>
              <a:off x="8382000" y="4114800"/>
              <a:ext cx="228600" cy="390525"/>
            </a:xfrm>
            <a:prstGeom prst="rect">
              <a:avLst/>
            </a:prstGeom>
            <a:noFill/>
            <a:ln w="9525">
              <a:noFill/>
              <a:miter lim="800000"/>
              <a:headEnd/>
              <a:tailEnd/>
            </a:ln>
          </p:spPr>
        </p:pic>
      </p:grpSp>
      <p:grpSp>
        <p:nvGrpSpPr>
          <p:cNvPr id="9" name="Group 43"/>
          <p:cNvGrpSpPr>
            <a:grpSpLocks/>
          </p:cNvGrpSpPr>
          <p:nvPr/>
        </p:nvGrpSpPr>
        <p:grpSpPr bwMode="auto">
          <a:xfrm>
            <a:off x="3930650" y="5105400"/>
            <a:ext cx="2241550" cy="850900"/>
            <a:chOff x="3929888" y="5105400"/>
            <a:chExt cx="2242312" cy="851088"/>
          </a:xfrm>
        </p:grpSpPr>
        <p:grpSp>
          <p:nvGrpSpPr>
            <p:cNvPr id="365601" name="Group 63"/>
            <p:cNvGrpSpPr>
              <a:grpSpLocks/>
            </p:cNvGrpSpPr>
            <p:nvPr/>
          </p:nvGrpSpPr>
          <p:grpSpPr bwMode="auto">
            <a:xfrm>
              <a:off x="4200527" y="5105400"/>
              <a:ext cx="1971673" cy="851088"/>
              <a:chOff x="4200071" y="5136242"/>
              <a:chExt cx="1972873" cy="849774"/>
            </a:xfrm>
          </p:grpSpPr>
          <p:sp>
            <p:nvSpPr>
              <p:cNvPr id="365602" name="Text Box 10"/>
              <p:cNvSpPr txBox="1">
                <a:spLocks noChangeArrowheads="1"/>
              </p:cNvSpPr>
              <p:nvPr/>
            </p:nvSpPr>
            <p:spPr bwMode="auto">
              <a:xfrm>
                <a:off x="4571769" y="5136242"/>
                <a:ext cx="1601175" cy="737524"/>
              </a:xfrm>
              <a:prstGeom prst="rect">
                <a:avLst/>
              </a:prstGeom>
              <a:noFill/>
              <a:ln w="9525">
                <a:noFill/>
                <a:miter lim="800000"/>
                <a:headEnd/>
                <a:tailEnd/>
              </a:ln>
            </p:spPr>
            <p:txBody>
              <a:bodyPr>
                <a:spAutoFit/>
              </a:bodyPr>
              <a:lstStyle/>
              <a:p>
                <a:pPr algn="ctr"/>
                <a:r>
                  <a:rPr lang="en-US">
                    <a:solidFill>
                      <a:srgbClr val="0000FF"/>
                    </a:solidFill>
                    <a:latin typeface="Arial" pitchFamily="34" charset="0"/>
                    <a:ea typeface="ＭＳ Ｐゴシック" pitchFamily="34" charset="-128"/>
                    <a:cs typeface="Arial" pitchFamily="34" charset="0"/>
                  </a:rPr>
                  <a:t>Move restart in 5 yards from near sub area</a:t>
                </a:r>
              </a:p>
            </p:txBody>
          </p:sp>
          <p:grpSp>
            <p:nvGrpSpPr>
              <p:cNvPr id="365603" name="Group 46"/>
              <p:cNvGrpSpPr>
                <a:grpSpLocks/>
              </p:cNvGrpSpPr>
              <p:nvPr/>
            </p:nvGrpSpPr>
            <p:grpSpPr bwMode="auto">
              <a:xfrm flipV="1">
                <a:off x="4200071" y="5279571"/>
                <a:ext cx="466271" cy="706445"/>
                <a:chOff x="2286000" y="4465497"/>
                <a:chExt cx="466271" cy="706445"/>
              </a:xfrm>
            </p:grpSpPr>
            <p:cxnSp>
              <p:nvCxnSpPr>
                <p:cNvPr id="365604" name="Straight Arrow Connector 30"/>
                <p:cNvCxnSpPr>
                  <a:cxnSpLocks noChangeShapeType="1"/>
                </p:cNvCxnSpPr>
                <p:nvPr/>
              </p:nvCxnSpPr>
              <p:spPr bwMode="auto">
                <a:xfrm rot="16200000" flipH="1">
                  <a:off x="2393847" y="4842771"/>
                  <a:ext cx="241507" cy="1588"/>
                </a:xfrm>
                <a:prstGeom prst="straightConnector1">
                  <a:avLst/>
                </a:prstGeom>
                <a:noFill/>
                <a:ln w="12700">
                  <a:solidFill>
                    <a:srgbClr val="FF0000"/>
                  </a:solidFill>
                  <a:prstDash val="sysDash"/>
                  <a:round/>
                  <a:headEnd/>
                  <a:tailEnd type="arrow" w="med" len="med"/>
                </a:ln>
              </p:spPr>
            </p:cxnSp>
            <p:sp>
              <p:nvSpPr>
                <p:cNvPr id="48" name="Text Box 10"/>
                <p:cNvSpPr txBox="1">
                  <a:spLocks noChangeArrowheads="1"/>
                </p:cNvSpPr>
                <p:nvPr/>
              </p:nvSpPr>
              <p:spPr bwMode="auto">
                <a:xfrm>
                  <a:off x="2295071" y="4864640"/>
                  <a:ext cx="457200" cy="307302"/>
                </a:xfrm>
                <a:prstGeom prst="rect">
                  <a:avLst/>
                </a:prstGeom>
                <a:noFill/>
                <a:ln w="9525">
                  <a:noFill/>
                  <a:miter lim="800000"/>
                  <a:headEnd/>
                  <a:tailEnd/>
                </a:ln>
              </p:spPr>
              <p:txBody>
                <a:bodyPr>
                  <a:spAutoFit/>
                </a:bodyPr>
                <a:lstStyle/>
                <a:p>
                  <a:pPr algn="ctr">
                    <a:defRPr/>
                  </a:pPr>
                  <a:r>
                    <a:rPr lang="en-US" dirty="0">
                      <a:ln>
                        <a:solidFill>
                          <a:srgbClr val="3366FF"/>
                        </a:solidFill>
                      </a:ln>
                      <a:solidFill>
                        <a:srgbClr val="00AE00"/>
                      </a:solidFill>
                      <a:latin typeface="Arial" pitchFamily="-65" charset="0"/>
                      <a:ea typeface="Arial" pitchFamily="-65" charset="0"/>
                      <a:cs typeface="Arial" pitchFamily="-65" charset="0"/>
                    </a:rPr>
                    <a:t>X</a:t>
                  </a:r>
                </a:p>
              </p:txBody>
            </p:sp>
            <p:sp>
              <p:nvSpPr>
                <p:cNvPr id="49" name="Text Box 10"/>
                <p:cNvSpPr txBox="1">
                  <a:spLocks noChangeArrowheads="1"/>
                </p:cNvSpPr>
                <p:nvPr/>
              </p:nvSpPr>
              <p:spPr bwMode="auto">
                <a:xfrm>
                  <a:off x="2286000" y="4465497"/>
                  <a:ext cx="457200" cy="307302"/>
                </a:xfrm>
                <a:prstGeom prst="rect">
                  <a:avLst/>
                </a:prstGeom>
                <a:noFill/>
                <a:ln w="9525">
                  <a:noFill/>
                  <a:miter lim="800000"/>
                  <a:headEnd/>
                  <a:tailEnd/>
                </a:ln>
              </p:spPr>
              <p:txBody>
                <a:bodyPr>
                  <a:spAutoFit/>
                </a:bodyPr>
                <a:lstStyle/>
                <a:p>
                  <a:pPr algn="ctr">
                    <a:defRPr/>
                  </a:pPr>
                  <a:r>
                    <a:rPr lang="en-US" dirty="0">
                      <a:ln>
                        <a:solidFill>
                          <a:srgbClr val="3366FF"/>
                        </a:solidFill>
                      </a:ln>
                      <a:solidFill>
                        <a:srgbClr val="00AE00"/>
                      </a:solidFill>
                      <a:latin typeface="Arial" pitchFamily="-65" charset="0"/>
                      <a:ea typeface="Arial" pitchFamily="-65" charset="0"/>
                      <a:cs typeface="Arial" pitchFamily="-65" charset="0"/>
                    </a:rPr>
                    <a:t>X</a:t>
                  </a:r>
                </a:p>
              </p:txBody>
            </p:sp>
          </p:grpSp>
        </p:grpSp>
        <p:cxnSp>
          <p:nvCxnSpPr>
            <p:cNvPr id="42" name="Straight Connector 41"/>
            <p:cNvCxnSpPr>
              <a:cxnSpLocks noChangeShapeType="1"/>
            </p:cNvCxnSpPr>
            <p:nvPr/>
          </p:nvCxnSpPr>
          <p:spPr bwMode="auto">
            <a:xfrm rot="10800000">
              <a:off x="3929888" y="5915204"/>
              <a:ext cx="1299016" cy="11115"/>
            </a:xfrm>
            <a:prstGeom prst="line">
              <a:avLst/>
            </a:prstGeom>
            <a:noFill/>
            <a:ln w="50800">
              <a:solidFill>
                <a:srgbClr val="3366FF"/>
              </a:solidFill>
              <a:round/>
              <a:headEnd/>
              <a:tailEnd/>
            </a:ln>
            <a:effectLst>
              <a:outerShdw dist="20000" dir="5400000" rotWithShape="0">
                <a:srgbClr val="808080">
                  <a:alpha val="37999"/>
                </a:srgbClr>
              </a:outerShdw>
            </a:effectLst>
          </p:spPr>
        </p:cxnSp>
      </p:grpSp>
    </p:spTree>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7618" name="Picture 22" descr="Lacrosse Field.tif"/>
          <p:cNvPicPr>
            <a:picLocks noChangeAspect="1"/>
          </p:cNvPicPr>
          <p:nvPr/>
        </p:nvPicPr>
        <p:blipFill>
          <a:blip r:embed="rId2" cstate="print"/>
          <a:srcRect/>
          <a:stretch>
            <a:fillRect/>
          </a:stretch>
        </p:blipFill>
        <p:spPr bwMode="auto">
          <a:xfrm>
            <a:off x="304800" y="1143000"/>
            <a:ext cx="8575675" cy="5410200"/>
          </a:xfrm>
          <a:prstGeom prst="rect">
            <a:avLst/>
          </a:prstGeom>
          <a:noFill/>
          <a:ln w="9525">
            <a:noFill/>
            <a:miter lim="800000"/>
            <a:headEnd/>
            <a:tailEnd/>
          </a:ln>
        </p:spPr>
      </p:pic>
      <p:sp>
        <p:nvSpPr>
          <p:cNvPr id="367619" name="Text Box 4"/>
          <p:cNvSpPr txBox="1">
            <a:spLocks noChangeArrowheads="1"/>
          </p:cNvSpPr>
          <p:nvPr/>
        </p:nvSpPr>
        <p:spPr bwMode="auto">
          <a:xfrm>
            <a:off x="6267450" y="2667000"/>
            <a:ext cx="304800" cy="2308225"/>
          </a:xfrm>
          <a:prstGeom prst="rect">
            <a:avLst/>
          </a:prstGeom>
          <a:noFill/>
          <a:ln w="9525">
            <a:noFill/>
            <a:miter lim="800000"/>
            <a:headEnd/>
            <a:tailEnd/>
          </a:ln>
        </p:spPr>
        <p:txBody>
          <a:bodyPr wrap="none">
            <a:spAutoFit/>
          </a:bodyPr>
          <a:lstStyle/>
          <a:p>
            <a:r>
              <a:rPr lang="en-US" sz="1200">
                <a:latin typeface="Arial" pitchFamily="34" charset="0"/>
                <a:ea typeface="ＭＳ Ｐゴシック" pitchFamily="34" charset="-128"/>
                <a:cs typeface="Arial" pitchFamily="34" charset="0"/>
              </a:rPr>
              <a:t>X</a:t>
            </a:r>
            <a:br>
              <a:rPr lang="en-US" sz="1200">
                <a:latin typeface="Arial" pitchFamily="34" charset="0"/>
                <a:ea typeface="ＭＳ Ｐゴシック" pitchFamily="34" charset="-128"/>
                <a:cs typeface="Arial" pitchFamily="34" charset="0"/>
              </a:rPr>
            </a:br>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endParaRPr lang="en-US">
              <a:latin typeface="Arial" pitchFamily="34" charset="0"/>
              <a:ea typeface="ＭＳ Ｐゴシック" pitchFamily="34" charset="-128"/>
              <a:cs typeface="Arial" pitchFamily="34" charset="0"/>
            </a:endParaRPr>
          </a:p>
        </p:txBody>
      </p:sp>
      <p:sp>
        <p:nvSpPr>
          <p:cNvPr id="367620" name="Text Box 7"/>
          <p:cNvSpPr txBox="1">
            <a:spLocks noChangeArrowheads="1"/>
          </p:cNvSpPr>
          <p:nvPr/>
        </p:nvSpPr>
        <p:spPr bwMode="auto">
          <a:xfrm>
            <a:off x="2609850" y="1828800"/>
            <a:ext cx="361950" cy="3600450"/>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X</a:t>
            </a:r>
            <a:br>
              <a:rPr lang="en-US" sz="1200">
                <a:latin typeface="Arial" pitchFamily="34" charset="0"/>
                <a:ea typeface="ＭＳ Ｐゴシック" pitchFamily="34" charset="-128"/>
                <a:cs typeface="Arial" pitchFamily="34" charset="0"/>
              </a:rPr>
            </a:br>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endParaRPr lang="en-US">
              <a:latin typeface="Arial" pitchFamily="34" charset="0"/>
              <a:ea typeface="ＭＳ Ｐゴシック" pitchFamily="34" charset="-128"/>
              <a:cs typeface="Arial" pitchFamily="34" charset="0"/>
            </a:endParaRPr>
          </a:p>
        </p:txBody>
      </p:sp>
      <p:sp>
        <p:nvSpPr>
          <p:cNvPr id="367621" name="Text Box 8"/>
          <p:cNvSpPr txBox="1">
            <a:spLocks noChangeArrowheads="1"/>
          </p:cNvSpPr>
          <p:nvPr/>
        </p:nvSpPr>
        <p:spPr bwMode="auto">
          <a:xfrm>
            <a:off x="7467600" y="3429000"/>
            <a:ext cx="28575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X</a:t>
            </a:r>
            <a:endParaRPr lang="en-US">
              <a:latin typeface="Arial" pitchFamily="34" charset="0"/>
              <a:ea typeface="ＭＳ Ｐゴシック" pitchFamily="34" charset="-128"/>
              <a:cs typeface="Arial" pitchFamily="34" charset="0"/>
            </a:endParaRPr>
          </a:p>
        </p:txBody>
      </p:sp>
      <p:sp>
        <p:nvSpPr>
          <p:cNvPr id="367622" name="Text Box 9"/>
          <p:cNvSpPr txBox="1">
            <a:spLocks noChangeArrowheads="1"/>
          </p:cNvSpPr>
          <p:nvPr/>
        </p:nvSpPr>
        <p:spPr bwMode="auto">
          <a:xfrm>
            <a:off x="1466850" y="3429000"/>
            <a:ext cx="304800" cy="276225"/>
          </a:xfrm>
          <a:prstGeom prst="rect">
            <a:avLst/>
          </a:prstGeom>
          <a:noFill/>
          <a:ln w="9525">
            <a:noFill/>
            <a:miter lim="800000"/>
            <a:headEnd/>
            <a:tailEnd/>
          </a:ln>
        </p:spPr>
        <p:txBody>
          <a:bodyPr wrap="none">
            <a:spAutoFit/>
          </a:bodyPr>
          <a:lstStyle/>
          <a:p>
            <a:r>
              <a:rPr lang="en-US" sz="1200">
                <a:latin typeface="Arial" pitchFamily="34" charset="0"/>
                <a:ea typeface="ＭＳ Ｐゴシック" pitchFamily="34" charset="-128"/>
                <a:cs typeface="Arial" pitchFamily="34" charset="0"/>
              </a:rPr>
              <a:t>O</a:t>
            </a:r>
            <a:endParaRPr lang="en-US">
              <a:latin typeface="Arial" pitchFamily="34" charset="0"/>
              <a:ea typeface="ＭＳ Ｐゴシック" pitchFamily="34" charset="-128"/>
              <a:cs typeface="Arial" pitchFamily="34" charset="0"/>
            </a:endParaRPr>
          </a:p>
        </p:txBody>
      </p:sp>
      <p:sp>
        <p:nvSpPr>
          <p:cNvPr id="367623" name="Text Box 10"/>
          <p:cNvSpPr txBox="1">
            <a:spLocks noChangeArrowheads="1"/>
          </p:cNvSpPr>
          <p:nvPr/>
        </p:nvSpPr>
        <p:spPr bwMode="auto">
          <a:xfrm>
            <a:off x="609600" y="3124200"/>
            <a:ext cx="60960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X•  O</a:t>
            </a:r>
            <a:endParaRPr lang="en-US">
              <a:latin typeface="Arial" pitchFamily="34" charset="0"/>
              <a:ea typeface="ＭＳ Ｐゴシック" pitchFamily="34" charset="-128"/>
              <a:cs typeface="Arial" pitchFamily="34" charset="0"/>
            </a:endParaRPr>
          </a:p>
        </p:txBody>
      </p:sp>
      <p:sp>
        <p:nvSpPr>
          <p:cNvPr id="367624" name="Text Box 10"/>
          <p:cNvSpPr txBox="1">
            <a:spLocks noChangeArrowheads="1"/>
          </p:cNvSpPr>
          <p:nvPr/>
        </p:nvSpPr>
        <p:spPr bwMode="auto">
          <a:xfrm>
            <a:off x="2057400" y="2590800"/>
            <a:ext cx="53340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O X</a:t>
            </a:r>
            <a:endParaRPr lang="en-US">
              <a:latin typeface="Arial" pitchFamily="34" charset="0"/>
              <a:ea typeface="ＭＳ Ｐゴシック" pitchFamily="34" charset="-128"/>
              <a:cs typeface="Arial" pitchFamily="34" charset="0"/>
            </a:endParaRPr>
          </a:p>
        </p:txBody>
      </p:sp>
      <p:sp>
        <p:nvSpPr>
          <p:cNvPr id="367625" name="Rectangle 47"/>
          <p:cNvSpPr>
            <a:spLocks noChangeArrowheads="1"/>
          </p:cNvSpPr>
          <p:nvPr/>
        </p:nvSpPr>
        <p:spPr bwMode="auto">
          <a:xfrm>
            <a:off x="1295400" y="2514600"/>
            <a:ext cx="342900" cy="458788"/>
          </a:xfrm>
          <a:prstGeom prst="rect">
            <a:avLst/>
          </a:prstGeom>
          <a:noFill/>
          <a:ln w="12700">
            <a:noFill/>
            <a:miter lim="800000"/>
            <a:headEnd/>
            <a:tailEnd/>
          </a:ln>
        </p:spPr>
        <p:txBody>
          <a:bodyPr wrap="none" lIns="90488" tIns="44450" rIns="90488" bIns="44450">
            <a:spAutoFit/>
          </a:bodyPr>
          <a:lstStyle/>
          <a:p>
            <a:r>
              <a:rPr lang="en-US" sz="2400">
                <a:latin typeface="Arial" pitchFamily="34" charset="0"/>
                <a:ea typeface="ＭＳ Ｐゴシック" pitchFamily="34" charset="-128"/>
                <a:cs typeface="Arial" pitchFamily="34" charset="0"/>
              </a:rPr>
              <a:t>L</a:t>
            </a:r>
          </a:p>
        </p:txBody>
      </p:sp>
      <p:sp>
        <p:nvSpPr>
          <p:cNvPr id="367626" name="Rectangle 47"/>
          <p:cNvSpPr>
            <a:spLocks noChangeArrowheads="1"/>
          </p:cNvSpPr>
          <p:nvPr/>
        </p:nvSpPr>
        <p:spPr bwMode="auto">
          <a:xfrm>
            <a:off x="3200400" y="4800600"/>
            <a:ext cx="365125" cy="458788"/>
          </a:xfrm>
          <a:prstGeom prst="rect">
            <a:avLst/>
          </a:prstGeom>
          <a:noFill/>
          <a:ln w="12700">
            <a:noFill/>
            <a:miter lim="800000"/>
            <a:headEnd/>
            <a:tailEnd/>
          </a:ln>
        </p:spPr>
        <p:txBody>
          <a:bodyPr wrap="none" lIns="90488" tIns="44450" rIns="90488" bIns="44450">
            <a:spAutoFit/>
          </a:bodyPr>
          <a:lstStyle/>
          <a:p>
            <a:r>
              <a:rPr lang="en-US" sz="2400">
                <a:latin typeface="Arial" pitchFamily="34" charset="0"/>
                <a:ea typeface="ＭＳ Ｐゴシック" pitchFamily="34" charset="-128"/>
                <a:cs typeface="Arial" pitchFamily="34" charset="0"/>
              </a:rPr>
              <a:t>T</a:t>
            </a:r>
          </a:p>
        </p:txBody>
      </p:sp>
      <p:sp>
        <p:nvSpPr>
          <p:cNvPr id="367627" name="Text Box 10"/>
          <p:cNvSpPr txBox="1">
            <a:spLocks noChangeArrowheads="1"/>
          </p:cNvSpPr>
          <p:nvPr/>
        </p:nvSpPr>
        <p:spPr bwMode="auto">
          <a:xfrm>
            <a:off x="1524000" y="4572000"/>
            <a:ext cx="53340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O X</a:t>
            </a:r>
            <a:endParaRPr lang="en-US">
              <a:latin typeface="Arial" pitchFamily="34" charset="0"/>
              <a:ea typeface="ＭＳ Ｐゴシック" pitchFamily="34" charset="-128"/>
              <a:cs typeface="Arial" pitchFamily="34" charset="0"/>
            </a:endParaRPr>
          </a:p>
        </p:txBody>
      </p:sp>
      <p:sp>
        <p:nvSpPr>
          <p:cNvPr id="367628" name="Title 19"/>
          <p:cNvSpPr>
            <a:spLocks noGrp="1"/>
          </p:cNvSpPr>
          <p:nvPr>
            <p:ph type="title" idx="4294967295"/>
          </p:nvPr>
        </p:nvSpPr>
        <p:spPr>
          <a:xfrm>
            <a:off x="457200" y="152400"/>
            <a:ext cx="8229600" cy="762000"/>
          </a:xfrm>
          <a:ln/>
        </p:spPr>
        <p:txBody>
          <a:bodyPr/>
          <a:lstStyle/>
          <a:p>
            <a:r>
              <a:rPr lang="en-US" sz="4000" b="1">
                <a:latin typeface="Arial" pitchFamily="34" charset="0"/>
                <a:cs typeface="Arial" pitchFamily="34" charset="0"/>
              </a:rPr>
              <a:t>Flag down</a:t>
            </a:r>
            <a:r>
              <a:rPr lang="en-US"/>
              <a:t/>
            </a:r>
            <a:br>
              <a:rPr lang="en-US"/>
            </a:br>
            <a:endParaRPr lang="en-US"/>
          </a:p>
        </p:txBody>
      </p:sp>
      <p:grpSp>
        <p:nvGrpSpPr>
          <p:cNvPr id="2" name="Group 26"/>
          <p:cNvGrpSpPr>
            <a:grpSpLocks/>
          </p:cNvGrpSpPr>
          <p:nvPr/>
        </p:nvGrpSpPr>
        <p:grpSpPr bwMode="auto">
          <a:xfrm>
            <a:off x="381000" y="1295400"/>
            <a:ext cx="2590800" cy="1685925"/>
            <a:chOff x="381000" y="1295400"/>
            <a:chExt cx="2590800" cy="1685925"/>
          </a:xfrm>
        </p:grpSpPr>
        <p:pic>
          <p:nvPicPr>
            <p:cNvPr id="367630" name="Picture 24" descr="Flag.bmp"/>
            <p:cNvPicPr>
              <a:picLocks noChangeAspect="1"/>
            </p:cNvPicPr>
            <p:nvPr/>
          </p:nvPicPr>
          <p:blipFill>
            <a:blip r:embed="rId3" cstate="print"/>
            <a:srcRect/>
            <a:stretch>
              <a:fillRect/>
            </a:stretch>
          </p:blipFill>
          <p:spPr bwMode="auto">
            <a:xfrm>
              <a:off x="1600200" y="2590800"/>
              <a:ext cx="228600" cy="390525"/>
            </a:xfrm>
            <a:prstGeom prst="rect">
              <a:avLst/>
            </a:prstGeom>
            <a:noFill/>
            <a:ln w="9525">
              <a:noFill/>
              <a:miter lim="800000"/>
              <a:headEnd/>
              <a:tailEnd/>
            </a:ln>
          </p:spPr>
        </p:pic>
        <p:sp>
          <p:nvSpPr>
            <p:cNvPr id="367631" name="Text Box 10"/>
            <p:cNvSpPr txBox="1">
              <a:spLocks noChangeArrowheads="1"/>
            </p:cNvSpPr>
            <p:nvPr/>
          </p:nvSpPr>
          <p:spPr bwMode="auto">
            <a:xfrm>
              <a:off x="381000" y="1295400"/>
              <a:ext cx="2590800" cy="523220"/>
            </a:xfrm>
            <a:prstGeom prst="rect">
              <a:avLst/>
            </a:prstGeom>
            <a:noFill/>
            <a:ln w="9525">
              <a:noFill/>
              <a:miter lim="800000"/>
              <a:headEnd/>
              <a:tailEnd/>
            </a:ln>
          </p:spPr>
          <p:txBody>
            <a:bodyPr>
              <a:spAutoFit/>
            </a:bodyPr>
            <a:lstStyle/>
            <a:p>
              <a:pPr algn="ctr"/>
              <a:r>
                <a:rPr lang="en-US">
                  <a:solidFill>
                    <a:srgbClr val="0000FF"/>
                  </a:solidFill>
                  <a:latin typeface="Arial" pitchFamily="34" charset="0"/>
                  <a:ea typeface="ＭＳ Ｐゴシック" pitchFamily="34" charset="-128"/>
                  <a:cs typeface="Arial" pitchFamily="34" charset="0"/>
                </a:rPr>
                <a:t>Throw flag high into air, yell “Flag down!”</a:t>
              </a:r>
            </a:p>
          </p:txBody>
        </p:sp>
      </p:grpSp>
      <p:grpSp>
        <p:nvGrpSpPr>
          <p:cNvPr id="3" name="Group 27"/>
          <p:cNvGrpSpPr>
            <a:grpSpLocks/>
          </p:cNvGrpSpPr>
          <p:nvPr/>
        </p:nvGrpSpPr>
        <p:grpSpPr bwMode="auto">
          <a:xfrm>
            <a:off x="3009900" y="3733800"/>
            <a:ext cx="1485900" cy="1411288"/>
            <a:chOff x="3010370" y="3733800"/>
            <a:chExt cx="1485430" cy="1412052"/>
          </a:xfrm>
        </p:grpSpPr>
        <p:cxnSp>
          <p:nvCxnSpPr>
            <p:cNvPr id="367633" name="Straight Arrow Connector 25"/>
            <p:cNvCxnSpPr>
              <a:cxnSpLocks noChangeShapeType="1"/>
            </p:cNvCxnSpPr>
            <p:nvPr/>
          </p:nvCxnSpPr>
          <p:spPr bwMode="auto">
            <a:xfrm rot="10800000" flipV="1">
              <a:off x="3010370" y="5029200"/>
              <a:ext cx="266230" cy="116652"/>
            </a:xfrm>
            <a:prstGeom prst="straightConnector1">
              <a:avLst/>
            </a:prstGeom>
            <a:noFill/>
            <a:ln w="12700">
              <a:solidFill>
                <a:srgbClr val="0000FF"/>
              </a:solidFill>
              <a:round/>
              <a:headEnd/>
              <a:tailEnd type="arrow" w="med" len="med"/>
            </a:ln>
          </p:spPr>
        </p:cxnSp>
        <p:sp>
          <p:nvSpPr>
            <p:cNvPr id="367634" name="Text Box 10"/>
            <p:cNvSpPr txBox="1">
              <a:spLocks noChangeArrowheads="1"/>
            </p:cNvSpPr>
            <p:nvPr/>
          </p:nvSpPr>
          <p:spPr bwMode="auto">
            <a:xfrm>
              <a:off x="3048000" y="3733800"/>
              <a:ext cx="1447800" cy="1169551"/>
            </a:xfrm>
            <a:prstGeom prst="rect">
              <a:avLst/>
            </a:prstGeom>
            <a:noFill/>
            <a:ln w="9525">
              <a:noFill/>
              <a:miter lim="800000"/>
              <a:headEnd/>
              <a:tailEnd/>
            </a:ln>
          </p:spPr>
          <p:txBody>
            <a:bodyPr>
              <a:spAutoFit/>
            </a:bodyPr>
            <a:lstStyle/>
            <a:p>
              <a:pPr algn="ctr"/>
              <a:r>
                <a:rPr lang="en-US">
                  <a:solidFill>
                    <a:srgbClr val="0000FF"/>
                  </a:solidFill>
                  <a:latin typeface="Arial" pitchFamily="34" charset="0"/>
                  <a:ea typeface="ＭＳ Ｐゴシック" pitchFamily="34" charset="-128"/>
                  <a:cs typeface="Arial" pitchFamily="34" charset="0"/>
                </a:rPr>
                <a:t>Repeat “Flag down!”; give up the other goal and move to corner</a:t>
              </a:r>
            </a:p>
          </p:txBody>
        </p:sp>
      </p:grpSp>
      <p:sp>
        <p:nvSpPr>
          <p:cNvPr id="26" name="Text Box 10"/>
          <p:cNvSpPr txBox="1">
            <a:spLocks noChangeArrowheads="1"/>
          </p:cNvSpPr>
          <p:nvPr/>
        </p:nvSpPr>
        <p:spPr bwMode="auto">
          <a:xfrm>
            <a:off x="6172200" y="5181600"/>
            <a:ext cx="2667000" cy="304800"/>
          </a:xfrm>
          <a:prstGeom prst="rect">
            <a:avLst/>
          </a:prstGeom>
          <a:noFill/>
          <a:ln w="9525">
            <a:noFill/>
            <a:miter lim="800000"/>
            <a:headEnd/>
            <a:tailEnd/>
          </a:ln>
        </p:spPr>
        <p:txBody>
          <a:bodyPr>
            <a:spAutoFit/>
          </a:bodyPr>
          <a:lstStyle/>
          <a:p>
            <a:pPr algn="ctr"/>
            <a:r>
              <a:rPr lang="en-US">
                <a:solidFill>
                  <a:srgbClr val="0000FF"/>
                </a:solidFill>
                <a:latin typeface="Arial" pitchFamily="34" charset="0"/>
                <a:ea typeface="ＭＳ Ｐゴシック" pitchFamily="34" charset="-128"/>
                <a:cs typeface="Arial" pitchFamily="34" charset="0"/>
              </a:rPr>
              <a:t>Stop play when appropriate</a:t>
            </a:r>
          </a:p>
        </p:txBody>
      </p:sp>
    </p:spTree>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42" name="Picture 22" descr="Lacrosse Field.tif"/>
          <p:cNvPicPr>
            <a:picLocks noChangeAspect="1"/>
          </p:cNvPicPr>
          <p:nvPr/>
        </p:nvPicPr>
        <p:blipFill>
          <a:blip r:embed="rId2" cstate="print"/>
          <a:srcRect/>
          <a:stretch>
            <a:fillRect/>
          </a:stretch>
        </p:blipFill>
        <p:spPr bwMode="auto">
          <a:xfrm>
            <a:off x="304800" y="1143000"/>
            <a:ext cx="8575675" cy="5410200"/>
          </a:xfrm>
          <a:prstGeom prst="rect">
            <a:avLst/>
          </a:prstGeom>
          <a:noFill/>
          <a:ln w="9525">
            <a:noFill/>
            <a:miter lim="800000"/>
            <a:headEnd/>
            <a:tailEnd/>
          </a:ln>
        </p:spPr>
      </p:pic>
      <p:sp>
        <p:nvSpPr>
          <p:cNvPr id="368643" name="Text Box 4"/>
          <p:cNvSpPr txBox="1">
            <a:spLocks noChangeArrowheads="1"/>
          </p:cNvSpPr>
          <p:nvPr/>
        </p:nvSpPr>
        <p:spPr bwMode="auto">
          <a:xfrm>
            <a:off x="6267450" y="2667000"/>
            <a:ext cx="304800" cy="2308225"/>
          </a:xfrm>
          <a:prstGeom prst="rect">
            <a:avLst/>
          </a:prstGeom>
          <a:noFill/>
          <a:ln w="9525">
            <a:noFill/>
            <a:miter lim="800000"/>
            <a:headEnd/>
            <a:tailEnd/>
          </a:ln>
        </p:spPr>
        <p:txBody>
          <a:bodyPr wrap="none">
            <a:spAutoFit/>
          </a:bodyPr>
          <a:lstStyle/>
          <a:p>
            <a:r>
              <a:rPr lang="en-US" sz="1200">
                <a:latin typeface="Arial" pitchFamily="34" charset="0"/>
                <a:ea typeface="ＭＳ Ｐゴシック" pitchFamily="34" charset="-128"/>
                <a:cs typeface="Arial" pitchFamily="34" charset="0"/>
              </a:rPr>
              <a:t>X</a:t>
            </a:r>
            <a:br>
              <a:rPr lang="en-US" sz="1200">
                <a:latin typeface="Arial" pitchFamily="34" charset="0"/>
                <a:ea typeface="ＭＳ Ｐゴシック" pitchFamily="34" charset="-128"/>
                <a:cs typeface="Arial" pitchFamily="34" charset="0"/>
              </a:rPr>
            </a:br>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endParaRPr lang="en-US">
              <a:latin typeface="Arial" pitchFamily="34" charset="0"/>
              <a:ea typeface="ＭＳ Ｐゴシック" pitchFamily="34" charset="-128"/>
              <a:cs typeface="Arial" pitchFamily="34" charset="0"/>
            </a:endParaRPr>
          </a:p>
        </p:txBody>
      </p:sp>
      <p:sp>
        <p:nvSpPr>
          <p:cNvPr id="368644" name="Text Box 7"/>
          <p:cNvSpPr txBox="1">
            <a:spLocks noChangeArrowheads="1"/>
          </p:cNvSpPr>
          <p:nvPr/>
        </p:nvSpPr>
        <p:spPr bwMode="auto">
          <a:xfrm>
            <a:off x="2609850" y="1828800"/>
            <a:ext cx="303213" cy="3600450"/>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X</a:t>
            </a:r>
            <a:br>
              <a:rPr lang="en-US" sz="1200">
                <a:latin typeface="Arial" pitchFamily="34" charset="0"/>
                <a:ea typeface="ＭＳ Ｐゴシック" pitchFamily="34" charset="-128"/>
                <a:cs typeface="Arial" pitchFamily="34" charset="0"/>
              </a:rPr>
            </a:br>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endParaRPr lang="en-US">
              <a:latin typeface="Arial" pitchFamily="34" charset="0"/>
              <a:ea typeface="ＭＳ Ｐゴシック" pitchFamily="34" charset="-128"/>
              <a:cs typeface="Arial" pitchFamily="34" charset="0"/>
            </a:endParaRPr>
          </a:p>
        </p:txBody>
      </p:sp>
      <p:sp>
        <p:nvSpPr>
          <p:cNvPr id="368645" name="Text Box 8"/>
          <p:cNvSpPr txBox="1">
            <a:spLocks noChangeArrowheads="1"/>
          </p:cNvSpPr>
          <p:nvPr/>
        </p:nvSpPr>
        <p:spPr bwMode="auto">
          <a:xfrm>
            <a:off x="7467600" y="3429000"/>
            <a:ext cx="28575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X</a:t>
            </a:r>
            <a:endParaRPr lang="en-US">
              <a:latin typeface="Arial" pitchFamily="34" charset="0"/>
              <a:ea typeface="ＭＳ Ｐゴシック" pitchFamily="34" charset="-128"/>
              <a:cs typeface="Arial" pitchFamily="34" charset="0"/>
            </a:endParaRPr>
          </a:p>
        </p:txBody>
      </p:sp>
      <p:sp>
        <p:nvSpPr>
          <p:cNvPr id="368646" name="Text Box 9"/>
          <p:cNvSpPr txBox="1">
            <a:spLocks noChangeArrowheads="1"/>
          </p:cNvSpPr>
          <p:nvPr/>
        </p:nvSpPr>
        <p:spPr bwMode="auto">
          <a:xfrm>
            <a:off x="1466850" y="3429000"/>
            <a:ext cx="304800" cy="276225"/>
          </a:xfrm>
          <a:prstGeom prst="rect">
            <a:avLst/>
          </a:prstGeom>
          <a:noFill/>
          <a:ln w="9525">
            <a:noFill/>
            <a:miter lim="800000"/>
            <a:headEnd/>
            <a:tailEnd/>
          </a:ln>
        </p:spPr>
        <p:txBody>
          <a:bodyPr wrap="none">
            <a:spAutoFit/>
          </a:bodyPr>
          <a:lstStyle/>
          <a:p>
            <a:r>
              <a:rPr lang="en-US" sz="1200">
                <a:latin typeface="Arial" pitchFamily="34" charset="0"/>
                <a:ea typeface="ＭＳ Ｐゴシック" pitchFamily="34" charset="-128"/>
                <a:cs typeface="Arial" pitchFamily="34" charset="0"/>
              </a:rPr>
              <a:t>O</a:t>
            </a:r>
            <a:endParaRPr lang="en-US">
              <a:latin typeface="Arial" pitchFamily="34" charset="0"/>
              <a:ea typeface="ＭＳ Ｐゴシック" pitchFamily="34" charset="-128"/>
              <a:cs typeface="Arial" pitchFamily="34" charset="0"/>
            </a:endParaRPr>
          </a:p>
        </p:txBody>
      </p:sp>
      <p:sp>
        <p:nvSpPr>
          <p:cNvPr id="368647" name="Text Box 10"/>
          <p:cNvSpPr txBox="1">
            <a:spLocks noChangeArrowheads="1"/>
          </p:cNvSpPr>
          <p:nvPr/>
        </p:nvSpPr>
        <p:spPr bwMode="auto">
          <a:xfrm>
            <a:off x="533400" y="3429000"/>
            <a:ext cx="53340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X  O</a:t>
            </a:r>
            <a:endParaRPr lang="en-US">
              <a:latin typeface="Arial" pitchFamily="34" charset="0"/>
              <a:ea typeface="ＭＳ Ｐゴシック" pitchFamily="34" charset="-128"/>
              <a:cs typeface="Arial" pitchFamily="34" charset="0"/>
            </a:endParaRPr>
          </a:p>
        </p:txBody>
      </p:sp>
      <p:sp>
        <p:nvSpPr>
          <p:cNvPr id="368648" name="Text Box 10"/>
          <p:cNvSpPr txBox="1">
            <a:spLocks noChangeArrowheads="1"/>
          </p:cNvSpPr>
          <p:nvPr/>
        </p:nvSpPr>
        <p:spPr bwMode="auto">
          <a:xfrm>
            <a:off x="2057400" y="2590800"/>
            <a:ext cx="53340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O X</a:t>
            </a:r>
            <a:endParaRPr lang="en-US">
              <a:latin typeface="Arial" pitchFamily="34" charset="0"/>
              <a:ea typeface="ＭＳ Ｐゴシック" pitchFamily="34" charset="-128"/>
              <a:cs typeface="Arial" pitchFamily="34" charset="0"/>
            </a:endParaRPr>
          </a:p>
        </p:txBody>
      </p:sp>
      <p:sp>
        <p:nvSpPr>
          <p:cNvPr id="368649" name="Rectangle 47"/>
          <p:cNvSpPr>
            <a:spLocks noChangeArrowheads="1"/>
          </p:cNvSpPr>
          <p:nvPr/>
        </p:nvSpPr>
        <p:spPr bwMode="auto">
          <a:xfrm>
            <a:off x="1295400" y="2286000"/>
            <a:ext cx="342900" cy="458788"/>
          </a:xfrm>
          <a:prstGeom prst="rect">
            <a:avLst/>
          </a:prstGeom>
          <a:noFill/>
          <a:ln w="12700">
            <a:noFill/>
            <a:miter lim="800000"/>
            <a:headEnd/>
            <a:tailEnd/>
          </a:ln>
        </p:spPr>
        <p:txBody>
          <a:bodyPr wrap="none" lIns="90488" tIns="44450" rIns="90488" bIns="44450">
            <a:spAutoFit/>
          </a:bodyPr>
          <a:lstStyle/>
          <a:p>
            <a:r>
              <a:rPr lang="en-US" sz="2400">
                <a:latin typeface="Arial" pitchFamily="34" charset="0"/>
                <a:ea typeface="ＭＳ Ｐゴシック" pitchFamily="34" charset="-128"/>
                <a:cs typeface="Arial" pitchFamily="34" charset="0"/>
              </a:rPr>
              <a:t>L</a:t>
            </a:r>
          </a:p>
        </p:txBody>
      </p:sp>
      <p:sp>
        <p:nvSpPr>
          <p:cNvPr id="368650" name="Rectangle 47"/>
          <p:cNvSpPr>
            <a:spLocks noChangeArrowheads="1"/>
          </p:cNvSpPr>
          <p:nvPr/>
        </p:nvSpPr>
        <p:spPr bwMode="auto">
          <a:xfrm>
            <a:off x="2971800" y="4876800"/>
            <a:ext cx="365125" cy="458788"/>
          </a:xfrm>
          <a:prstGeom prst="rect">
            <a:avLst/>
          </a:prstGeom>
          <a:noFill/>
          <a:ln w="12700">
            <a:noFill/>
            <a:miter lim="800000"/>
            <a:headEnd/>
            <a:tailEnd/>
          </a:ln>
        </p:spPr>
        <p:txBody>
          <a:bodyPr wrap="none" lIns="90488" tIns="44450" rIns="90488" bIns="44450">
            <a:spAutoFit/>
          </a:bodyPr>
          <a:lstStyle/>
          <a:p>
            <a:r>
              <a:rPr lang="en-US" sz="2400">
                <a:latin typeface="Arial" pitchFamily="34" charset="0"/>
                <a:ea typeface="ＭＳ Ｐゴシック" pitchFamily="34" charset="-128"/>
                <a:cs typeface="Arial" pitchFamily="34" charset="0"/>
              </a:rPr>
              <a:t>T</a:t>
            </a:r>
          </a:p>
        </p:txBody>
      </p:sp>
      <p:grpSp>
        <p:nvGrpSpPr>
          <p:cNvPr id="2" name="Group 19"/>
          <p:cNvGrpSpPr>
            <a:grpSpLocks/>
          </p:cNvGrpSpPr>
          <p:nvPr/>
        </p:nvGrpSpPr>
        <p:grpSpPr bwMode="auto">
          <a:xfrm>
            <a:off x="1524000" y="2743200"/>
            <a:ext cx="1524000" cy="2286000"/>
            <a:chOff x="1524000" y="2971800"/>
            <a:chExt cx="1524000" cy="2286000"/>
          </a:xfrm>
        </p:grpSpPr>
        <p:cxnSp>
          <p:nvCxnSpPr>
            <p:cNvPr id="368652" name="Straight Arrow Connector 37"/>
            <p:cNvCxnSpPr>
              <a:cxnSpLocks noChangeShapeType="1"/>
            </p:cNvCxnSpPr>
            <p:nvPr/>
          </p:nvCxnSpPr>
          <p:spPr bwMode="auto">
            <a:xfrm rot="16200000" flipH="1">
              <a:off x="1143000" y="3352800"/>
              <a:ext cx="2286000" cy="1524000"/>
            </a:xfrm>
            <a:prstGeom prst="straightConnector1">
              <a:avLst/>
            </a:prstGeom>
            <a:noFill/>
            <a:ln w="12700">
              <a:solidFill>
                <a:srgbClr val="FF0000"/>
              </a:solidFill>
              <a:prstDash val="sysDash"/>
              <a:round/>
              <a:headEnd/>
              <a:tailEnd type="arrow" w="med" len="med"/>
            </a:ln>
          </p:spPr>
        </p:cxnSp>
        <p:sp>
          <p:nvSpPr>
            <p:cNvPr id="368653" name="Text Box 10"/>
            <p:cNvSpPr txBox="1">
              <a:spLocks noChangeArrowheads="1"/>
            </p:cNvSpPr>
            <p:nvPr/>
          </p:nvSpPr>
          <p:spPr bwMode="auto">
            <a:xfrm>
              <a:off x="1752600" y="4038600"/>
              <a:ext cx="685800" cy="523220"/>
            </a:xfrm>
            <a:prstGeom prst="rect">
              <a:avLst/>
            </a:prstGeom>
            <a:noFill/>
            <a:ln w="9525">
              <a:noFill/>
              <a:miter lim="800000"/>
              <a:headEnd/>
              <a:tailEnd/>
            </a:ln>
          </p:spPr>
          <p:txBody>
            <a:bodyPr>
              <a:spAutoFit/>
            </a:bodyPr>
            <a:lstStyle/>
            <a:p>
              <a:r>
                <a:rPr lang="en-US">
                  <a:solidFill>
                    <a:srgbClr val="0000FF"/>
                  </a:solidFill>
                  <a:latin typeface="Arial" pitchFamily="34" charset="0"/>
                  <a:ea typeface="ＭＳ Ｐゴシック" pitchFamily="34" charset="-128"/>
                  <a:cs typeface="Arial" pitchFamily="34" charset="0"/>
                </a:rPr>
                <a:t>Relay</a:t>
              </a:r>
              <a:br>
                <a:rPr lang="en-US">
                  <a:solidFill>
                    <a:srgbClr val="0000FF"/>
                  </a:solidFill>
                  <a:latin typeface="Arial" pitchFamily="34" charset="0"/>
                  <a:ea typeface="ＭＳ Ｐゴシック" pitchFamily="34" charset="-128"/>
                  <a:cs typeface="Arial" pitchFamily="34" charset="0"/>
                </a:rPr>
              </a:br>
              <a:r>
                <a:rPr lang="en-US">
                  <a:solidFill>
                    <a:srgbClr val="0000FF"/>
                  </a:solidFill>
                  <a:latin typeface="Arial" pitchFamily="34" charset="0"/>
                  <a:ea typeface="ＭＳ Ｐゴシック" pitchFamily="34" charset="-128"/>
                  <a:cs typeface="Arial" pitchFamily="34" charset="0"/>
                </a:rPr>
                <a:t>signal</a:t>
              </a:r>
            </a:p>
          </p:txBody>
        </p:sp>
      </p:grpSp>
      <p:pic>
        <p:nvPicPr>
          <p:cNvPr id="368654" name="Picture 24" descr="Flag.bmp"/>
          <p:cNvPicPr>
            <a:picLocks noChangeAspect="1"/>
          </p:cNvPicPr>
          <p:nvPr/>
        </p:nvPicPr>
        <p:blipFill>
          <a:blip r:embed="rId3" cstate="print"/>
          <a:srcRect/>
          <a:stretch>
            <a:fillRect/>
          </a:stretch>
        </p:blipFill>
        <p:spPr bwMode="auto">
          <a:xfrm>
            <a:off x="1600200" y="2362200"/>
            <a:ext cx="228600" cy="390525"/>
          </a:xfrm>
          <a:prstGeom prst="rect">
            <a:avLst/>
          </a:prstGeom>
          <a:noFill/>
          <a:ln w="9525">
            <a:noFill/>
            <a:miter lim="800000"/>
            <a:headEnd/>
            <a:tailEnd/>
          </a:ln>
        </p:spPr>
      </p:pic>
      <p:grpSp>
        <p:nvGrpSpPr>
          <p:cNvPr id="3" name="Group 22"/>
          <p:cNvGrpSpPr>
            <a:grpSpLocks/>
          </p:cNvGrpSpPr>
          <p:nvPr/>
        </p:nvGrpSpPr>
        <p:grpSpPr bwMode="auto">
          <a:xfrm>
            <a:off x="3184525" y="4664075"/>
            <a:ext cx="1311275" cy="1203325"/>
            <a:chOff x="3185160" y="4892040"/>
            <a:chExt cx="1310640" cy="1203960"/>
          </a:xfrm>
        </p:grpSpPr>
        <p:cxnSp>
          <p:nvCxnSpPr>
            <p:cNvPr id="368656" name="Straight Arrow Connector 30"/>
            <p:cNvCxnSpPr>
              <a:cxnSpLocks noChangeShapeType="1"/>
            </p:cNvCxnSpPr>
            <p:nvPr/>
          </p:nvCxnSpPr>
          <p:spPr bwMode="auto">
            <a:xfrm rot="10800000">
              <a:off x="3230880" y="5389880"/>
              <a:ext cx="1264920" cy="706120"/>
            </a:xfrm>
            <a:prstGeom prst="straightConnector1">
              <a:avLst/>
            </a:prstGeom>
            <a:noFill/>
            <a:ln w="12700">
              <a:solidFill>
                <a:srgbClr val="FF0000"/>
              </a:solidFill>
              <a:prstDash val="sysDash"/>
              <a:round/>
              <a:headEnd type="arrow" w="med" len="med"/>
              <a:tailEnd/>
            </a:ln>
          </p:spPr>
        </p:cxnSp>
        <p:sp>
          <p:nvSpPr>
            <p:cNvPr id="368657" name="Text Box 10"/>
            <p:cNvSpPr txBox="1">
              <a:spLocks noChangeArrowheads="1"/>
            </p:cNvSpPr>
            <p:nvPr/>
          </p:nvSpPr>
          <p:spPr bwMode="auto">
            <a:xfrm>
              <a:off x="3185160" y="4892040"/>
              <a:ext cx="685800" cy="523496"/>
            </a:xfrm>
            <a:prstGeom prst="rect">
              <a:avLst/>
            </a:prstGeom>
            <a:noFill/>
            <a:ln w="9525">
              <a:noFill/>
              <a:miter lim="800000"/>
              <a:headEnd/>
              <a:tailEnd/>
            </a:ln>
          </p:spPr>
          <p:txBody>
            <a:bodyPr>
              <a:spAutoFit/>
            </a:bodyPr>
            <a:lstStyle/>
            <a:p>
              <a:r>
                <a:rPr lang="en-US">
                  <a:solidFill>
                    <a:srgbClr val="0000FF"/>
                  </a:solidFill>
                  <a:latin typeface="Arial" pitchFamily="34" charset="0"/>
                  <a:ea typeface="ＭＳ Ｐゴシック" pitchFamily="34" charset="-128"/>
                  <a:cs typeface="Arial" pitchFamily="34" charset="0"/>
                </a:rPr>
                <a:t>Relay</a:t>
              </a:r>
              <a:br>
                <a:rPr lang="en-US">
                  <a:solidFill>
                    <a:srgbClr val="0000FF"/>
                  </a:solidFill>
                  <a:latin typeface="Arial" pitchFamily="34" charset="0"/>
                  <a:ea typeface="ＭＳ Ｐゴシック" pitchFamily="34" charset="-128"/>
                  <a:cs typeface="Arial" pitchFamily="34" charset="0"/>
                </a:rPr>
              </a:br>
              <a:r>
                <a:rPr lang="en-US">
                  <a:solidFill>
                    <a:srgbClr val="0000FF"/>
                  </a:solidFill>
                  <a:latin typeface="Arial" pitchFamily="34" charset="0"/>
                  <a:ea typeface="ＭＳ Ｐゴシック" pitchFamily="34" charset="-128"/>
                  <a:cs typeface="Arial" pitchFamily="34" charset="0"/>
                </a:rPr>
                <a:t>signal</a:t>
              </a:r>
            </a:p>
          </p:txBody>
        </p:sp>
      </p:grpSp>
      <p:sp>
        <p:nvSpPr>
          <p:cNvPr id="368658" name="Text Box 10"/>
          <p:cNvSpPr txBox="1">
            <a:spLocks noChangeArrowheads="1"/>
          </p:cNvSpPr>
          <p:nvPr/>
        </p:nvSpPr>
        <p:spPr bwMode="auto">
          <a:xfrm>
            <a:off x="1524000" y="4572000"/>
            <a:ext cx="53340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O X</a:t>
            </a:r>
            <a:endParaRPr lang="en-US">
              <a:latin typeface="Arial" pitchFamily="34" charset="0"/>
              <a:ea typeface="ＭＳ Ｐゴシック" pitchFamily="34" charset="-128"/>
              <a:cs typeface="Arial" pitchFamily="34" charset="0"/>
            </a:endParaRPr>
          </a:p>
        </p:txBody>
      </p:sp>
      <p:sp>
        <p:nvSpPr>
          <p:cNvPr id="368659" name="Title 19"/>
          <p:cNvSpPr>
            <a:spLocks noGrp="1"/>
          </p:cNvSpPr>
          <p:nvPr>
            <p:ph type="title" idx="4294967295"/>
          </p:nvPr>
        </p:nvSpPr>
        <p:spPr>
          <a:xfrm>
            <a:off x="457200" y="76200"/>
            <a:ext cx="8229600" cy="762000"/>
          </a:xfrm>
          <a:ln/>
        </p:spPr>
        <p:txBody>
          <a:bodyPr/>
          <a:lstStyle/>
          <a:p>
            <a:r>
              <a:rPr lang="en-US" sz="4000" b="1">
                <a:latin typeface="Arial" pitchFamily="34" charset="0"/>
                <a:cs typeface="Arial" pitchFamily="34" charset="0"/>
              </a:rPr>
              <a:t>Signaling penalties (Lead)</a:t>
            </a:r>
            <a:r>
              <a:rPr lang="en-US" sz="4800"/>
              <a:t/>
            </a:r>
            <a:br>
              <a:rPr lang="en-US" sz="4800"/>
            </a:br>
            <a:endParaRPr lang="en-US" sz="4800"/>
          </a:p>
        </p:txBody>
      </p:sp>
      <p:sp>
        <p:nvSpPr>
          <p:cNvPr id="20" name="Text Box 10"/>
          <p:cNvSpPr txBox="1">
            <a:spLocks noChangeArrowheads="1"/>
          </p:cNvSpPr>
          <p:nvPr/>
        </p:nvSpPr>
        <p:spPr bwMode="auto">
          <a:xfrm>
            <a:off x="381000" y="1371600"/>
            <a:ext cx="2209800" cy="523875"/>
          </a:xfrm>
          <a:prstGeom prst="rect">
            <a:avLst/>
          </a:prstGeom>
          <a:noFill/>
          <a:ln w="9525">
            <a:noFill/>
            <a:miter lim="800000"/>
            <a:headEnd/>
            <a:tailEnd/>
          </a:ln>
        </p:spPr>
        <p:txBody>
          <a:bodyPr>
            <a:spAutoFit/>
          </a:bodyPr>
          <a:lstStyle/>
          <a:p>
            <a:pPr algn="ctr"/>
            <a:r>
              <a:rPr lang="en-US">
                <a:solidFill>
                  <a:srgbClr val="0000FF"/>
                </a:solidFill>
                <a:latin typeface="Arial" pitchFamily="34" charset="0"/>
                <a:ea typeface="ＭＳ Ｐゴシック" pitchFamily="34" charset="-128"/>
                <a:cs typeface="Arial" pitchFamily="34" charset="0"/>
              </a:rPr>
              <a:t>While T reports, L gets field ready for restart</a:t>
            </a:r>
          </a:p>
        </p:txBody>
      </p:sp>
      <p:sp>
        <p:nvSpPr>
          <p:cNvPr id="21" name="Text Box 10"/>
          <p:cNvSpPr txBox="1">
            <a:spLocks noChangeArrowheads="1"/>
          </p:cNvSpPr>
          <p:nvPr/>
        </p:nvSpPr>
        <p:spPr bwMode="auto">
          <a:xfrm>
            <a:off x="4648200" y="2057400"/>
            <a:ext cx="1371600" cy="954088"/>
          </a:xfrm>
          <a:prstGeom prst="rect">
            <a:avLst/>
          </a:prstGeom>
          <a:noFill/>
          <a:ln w="9525">
            <a:noFill/>
            <a:miter lim="800000"/>
            <a:headEnd/>
            <a:tailEnd/>
          </a:ln>
        </p:spPr>
        <p:txBody>
          <a:bodyPr>
            <a:spAutoFit/>
          </a:bodyPr>
          <a:lstStyle/>
          <a:p>
            <a:pPr algn="ctr"/>
            <a:r>
              <a:rPr lang="en-US">
                <a:solidFill>
                  <a:srgbClr val="0000FF"/>
                </a:solidFill>
                <a:latin typeface="Arial" pitchFamily="34" charset="0"/>
                <a:ea typeface="ＭＳ Ｐゴシック" pitchFamily="34" charset="-128"/>
                <a:cs typeface="Arial" pitchFamily="34" charset="0"/>
              </a:rPr>
              <a:t>Must get eye contact with partner before restart!</a:t>
            </a:r>
          </a:p>
        </p:txBody>
      </p:sp>
      <p:sp>
        <p:nvSpPr>
          <p:cNvPr id="22" name="Text Box 10"/>
          <p:cNvSpPr txBox="1">
            <a:spLocks noChangeArrowheads="1"/>
          </p:cNvSpPr>
          <p:nvPr/>
        </p:nvSpPr>
        <p:spPr bwMode="auto">
          <a:xfrm>
            <a:off x="3048000" y="3810000"/>
            <a:ext cx="1524000" cy="738188"/>
          </a:xfrm>
          <a:prstGeom prst="rect">
            <a:avLst/>
          </a:prstGeom>
          <a:noFill/>
          <a:ln w="9525">
            <a:noFill/>
            <a:miter lim="800000"/>
            <a:headEnd/>
            <a:tailEnd/>
          </a:ln>
        </p:spPr>
        <p:txBody>
          <a:bodyPr>
            <a:spAutoFit/>
          </a:bodyPr>
          <a:lstStyle/>
          <a:p>
            <a:pPr algn="ctr"/>
            <a:r>
              <a:rPr lang="en-US">
                <a:solidFill>
                  <a:srgbClr val="0000FF"/>
                </a:solidFill>
                <a:latin typeface="Arial" pitchFamily="34" charset="0"/>
                <a:ea typeface="ＭＳ Ｐゴシック" pitchFamily="34" charset="-128"/>
                <a:cs typeface="Arial" pitchFamily="34" charset="0"/>
              </a:rPr>
              <a:t>T starts timer when finished reporting penalty</a:t>
            </a:r>
          </a:p>
        </p:txBody>
      </p:sp>
    </p:spTree>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9666" name="Picture 22" descr="Lacrosse Field.tif"/>
          <p:cNvPicPr>
            <a:picLocks noChangeAspect="1"/>
          </p:cNvPicPr>
          <p:nvPr/>
        </p:nvPicPr>
        <p:blipFill>
          <a:blip r:embed="rId2" cstate="print"/>
          <a:srcRect/>
          <a:stretch>
            <a:fillRect/>
          </a:stretch>
        </p:blipFill>
        <p:spPr bwMode="auto">
          <a:xfrm>
            <a:off x="304800" y="1143000"/>
            <a:ext cx="8575675" cy="5410200"/>
          </a:xfrm>
          <a:prstGeom prst="rect">
            <a:avLst/>
          </a:prstGeom>
          <a:noFill/>
          <a:ln w="9525">
            <a:noFill/>
            <a:miter lim="800000"/>
            <a:headEnd/>
            <a:tailEnd/>
          </a:ln>
        </p:spPr>
      </p:pic>
      <p:sp>
        <p:nvSpPr>
          <p:cNvPr id="369667" name="Text Box 4"/>
          <p:cNvSpPr txBox="1">
            <a:spLocks noChangeArrowheads="1"/>
          </p:cNvSpPr>
          <p:nvPr/>
        </p:nvSpPr>
        <p:spPr bwMode="auto">
          <a:xfrm>
            <a:off x="6267450" y="2667000"/>
            <a:ext cx="304800" cy="2308225"/>
          </a:xfrm>
          <a:prstGeom prst="rect">
            <a:avLst/>
          </a:prstGeom>
          <a:noFill/>
          <a:ln w="9525">
            <a:noFill/>
            <a:miter lim="800000"/>
            <a:headEnd/>
            <a:tailEnd/>
          </a:ln>
        </p:spPr>
        <p:txBody>
          <a:bodyPr wrap="none">
            <a:spAutoFit/>
          </a:bodyPr>
          <a:lstStyle/>
          <a:p>
            <a:r>
              <a:rPr lang="en-US" sz="1200">
                <a:latin typeface="Arial" pitchFamily="34" charset="0"/>
                <a:ea typeface="ＭＳ Ｐゴシック" pitchFamily="34" charset="-128"/>
                <a:cs typeface="Arial" pitchFamily="34" charset="0"/>
              </a:rPr>
              <a:t>X</a:t>
            </a:r>
            <a:br>
              <a:rPr lang="en-US" sz="1200">
                <a:latin typeface="Arial" pitchFamily="34" charset="0"/>
                <a:ea typeface="ＭＳ Ｐゴシック" pitchFamily="34" charset="-128"/>
                <a:cs typeface="Arial" pitchFamily="34" charset="0"/>
              </a:rPr>
            </a:br>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endParaRPr lang="en-US">
              <a:latin typeface="Arial" pitchFamily="34" charset="0"/>
              <a:ea typeface="ＭＳ Ｐゴシック" pitchFamily="34" charset="-128"/>
              <a:cs typeface="Arial" pitchFamily="34" charset="0"/>
            </a:endParaRPr>
          </a:p>
        </p:txBody>
      </p:sp>
      <p:sp>
        <p:nvSpPr>
          <p:cNvPr id="369668" name="Text Box 7"/>
          <p:cNvSpPr txBox="1">
            <a:spLocks noChangeArrowheads="1"/>
          </p:cNvSpPr>
          <p:nvPr/>
        </p:nvSpPr>
        <p:spPr bwMode="auto">
          <a:xfrm>
            <a:off x="2609850" y="1828800"/>
            <a:ext cx="303213" cy="3600450"/>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X</a:t>
            </a:r>
            <a:br>
              <a:rPr lang="en-US" sz="1200">
                <a:latin typeface="Arial" pitchFamily="34" charset="0"/>
                <a:ea typeface="ＭＳ Ｐゴシック" pitchFamily="34" charset="-128"/>
                <a:cs typeface="Arial" pitchFamily="34" charset="0"/>
              </a:rPr>
            </a:br>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endParaRPr lang="en-US">
              <a:latin typeface="Arial" pitchFamily="34" charset="0"/>
              <a:ea typeface="ＭＳ Ｐゴシック" pitchFamily="34" charset="-128"/>
              <a:cs typeface="Arial" pitchFamily="34" charset="0"/>
            </a:endParaRPr>
          </a:p>
        </p:txBody>
      </p:sp>
      <p:sp>
        <p:nvSpPr>
          <p:cNvPr id="369669" name="Text Box 8"/>
          <p:cNvSpPr txBox="1">
            <a:spLocks noChangeArrowheads="1"/>
          </p:cNvSpPr>
          <p:nvPr/>
        </p:nvSpPr>
        <p:spPr bwMode="auto">
          <a:xfrm>
            <a:off x="7467600" y="3429000"/>
            <a:ext cx="28575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X</a:t>
            </a:r>
            <a:endParaRPr lang="en-US">
              <a:latin typeface="Arial" pitchFamily="34" charset="0"/>
              <a:ea typeface="ＭＳ Ｐゴシック" pitchFamily="34" charset="-128"/>
              <a:cs typeface="Arial" pitchFamily="34" charset="0"/>
            </a:endParaRPr>
          </a:p>
        </p:txBody>
      </p:sp>
      <p:sp>
        <p:nvSpPr>
          <p:cNvPr id="369670" name="Text Box 9"/>
          <p:cNvSpPr txBox="1">
            <a:spLocks noChangeArrowheads="1"/>
          </p:cNvSpPr>
          <p:nvPr/>
        </p:nvSpPr>
        <p:spPr bwMode="auto">
          <a:xfrm>
            <a:off x="1466850" y="3429000"/>
            <a:ext cx="304800" cy="276225"/>
          </a:xfrm>
          <a:prstGeom prst="rect">
            <a:avLst/>
          </a:prstGeom>
          <a:noFill/>
          <a:ln w="9525">
            <a:noFill/>
            <a:miter lim="800000"/>
            <a:headEnd/>
            <a:tailEnd/>
          </a:ln>
        </p:spPr>
        <p:txBody>
          <a:bodyPr wrap="none">
            <a:spAutoFit/>
          </a:bodyPr>
          <a:lstStyle/>
          <a:p>
            <a:r>
              <a:rPr lang="en-US" sz="1200">
                <a:latin typeface="Arial" pitchFamily="34" charset="0"/>
                <a:ea typeface="ＭＳ Ｐゴシック" pitchFamily="34" charset="-128"/>
                <a:cs typeface="Arial" pitchFamily="34" charset="0"/>
              </a:rPr>
              <a:t>O</a:t>
            </a:r>
            <a:endParaRPr lang="en-US">
              <a:latin typeface="Arial" pitchFamily="34" charset="0"/>
              <a:ea typeface="ＭＳ Ｐゴシック" pitchFamily="34" charset="-128"/>
              <a:cs typeface="Arial" pitchFamily="34" charset="0"/>
            </a:endParaRPr>
          </a:p>
        </p:txBody>
      </p:sp>
      <p:sp>
        <p:nvSpPr>
          <p:cNvPr id="369671" name="Text Box 10"/>
          <p:cNvSpPr txBox="1">
            <a:spLocks noChangeArrowheads="1"/>
          </p:cNvSpPr>
          <p:nvPr/>
        </p:nvSpPr>
        <p:spPr bwMode="auto">
          <a:xfrm>
            <a:off x="8229600" y="3352800"/>
            <a:ext cx="53340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X  O</a:t>
            </a:r>
            <a:endParaRPr lang="en-US">
              <a:latin typeface="Arial" pitchFamily="34" charset="0"/>
              <a:ea typeface="ＭＳ Ｐゴシック" pitchFamily="34" charset="-128"/>
              <a:cs typeface="Arial" pitchFamily="34" charset="0"/>
            </a:endParaRPr>
          </a:p>
        </p:txBody>
      </p:sp>
      <p:sp>
        <p:nvSpPr>
          <p:cNvPr id="369672" name="Text Box 10"/>
          <p:cNvSpPr txBox="1">
            <a:spLocks noChangeArrowheads="1"/>
          </p:cNvSpPr>
          <p:nvPr/>
        </p:nvSpPr>
        <p:spPr bwMode="auto">
          <a:xfrm>
            <a:off x="6858000" y="3886200"/>
            <a:ext cx="53340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O X</a:t>
            </a:r>
            <a:endParaRPr lang="en-US">
              <a:latin typeface="Arial" pitchFamily="34" charset="0"/>
              <a:ea typeface="ＭＳ Ｐゴシック" pitchFamily="34" charset="-128"/>
              <a:cs typeface="Arial" pitchFamily="34" charset="0"/>
            </a:endParaRPr>
          </a:p>
        </p:txBody>
      </p:sp>
      <p:sp>
        <p:nvSpPr>
          <p:cNvPr id="369673" name="Rectangle 47"/>
          <p:cNvSpPr>
            <a:spLocks noChangeArrowheads="1"/>
          </p:cNvSpPr>
          <p:nvPr/>
        </p:nvSpPr>
        <p:spPr bwMode="auto">
          <a:xfrm>
            <a:off x="7543800" y="3962400"/>
            <a:ext cx="342900" cy="458788"/>
          </a:xfrm>
          <a:prstGeom prst="rect">
            <a:avLst/>
          </a:prstGeom>
          <a:noFill/>
          <a:ln w="12700">
            <a:noFill/>
            <a:miter lim="800000"/>
            <a:headEnd/>
            <a:tailEnd/>
          </a:ln>
        </p:spPr>
        <p:txBody>
          <a:bodyPr wrap="none" lIns="90488" tIns="44450" rIns="90488" bIns="44450">
            <a:spAutoFit/>
          </a:bodyPr>
          <a:lstStyle/>
          <a:p>
            <a:r>
              <a:rPr lang="en-US" sz="2400">
                <a:latin typeface="Arial" pitchFamily="34" charset="0"/>
                <a:ea typeface="ＭＳ Ｐゴシック" pitchFamily="34" charset="-128"/>
                <a:cs typeface="Arial" pitchFamily="34" charset="0"/>
              </a:rPr>
              <a:t>L</a:t>
            </a:r>
          </a:p>
        </p:txBody>
      </p:sp>
      <p:pic>
        <p:nvPicPr>
          <p:cNvPr id="369674" name="Picture 24" descr="Flag.bmp"/>
          <p:cNvPicPr>
            <a:picLocks noChangeAspect="1"/>
          </p:cNvPicPr>
          <p:nvPr/>
        </p:nvPicPr>
        <p:blipFill>
          <a:blip r:embed="rId3" cstate="print"/>
          <a:srcRect/>
          <a:stretch>
            <a:fillRect/>
          </a:stretch>
        </p:blipFill>
        <p:spPr bwMode="auto">
          <a:xfrm>
            <a:off x="7924800" y="4114800"/>
            <a:ext cx="228600" cy="390525"/>
          </a:xfrm>
          <a:prstGeom prst="rect">
            <a:avLst/>
          </a:prstGeom>
          <a:noFill/>
          <a:ln w="9525">
            <a:noFill/>
            <a:miter lim="800000"/>
            <a:headEnd/>
            <a:tailEnd/>
          </a:ln>
        </p:spPr>
      </p:pic>
      <p:sp>
        <p:nvSpPr>
          <p:cNvPr id="369675" name="Text Box 10"/>
          <p:cNvSpPr txBox="1">
            <a:spLocks noChangeArrowheads="1"/>
          </p:cNvSpPr>
          <p:nvPr/>
        </p:nvSpPr>
        <p:spPr bwMode="auto">
          <a:xfrm>
            <a:off x="7162800" y="2895600"/>
            <a:ext cx="53340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O X</a:t>
            </a:r>
            <a:endParaRPr lang="en-US">
              <a:latin typeface="Arial" pitchFamily="34" charset="0"/>
              <a:ea typeface="ＭＳ Ｐゴシック" pitchFamily="34" charset="-128"/>
              <a:cs typeface="Arial" pitchFamily="34" charset="0"/>
            </a:endParaRPr>
          </a:p>
        </p:txBody>
      </p:sp>
      <p:grpSp>
        <p:nvGrpSpPr>
          <p:cNvPr id="2" name="Group 28"/>
          <p:cNvGrpSpPr>
            <a:grpSpLocks/>
          </p:cNvGrpSpPr>
          <p:nvPr/>
        </p:nvGrpSpPr>
        <p:grpSpPr bwMode="auto">
          <a:xfrm>
            <a:off x="4648200" y="3048000"/>
            <a:ext cx="838200" cy="2819400"/>
            <a:chOff x="4648200" y="3048000"/>
            <a:chExt cx="838200" cy="2819400"/>
          </a:xfrm>
        </p:grpSpPr>
        <p:cxnSp>
          <p:nvCxnSpPr>
            <p:cNvPr id="369677" name="Straight Arrow Connector 37"/>
            <p:cNvCxnSpPr>
              <a:cxnSpLocks noChangeShapeType="1"/>
            </p:cNvCxnSpPr>
            <p:nvPr/>
          </p:nvCxnSpPr>
          <p:spPr bwMode="auto">
            <a:xfrm rot="5400000">
              <a:off x="3657600" y="4038600"/>
              <a:ext cx="2819400" cy="838200"/>
            </a:xfrm>
            <a:prstGeom prst="straightConnector1">
              <a:avLst/>
            </a:prstGeom>
            <a:noFill/>
            <a:ln w="12700">
              <a:solidFill>
                <a:srgbClr val="FF0000"/>
              </a:solidFill>
              <a:prstDash val="sysDash"/>
              <a:round/>
              <a:headEnd/>
              <a:tailEnd type="arrow" w="med" len="med"/>
            </a:ln>
          </p:spPr>
        </p:cxnSp>
        <p:sp>
          <p:nvSpPr>
            <p:cNvPr id="369678" name="Text Box 10"/>
            <p:cNvSpPr txBox="1">
              <a:spLocks noChangeArrowheads="1"/>
            </p:cNvSpPr>
            <p:nvPr/>
          </p:nvSpPr>
          <p:spPr bwMode="auto">
            <a:xfrm>
              <a:off x="4724400" y="3352800"/>
              <a:ext cx="685800" cy="457200"/>
            </a:xfrm>
            <a:prstGeom prst="rect">
              <a:avLst/>
            </a:prstGeom>
            <a:noFill/>
            <a:ln w="9525">
              <a:noFill/>
              <a:miter lim="800000"/>
              <a:headEnd/>
              <a:tailEnd/>
            </a:ln>
          </p:spPr>
          <p:txBody>
            <a:bodyPr>
              <a:spAutoFit/>
            </a:bodyPr>
            <a:lstStyle/>
            <a:p>
              <a:r>
                <a:rPr lang="en-US" sz="1200">
                  <a:solidFill>
                    <a:srgbClr val="0000FF"/>
                  </a:solidFill>
                  <a:latin typeface="Arial" pitchFamily="34" charset="0"/>
                  <a:ea typeface="ＭＳ Ｐゴシック" pitchFamily="34" charset="-128"/>
                  <a:cs typeface="Arial" pitchFamily="34" charset="0"/>
                </a:rPr>
                <a:t>Relay</a:t>
              </a:r>
              <a:br>
                <a:rPr lang="en-US" sz="1200">
                  <a:solidFill>
                    <a:srgbClr val="0000FF"/>
                  </a:solidFill>
                  <a:latin typeface="Arial" pitchFamily="34" charset="0"/>
                  <a:ea typeface="ＭＳ Ｐゴシック" pitchFamily="34" charset="-128"/>
                  <a:cs typeface="Arial" pitchFamily="34" charset="0"/>
                </a:rPr>
              </a:br>
              <a:r>
                <a:rPr lang="en-US" sz="1200">
                  <a:solidFill>
                    <a:srgbClr val="0000FF"/>
                  </a:solidFill>
                  <a:latin typeface="Arial" pitchFamily="34" charset="0"/>
                  <a:ea typeface="ＭＳ Ｐゴシック" pitchFamily="34" charset="-128"/>
                  <a:cs typeface="Arial" pitchFamily="34" charset="0"/>
                </a:rPr>
                <a:t>signal</a:t>
              </a:r>
              <a:endParaRPr lang="en-US">
                <a:solidFill>
                  <a:srgbClr val="0000FF"/>
                </a:solidFill>
                <a:latin typeface="Arial" pitchFamily="34" charset="0"/>
                <a:ea typeface="ＭＳ Ｐゴシック" pitchFamily="34" charset="-128"/>
                <a:cs typeface="Arial" pitchFamily="34" charset="0"/>
              </a:endParaRPr>
            </a:p>
          </p:txBody>
        </p:sp>
      </p:grpSp>
      <p:sp>
        <p:nvSpPr>
          <p:cNvPr id="369679" name="Title 19"/>
          <p:cNvSpPr>
            <a:spLocks noGrp="1"/>
          </p:cNvSpPr>
          <p:nvPr>
            <p:ph type="title" idx="4294967295"/>
          </p:nvPr>
        </p:nvSpPr>
        <p:spPr>
          <a:xfrm>
            <a:off x="457200" y="76200"/>
            <a:ext cx="8229600" cy="838200"/>
          </a:xfrm>
          <a:ln/>
        </p:spPr>
        <p:txBody>
          <a:bodyPr/>
          <a:lstStyle/>
          <a:p>
            <a:r>
              <a:rPr lang="en-US" sz="4000" b="1">
                <a:latin typeface="Arial" pitchFamily="34" charset="0"/>
                <a:cs typeface="Arial" pitchFamily="34" charset="0"/>
              </a:rPr>
              <a:t>Signaling penalties (Lead)</a:t>
            </a:r>
            <a:r>
              <a:rPr lang="en-US" sz="4000"/>
              <a:t/>
            </a:r>
            <a:br>
              <a:rPr lang="en-US" sz="4000"/>
            </a:br>
            <a:endParaRPr lang="en-US" sz="4000"/>
          </a:p>
        </p:txBody>
      </p:sp>
      <p:sp>
        <p:nvSpPr>
          <p:cNvPr id="369680" name="Rectangle 47"/>
          <p:cNvSpPr>
            <a:spLocks noChangeArrowheads="1"/>
          </p:cNvSpPr>
          <p:nvPr/>
        </p:nvSpPr>
        <p:spPr bwMode="auto">
          <a:xfrm>
            <a:off x="5730875" y="1676400"/>
            <a:ext cx="365125" cy="458788"/>
          </a:xfrm>
          <a:prstGeom prst="rect">
            <a:avLst/>
          </a:prstGeom>
          <a:noFill/>
          <a:ln w="12700">
            <a:noFill/>
            <a:miter lim="800000"/>
            <a:headEnd/>
            <a:tailEnd/>
          </a:ln>
        </p:spPr>
        <p:txBody>
          <a:bodyPr wrap="none" lIns="90488" tIns="44450" rIns="90488" bIns="44450">
            <a:spAutoFit/>
          </a:bodyPr>
          <a:lstStyle/>
          <a:p>
            <a:r>
              <a:rPr lang="en-US" sz="2400">
                <a:latin typeface="Arial" pitchFamily="34" charset="0"/>
                <a:ea typeface="ＭＳ Ｐゴシック" pitchFamily="34" charset="-128"/>
                <a:cs typeface="Arial" pitchFamily="34" charset="0"/>
              </a:rPr>
              <a:t>T</a:t>
            </a:r>
          </a:p>
        </p:txBody>
      </p:sp>
      <p:grpSp>
        <p:nvGrpSpPr>
          <p:cNvPr id="3" name="Group 27"/>
          <p:cNvGrpSpPr>
            <a:grpSpLocks/>
          </p:cNvGrpSpPr>
          <p:nvPr/>
        </p:nvGrpSpPr>
        <p:grpSpPr bwMode="auto">
          <a:xfrm>
            <a:off x="5334000" y="1981200"/>
            <a:ext cx="2286000" cy="2133600"/>
            <a:chOff x="5334000" y="1981200"/>
            <a:chExt cx="2286000" cy="2133600"/>
          </a:xfrm>
        </p:grpSpPr>
        <p:sp>
          <p:nvSpPr>
            <p:cNvPr id="369682" name="Rectangle 47"/>
            <p:cNvSpPr>
              <a:spLocks noChangeArrowheads="1"/>
            </p:cNvSpPr>
            <p:nvPr/>
          </p:nvSpPr>
          <p:spPr bwMode="auto">
            <a:xfrm>
              <a:off x="5334000" y="2590800"/>
              <a:ext cx="517525" cy="459100"/>
            </a:xfrm>
            <a:prstGeom prst="rect">
              <a:avLst/>
            </a:prstGeom>
            <a:noFill/>
            <a:ln w="12700">
              <a:noFill/>
              <a:miter lim="800000"/>
              <a:headEnd/>
              <a:tailEnd/>
            </a:ln>
          </p:spPr>
          <p:txBody>
            <a:bodyPr lIns="90488" tIns="44450" rIns="90488" bIns="44450">
              <a:spAutoFit/>
            </a:bodyPr>
            <a:lstStyle/>
            <a:p>
              <a:r>
                <a:rPr lang="en-US" sz="2400">
                  <a:solidFill>
                    <a:srgbClr val="0000FF"/>
                  </a:solidFill>
                  <a:latin typeface="Arial" pitchFamily="34" charset="0"/>
                  <a:ea typeface="ＭＳ Ｐゴシック" pitchFamily="34" charset="-128"/>
                  <a:cs typeface="Arial" pitchFamily="34" charset="0"/>
                </a:rPr>
                <a:t>T</a:t>
              </a:r>
            </a:p>
          </p:txBody>
        </p:sp>
        <p:grpSp>
          <p:nvGrpSpPr>
            <p:cNvPr id="369683" name="Group 18"/>
            <p:cNvGrpSpPr>
              <a:grpSpLocks/>
            </p:cNvGrpSpPr>
            <p:nvPr/>
          </p:nvGrpSpPr>
          <p:grpSpPr bwMode="auto">
            <a:xfrm>
              <a:off x="5638800" y="2895600"/>
              <a:ext cx="1981200" cy="1219200"/>
              <a:chOff x="5638800" y="3124200"/>
              <a:chExt cx="1981200" cy="1219200"/>
            </a:xfrm>
          </p:grpSpPr>
          <p:cxnSp>
            <p:nvCxnSpPr>
              <p:cNvPr id="369684" name="Straight Arrow Connector 30"/>
              <p:cNvCxnSpPr>
                <a:cxnSpLocks noChangeShapeType="1"/>
              </p:cNvCxnSpPr>
              <p:nvPr/>
            </p:nvCxnSpPr>
            <p:spPr bwMode="auto">
              <a:xfrm>
                <a:off x="5638800" y="3124200"/>
                <a:ext cx="1981200" cy="1219200"/>
              </a:xfrm>
              <a:prstGeom prst="straightConnector1">
                <a:avLst/>
              </a:prstGeom>
              <a:noFill/>
              <a:ln w="12700">
                <a:solidFill>
                  <a:srgbClr val="FF0000"/>
                </a:solidFill>
                <a:prstDash val="sysDash"/>
                <a:round/>
                <a:headEnd type="arrow" w="med" len="med"/>
                <a:tailEnd/>
              </a:ln>
            </p:spPr>
          </p:cxnSp>
          <p:sp>
            <p:nvSpPr>
              <p:cNvPr id="369685" name="Text Box 10"/>
              <p:cNvSpPr txBox="1">
                <a:spLocks noChangeArrowheads="1"/>
              </p:cNvSpPr>
              <p:nvPr/>
            </p:nvSpPr>
            <p:spPr bwMode="auto">
              <a:xfrm>
                <a:off x="6553200" y="3200400"/>
                <a:ext cx="685800" cy="457200"/>
              </a:xfrm>
              <a:prstGeom prst="rect">
                <a:avLst/>
              </a:prstGeom>
              <a:noFill/>
              <a:ln w="9525">
                <a:noFill/>
                <a:miter lim="800000"/>
                <a:headEnd/>
                <a:tailEnd/>
              </a:ln>
            </p:spPr>
            <p:txBody>
              <a:bodyPr>
                <a:spAutoFit/>
              </a:bodyPr>
              <a:lstStyle/>
              <a:p>
                <a:r>
                  <a:rPr lang="en-US" sz="1200">
                    <a:solidFill>
                      <a:srgbClr val="0000FF"/>
                    </a:solidFill>
                    <a:latin typeface="Arial" pitchFamily="34" charset="0"/>
                    <a:ea typeface="ＭＳ Ｐゴシック" pitchFamily="34" charset="-128"/>
                    <a:cs typeface="Arial" pitchFamily="34" charset="0"/>
                  </a:rPr>
                  <a:t>Relay</a:t>
                </a:r>
                <a:br>
                  <a:rPr lang="en-US" sz="1200">
                    <a:solidFill>
                      <a:srgbClr val="0000FF"/>
                    </a:solidFill>
                    <a:latin typeface="Arial" pitchFamily="34" charset="0"/>
                    <a:ea typeface="ＭＳ Ｐゴシック" pitchFamily="34" charset="-128"/>
                    <a:cs typeface="Arial" pitchFamily="34" charset="0"/>
                  </a:rPr>
                </a:br>
                <a:r>
                  <a:rPr lang="en-US" sz="1200">
                    <a:solidFill>
                      <a:srgbClr val="0000FF"/>
                    </a:solidFill>
                    <a:latin typeface="Arial" pitchFamily="34" charset="0"/>
                    <a:ea typeface="ＭＳ Ｐゴシック" pitchFamily="34" charset="-128"/>
                    <a:cs typeface="Arial" pitchFamily="34" charset="0"/>
                  </a:rPr>
                  <a:t>signal</a:t>
                </a:r>
                <a:endParaRPr lang="en-US">
                  <a:solidFill>
                    <a:srgbClr val="0000FF"/>
                  </a:solidFill>
                  <a:latin typeface="Arial" pitchFamily="34" charset="0"/>
                  <a:ea typeface="ＭＳ Ｐゴシック" pitchFamily="34" charset="-128"/>
                  <a:cs typeface="Arial" pitchFamily="34" charset="0"/>
                </a:endParaRPr>
              </a:p>
            </p:txBody>
          </p:sp>
        </p:grpSp>
        <p:cxnSp>
          <p:nvCxnSpPr>
            <p:cNvPr id="369686" name="Straight Arrow Connector 29"/>
            <p:cNvCxnSpPr>
              <a:cxnSpLocks noChangeShapeType="1"/>
            </p:cNvCxnSpPr>
            <p:nvPr/>
          </p:nvCxnSpPr>
          <p:spPr bwMode="auto">
            <a:xfrm rot="5400000">
              <a:off x="5371938" y="2171862"/>
              <a:ext cx="685800" cy="304476"/>
            </a:xfrm>
            <a:prstGeom prst="straightConnector1">
              <a:avLst/>
            </a:prstGeom>
            <a:noFill/>
            <a:ln w="12700">
              <a:solidFill>
                <a:srgbClr val="0000FF"/>
              </a:solidFill>
              <a:round/>
              <a:headEnd/>
              <a:tailEnd type="arrow" w="med" len="med"/>
            </a:ln>
          </p:spPr>
        </p:cxnSp>
      </p:grpSp>
    </p:spTree>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0690" name="Picture 22" descr="Lacrosse Field.tif"/>
          <p:cNvPicPr>
            <a:picLocks noChangeAspect="1"/>
          </p:cNvPicPr>
          <p:nvPr/>
        </p:nvPicPr>
        <p:blipFill>
          <a:blip r:embed="rId2" cstate="print"/>
          <a:srcRect/>
          <a:stretch>
            <a:fillRect/>
          </a:stretch>
        </p:blipFill>
        <p:spPr bwMode="auto">
          <a:xfrm>
            <a:off x="304800" y="1143000"/>
            <a:ext cx="8575675" cy="5410200"/>
          </a:xfrm>
          <a:prstGeom prst="rect">
            <a:avLst/>
          </a:prstGeom>
          <a:noFill/>
          <a:ln w="9525">
            <a:noFill/>
            <a:miter lim="800000"/>
            <a:headEnd/>
            <a:tailEnd/>
          </a:ln>
        </p:spPr>
      </p:pic>
      <p:sp>
        <p:nvSpPr>
          <p:cNvPr id="370691" name="Text Box 4"/>
          <p:cNvSpPr txBox="1">
            <a:spLocks noChangeArrowheads="1"/>
          </p:cNvSpPr>
          <p:nvPr/>
        </p:nvSpPr>
        <p:spPr bwMode="auto">
          <a:xfrm>
            <a:off x="5181600" y="2362200"/>
            <a:ext cx="304800" cy="2308225"/>
          </a:xfrm>
          <a:prstGeom prst="rect">
            <a:avLst/>
          </a:prstGeom>
          <a:noFill/>
          <a:ln w="9525">
            <a:noFill/>
            <a:miter lim="800000"/>
            <a:headEnd/>
            <a:tailEnd/>
          </a:ln>
        </p:spPr>
        <p:txBody>
          <a:bodyPr wrap="none">
            <a:spAutoFit/>
          </a:bodyPr>
          <a:lstStyle/>
          <a:p>
            <a:r>
              <a:rPr lang="en-US" sz="1200">
                <a:latin typeface="Arial" pitchFamily="34" charset="0"/>
                <a:ea typeface="ＭＳ Ｐゴシック" pitchFamily="34" charset="-128"/>
                <a:cs typeface="Arial" pitchFamily="34" charset="0"/>
              </a:rPr>
              <a:t>X</a:t>
            </a:r>
            <a:br>
              <a:rPr lang="en-US" sz="1200">
                <a:latin typeface="Arial" pitchFamily="34" charset="0"/>
                <a:ea typeface="ＭＳ Ｐゴシック" pitchFamily="34" charset="-128"/>
                <a:cs typeface="Arial" pitchFamily="34" charset="0"/>
              </a:rPr>
            </a:br>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endParaRPr lang="en-US">
              <a:latin typeface="Arial" pitchFamily="34" charset="0"/>
              <a:ea typeface="ＭＳ Ｐゴシック" pitchFamily="34" charset="-128"/>
              <a:cs typeface="Arial" pitchFamily="34" charset="0"/>
            </a:endParaRPr>
          </a:p>
        </p:txBody>
      </p:sp>
      <p:sp>
        <p:nvSpPr>
          <p:cNvPr id="370692" name="Text Box 7"/>
          <p:cNvSpPr txBox="1">
            <a:spLocks noChangeArrowheads="1"/>
          </p:cNvSpPr>
          <p:nvPr/>
        </p:nvSpPr>
        <p:spPr bwMode="auto">
          <a:xfrm>
            <a:off x="2609850" y="1828800"/>
            <a:ext cx="303213" cy="3600450"/>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X</a:t>
            </a:r>
            <a:br>
              <a:rPr lang="en-US" sz="1200">
                <a:latin typeface="Arial" pitchFamily="34" charset="0"/>
                <a:ea typeface="ＭＳ Ｐゴシック" pitchFamily="34" charset="-128"/>
                <a:cs typeface="Arial" pitchFamily="34" charset="0"/>
              </a:rPr>
            </a:br>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endParaRPr lang="en-US">
              <a:latin typeface="Arial" pitchFamily="34" charset="0"/>
              <a:ea typeface="ＭＳ Ｐゴシック" pitchFamily="34" charset="-128"/>
              <a:cs typeface="Arial" pitchFamily="34" charset="0"/>
            </a:endParaRPr>
          </a:p>
        </p:txBody>
      </p:sp>
      <p:sp>
        <p:nvSpPr>
          <p:cNvPr id="370693" name="Text Box 8"/>
          <p:cNvSpPr txBox="1">
            <a:spLocks noChangeArrowheads="1"/>
          </p:cNvSpPr>
          <p:nvPr/>
        </p:nvSpPr>
        <p:spPr bwMode="auto">
          <a:xfrm>
            <a:off x="7467600" y="3429000"/>
            <a:ext cx="28575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X</a:t>
            </a:r>
            <a:endParaRPr lang="en-US">
              <a:latin typeface="Arial" pitchFamily="34" charset="0"/>
              <a:ea typeface="ＭＳ Ｐゴシック" pitchFamily="34" charset="-128"/>
              <a:cs typeface="Arial" pitchFamily="34" charset="0"/>
            </a:endParaRPr>
          </a:p>
        </p:txBody>
      </p:sp>
      <p:sp>
        <p:nvSpPr>
          <p:cNvPr id="370694" name="Text Box 9"/>
          <p:cNvSpPr txBox="1">
            <a:spLocks noChangeArrowheads="1"/>
          </p:cNvSpPr>
          <p:nvPr/>
        </p:nvSpPr>
        <p:spPr bwMode="auto">
          <a:xfrm>
            <a:off x="1466850" y="3429000"/>
            <a:ext cx="304800" cy="276225"/>
          </a:xfrm>
          <a:prstGeom prst="rect">
            <a:avLst/>
          </a:prstGeom>
          <a:noFill/>
          <a:ln w="9525">
            <a:noFill/>
            <a:miter lim="800000"/>
            <a:headEnd/>
            <a:tailEnd/>
          </a:ln>
        </p:spPr>
        <p:txBody>
          <a:bodyPr wrap="none">
            <a:spAutoFit/>
          </a:bodyPr>
          <a:lstStyle/>
          <a:p>
            <a:r>
              <a:rPr lang="en-US" sz="1200">
                <a:latin typeface="Arial" pitchFamily="34" charset="0"/>
                <a:ea typeface="ＭＳ Ｐゴシック" pitchFamily="34" charset="-128"/>
                <a:cs typeface="Arial" pitchFamily="34" charset="0"/>
              </a:rPr>
              <a:t>O</a:t>
            </a:r>
            <a:endParaRPr lang="en-US">
              <a:latin typeface="Arial" pitchFamily="34" charset="0"/>
              <a:ea typeface="ＭＳ Ｐゴシック" pitchFamily="34" charset="-128"/>
              <a:cs typeface="Arial" pitchFamily="34" charset="0"/>
            </a:endParaRPr>
          </a:p>
        </p:txBody>
      </p:sp>
      <p:sp>
        <p:nvSpPr>
          <p:cNvPr id="370695" name="Text Box 10"/>
          <p:cNvSpPr txBox="1">
            <a:spLocks noChangeArrowheads="1"/>
          </p:cNvSpPr>
          <p:nvPr/>
        </p:nvSpPr>
        <p:spPr bwMode="auto">
          <a:xfrm>
            <a:off x="533400" y="3429000"/>
            <a:ext cx="53340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X  O</a:t>
            </a:r>
            <a:endParaRPr lang="en-US">
              <a:latin typeface="Arial" pitchFamily="34" charset="0"/>
              <a:ea typeface="ＭＳ Ｐゴシック" pitchFamily="34" charset="-128"/>
              <a:cs typeface="Arial" pitchFamily="34" charset="0"/>
            </a:endParaRPr>
          </a:p>
        </p:txBody>
      </p:sp>
      <p:sp>
        <p:nvSpPr>
          <p:cNvPr id="370696" name="Text Box 10"/>
          <p:cNvSpPr txBox="1">
            <a:spLocks noChangeArrowheads="1"/>
          </p:cNvSpPr>
          <p:nvPr/>
        </p:nvSpPr>
        <p:spPr bwMode="auto">
          <a:xfrm>
            <a:off x="1524000" y="4114800"/>
            <a:ext cx="53340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O X</a:t>
            </a:r>
            <a:endParaRPr lang="en-US">
              <a:latin typeface="Arial" pitchFamily="34" charset="0"/>
              <a:ea typeface="ＭＳ Ｐゴシック" pitchFamily="34" charset="-128"/>
              <a:cs typeface="Arial" pitchFamily="34" charset="0"/>
            </a:endParaRPr>
          </a:p>
        </p:txBody>
      </p:sp>
      <p:sp>
        <p:nvSpPr>
          <p:cNvPr id="370697" name="Rectangle 47"/>
          <p:cNvSpPr>
            <a:spLocks noChangeArrowheads="1"/>
          </p:cNvSpPr>
          <p:nvPr/>
        </p:nvSpPr>
        <p:spPr bwMode="auto">
          <a:xfrm>
            <a:off x="1295400" y="2286000"/>
            <a:ext cx="342900" cy="458788"/>
          </a:xfrm>
          <a:prstGeom prst="rect">
            <a:avLst/>
          </a:prstGeom>
          <a:noFill/>
          <a:ln w="12700">
            <a:noFill/>
            <a:miter lim="800000"/>
            <a:headEnd/>
            <a:tailEnd/>
          </a:ln>
        </p:spPr>
        <p:txBody>
          <a:bodyPr wrap="none" lIns="90488" tIns="44450" rIns="90488" bIns="44450">
            <a:spAutoFit/>
          </a:bodyPr>
          <a:lstStyle/>
          <a:p>
            <a:r>
              <a:rPr lang="en-US" sz="2400">
                <a:latin typeface="Arial" pitchFamily="34" charset="0"/>
                <a:ea typeface="ＭＳ Ｐゴシック" pitchFamily="34" charset="-128"/>
                <a:cs typeface="Arial" pitchFamily="34" charset="0"/>
              </a:rPr>
              <a:t>L</a:t>
            </a:r>
          </a:p>
        </p:txBody>
      </p:sp>
      <p:sp>
        <p:nvSpPr>
          <p:cNvPr id="370698" name="Rectangle 47"/>
          <p:cNvSpPr>
            <a:spLocks noChangeArrowheads="1"/>
          </p:cNvSpPr>
          <p:nvPr/>
        </p:nvSpPr>
        <p:spPr bwMode="auto">
          <a:xfrm>
            <a:off x="2971800" y="4876800"/>
            <a:ext cx="365125" cy="458788"/>
          </a:xfrm>
          <a:prstGeom prst="rect">
            <a:avLst/>
          </a:prstGeom>
          <a:noFill/>
          <a:ln w="12700">
            <a:noFill/>
            <a:miter lim="800000"/>
            <a:headEnd/>
            <a:tailEnd/>
          </a:ln>
        </p:spPr>
        <p:txBody>
          <a:bodyPr wrap="none" lIns="90488" tIns="44450" rIns="90488" bIns="44450">
            <a:spAutoFit/>
          </a:bodyPr>
          <a:lstStyle/>
          <a:p>
            <a:r>
              <a:rPr lang="en-US" sz="2400">
                <a:latin typeface="Arial" pitchFamily="34" charset="0"/>
                <a:ea typeface="ＭＳ Ｐゴシック" pitchFamily="34" charset="-128"/>
                <a:cs typeface="Arial" pitchFamily="34" charset="0"/>
              </a:rPr>
              <a:t>T</a:t>
            </a:r>
          </a:p>
        </p:txBody>
      </p:sp>
      <p:grpSp>
        <p:nvGrpSpPr>
          <p:cNvPr id="2" name="Group 18"/>
          <p:cNvGrpSpPr>
            <a:grpSpLocks/>
          </p:cNvGrpSpPr>
          <p:nvPr/>
        </p:nvGrpSpPr>
        <p:grpSpPr bwMode="auto">
          <a:xfrm>
            <a:off x="1524000" y="2743200"/>
            <a:ext cx="1447800" cy="2430463"/>
            <a:chOff x="1524000" y="2971800"/>
            <a:chExt cx="1447800" cy="2431197"/>
          </a:xfrm>
        </p:grpSpPr>
        <p:cxnSp>
          <p:nvCxnSpPr>
            <p:cNvPr id="370700" name="Straight Arrow Connector 37"/>
            <p:cNvCxnSpPr>
              <a:cxnSpLocks noChangeShapeType="1"/>
            </p:cNvCxnSpPr>
            <p:nvPr/>
          </p:nvCxnSpPr>
          <p:spPr bwMode="auto">
            <a:xfrm rot="16200000" flipH="1">
              <a:off x="1104900" y="3390900"/>
              <a:ext cx="2286000" cy="1447800"/>
            </a:xfrm>
            <a:prstGeom prst="straightConnector1">
              <a:avLst/>
            </a:prstGeom>
            <a:noFill/>
            <a:ln w="12700">
              <a:solidFill>
                <a:srgbClr val="FF0000"/>
              </a:solidFill>
              <a:prstDash val="sysDash"/>
              <a:round/>
              <a:headEnd type="arrow" w="med" len="med"/>
              <a:tailEnd/>
            </a:ln>
          </p:spPr>
        </p:cxnSp>
        <p:sp>
          <p:nvSpPr>
            <p:cNvPr id="370701" name="Text Box 10"/>
            <p:cNvSpPr txBox="1">
              <a:spLocks noChangeArrowheads="1"/>
            </p:cNvSpPr>
            <p:nvPr/>
          </p:nvSpPr>
          <p:spPr bwMode="auto">
            <a:xfrm>
              <a:off x="1981200" y="4572000"/>
              <a:ext cx="762000" cy="830997"/>
            </a:xfrm>
            <a:prstGeom prst="rect">
              <a:avLst/>
            </a:prstGeom>
            <a:noFill/>
            <a:ln w="9525">
              <a:noFill/>
              <a:miter lim="800000"/>
              <a:headEnd/>
              <a:tailEnd/>
            </a:ln>
          </p:spPr>
          <p:txBody>
            <a:bodyPr>
              <a:spAutoFit/>
            </a:bodyPr>
            <a:lstStyle/>
            <a:p>
              <a:pPr algn="ctr"/>
              <a:r>
                <a:rPr lang="en-US" sz="1200">
                  <a:solidFill>
                    <a:srgbClr val="0000FF"/>
                  </a:solidFill>
                  <a:latin typeface="Arial" pitchFamily="34" charset="0"/>
                  <a:ea typeface="ＭＳ Ｐゴシック" pitchFamily="34" charset="-128"/>
                  <a:cs typeface="Arial" pitchFamily="34" charset="0"/>
                </a:rPr>
                <a:t>First briefly signal partner</a:t>
              </a:r>
              <a:endParaRPr lang="en-US">
                <a:solidFill>
                  <a:srgbClr val="0000FF"/>
                </a:solidFill>
                <a:latin typeface="Arial" pitchFamily="34" charset="0"/>
                <a:ea typeface="ＭＳ Ｐゴシック" pitchFamily="34" charset="-128"/>
                <a:cs typeface="Arial" pitchFamily="34" charset="0"/>
              </a:endParaRPr>
            </a:p>
          </p:txBody>
        </p:sp>
      </p:grpSp>
      <p:pic>
        <p:nvPicPr>
          <p:cNvPr id="370702" name="Picture 24" descr="Flag.bmp"/>
          <p:cNvPicPr>
            <a:picLocks noChangeAspect="1"/>
          </p:cNvPicPr>
          <p:nvPr/>
        </p:nvPicPr>
        <p:blipFill>
          <a:blip r:embed="rId3" cstate="print"/>
          <a:srcRect/>
          <a:stretch>
            <a:fillRect/>
          </a:stretch>
        </p:blipFill>
        <p:spPr bwMode="auto">
          <a:xfrm>
            <a:off x="3048000" y="5257800"/>
            <a:ext cx="228600" cy="390525"/>
          </a:xfrm>
          <a:prstGeom prst="rect">
            <a:avLst/>
          </a:prstGeom>
          <a:noFill/>
          <a:ln w="9525">
            <a:noFill/>
            <a:miter lim="800000"/>
            <a:headEnd/>
            <a:tailEnd/>
          </a:ln>
        </p:spPr>
      </p:pic>
      <p:sp>
        <p:nvSpPr>
          <p:cNvPr id="370703" name="Text Box 10"/>
          <p:cNvSpPr txBox="1">
            <a:spLocks noChangeArrowheads="1"/>
          </p:cNvSpPr>
          <p:nvPr/>
        </p:nvSpPr>
        <p:spPr bwMode="auto">
          <a:xfrm>
            <a:off x="1905000" y="2895600"/>
            <a:ext cx="53340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O X</a:t>
            </a:r>
            <a:endParaRPr lang="en-US">
              <a:latin typeface="Arial" pitchFamily="34" charset="0"/>
              <a:ea typeface="ＭＳ Ｐゴシック" pitchFamily="34" charset="-128"/>
              <a:cs typeface="Arial" pitchFamily="34" charset="0"/>
            </a:endParaRPr>
          </a:p>
        </p:txBody>
      </p:sp>
      <p:grpSp>
        <p:nvGrpSpPr>
          <p:cNvPr id="3" name="Group 22"/>
          <p:cNvGrpSpPr>
            <a:grpSpLocks/>
          </p:cNvGrpSpPr>
          <p:nvPr/>
        </p:nvGrpSpPr>
        <p:grpSpPr bwMode="auto">
          <a:xfrm>
            <a:off x="3200400" y="4648200"/>
            <a:ext cx="1371600" cy="1447800"/>
            <a:chOff x="3200400" y="4876800"/>
            <a:chExt cx="1371600" cy="1447800"/>
          </a:xfrm>
        </p:grpSpPr>
        <p:cxnSp>
          <p:nvCxnSpPr>
            <p:cNvPr id="370705" name="Straight Arrow Connector 30"/>
            <p:cNvCxnSpPr>
              <a:cxnSpLocks noChangeShapeType="1"/>
            </p:cNvCxnSpPr>
            <p:nvPr/>
          </p:nvCxnSpPr>
          <p:spPr bwMode="auto">
            <a:xfrm rot="10800000">
              <a:off x="3271520" y="5471160"/>
              <a:ext cx="1300480" cy="853440"/>
            </a:xfrm>
            <a:prstGeom prst="straightConnector1">
              <a:avLst/>
            </a:prstGeom>
            <a:noFill/>
            <a:ln w="12700">
              <a:solidFill>
                <a:srgbClr val="FF0000"/>
              </a:solidFill>
              <a:prstDash val="sysDash"/>
              <a:round/>
              <a:headEnd type="arrow" w="med" len="med"/>
              <a:tailEnd/>
            </a:ln>
          </p:spPr>
        </p:cxnSp>
        <p:sp>
          <p:nvSpPr>
            <p:cNvPr id="370706" name="Text Box 10"/>
            <p:cNvSpPr txBox="1">
              <a:spLocks noChangeArrowheads="1"/>
            </p:cNvSpPr>
            <p:nvPr/>
          </p:nvSpPr>
          <p:spPr bwMode="auto">
            <a:xfrm>
              <a:off x="3200400" y="4876800"/>
              <a:ext cx="762000" cy="646331"/>
            </a:xfrm>
            <a:prstGeom prst="rect">
              <a:avLst/>
            </a:prstGeom>
            <a:noFill/>
            <a:ln w="9525">
              <a:noFill/>
              <a:miter lim="800000"/>
              <a:headEnd/>
              <a:tailEnd/>
            </a:ln>
          </p:spPr>
          <p:txBody>
            <a:bodyPr>
              <a:spAutoFit/>
            </a:bodyPr>
            <a:lstStyle/>
            <a:p>
              <a:pPr algn="ctr"/>
              <a:r>
                <a:rPr lang="en-US" sz="1200">
                  <a:solidFill>
                    <a:srgbClr val="0000FF"/>
                  </a:solidFill>
                  <a:latin typeface="Arial" pitchFamily="34" charset="0"/>
                  <a:ea typeface="ＭＳ Ｐゴシック" pitchFamily="34" charset="-128"/>
                  <a:cs typeface="Arial" pitchFamily="34" charset="0"/>
                </a:rPr>
                <a:t>Then signal table</a:t>
              </a:r>
              <a:endParaRPr lang="en-US">
                <a:solidFill>
                  <a:srgbClr val="0000FF"/>
                </a:solidFill>
                <a:latin typeface="Arial" pitchFamily="34" charset="0"/>
                <a:ea typeface="ＭＳ Ｐゴシック" pitchFamily="34" charset="-128"/>
                <a:cs typeface="Arial" pitchFamily="34" charset="0"/>
              </a:endParaRPr>
            </a:p>
          </p:txBody>
        </p:sp>
      </p:grpSp>
      <p:sp>
        <p:nvSpPr>
          <p:cNvPr id="370707" name="Title 19"/>
          <p:cNvSpPr>
            <a:spLocks noGrp="1"/>
          </p:cNvSpPr>
          <p:nvPr>
            <p:ph type="title" idx="4294967295"/>
          </p:nvPr>
        </p:nvSpPr>
        <p:spPr>
          <a:xfrm>
            <a:off x="457200" y="76200"/>
            <a:ext cx="8229600" cy="838200"/>
          </a:xfrm>
          <a:ln/>
        </p:spPr>
        <p:txBody>
          <a:bodyPr/>
          <a:lstStyle/>
          <a:p>
            <a:r>
              <a:rPr lang="en-US" sz="4000" b="1">
                <a:latin typeface="Arial" pitchFamily="34" charset="0"/>
                <a:cs typeface="Arial" pitchFamily="34" charset="0"/>
              </a:rPr>
              <a:t>Signaling penalties (Trail)</a:t>
            </a:r>
            <a:r>
              <a:rPr lang="en-US" sz="4000"/>
              <a:t/>
            </a:r>
            <a:br>
              <a:rPr lang="en-US" sz="4000"/>
            </a:br>
            <a:endParaRPr lang="en-US" sz="4000"/>
          </a:p>
        </p:txBody>
      </p:sp>
    </p:spTree>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1714" name="Picture 22" descr="Lacrosse Field.tif"/>
          <p:cNvPicPr>
            <a:picLocks noChangeAspect="1"/>
          </p:cNvPicPr>
          <p:nvPr/>
        </p:nvPicPr>
        <p:blipFill>
          <a:blip r:embed="rId3" cstate="print"/>
          <a:srcRect/>
          <a:stretch>
            <a:fillRect/>
          </a:stretch>
        </p:blipFill>
        <p:spPr bwMode="auto">
          <a:xfrm>
            <a:off x="304800" y="1143000"/>
            <a:ext cx="8575675" cy="5410200"/>
          </a:xfrm>
          <a:prstGeom prst="rect">
            <a:avLst/>
          </a:prstGeom>
          <a:noFill/>
          <a:ln w="9525">
            <a:noFill/>
            <a:miter lim="800000"/>
            <a:headEnd/>
            <a:tailEnd/>
          </a:ln>
        </p:spPr>
      </p:pic>
      <p:sp>
        <p:nvSpPr>
          <p:cNvPr id="371715" name="Rectangle 8"/>
          <p:cNvSpPr txBox="1">
            <a:spLocks noChangeArrowheads="1"/>
          </p:cNvSpPr>
          <p:nvPr/>
        </p:nvSpPr>
        <p:spPr bwMode="auto">
          <a:xfrm>
            <a:off x="304800" y="0"/>
            <a:ext cx="8610600" cy="762000"/>
          </a:xfrm>
          <a:prstGeom prst="rect">
            <a:avLst/>
          </a:prstGeom>
          <a:noFill/>
          <a:ln w="9525">
            <a:noFill/>
            <a:miter lim="800000"/>
            <a:headEnd/>
            <a:tailEnd/>
          </a:ln>
        </p:spPr>
        <p:txBody>
          <a:bodyPr/>
          <a:lstStyle/>
          <a:p>
            <a:pPr algn="ctr"/>
            <a:endParaRPr lang="en-US" sz="3600" b="1">
              <a:solidFill>
                <a:schemeClr val="tx2"/>
              </a:solidFill>
              <a:latin typeface="Arial" pitchFamily="34" charset="0"/>
              <a:ea typeface="ＭＳ Ｐゴシック" pitchFamily="34" charset="-128"/>
              <a:cs typeface="Arial" pitchFamily="34" charset="0"/>
            </a:endParaRPr>
          </a:p>
        </p:txBody>
      </p:sp>
      <p:sp>
        <p:nvSpPr>
          <p:cNvPr id="371716" name="Text Box 4"/>
          <p:cNvSpPr txBox="1">
            <a:spLocks noChangeArrowheads="1"/>
          </p:cNvSpPr>
          <p:nvPr/>
        </p:nvSpPr>
        <p:spPr bwMode="auto">
          <a:xfrm>
            <a:off x="6267450" y="2667000"/>
            <a:ext cx="304800" cy="2308225"/>
          </a:xfrm>
          <a:prstGeom prst="rect">
            <a:avLst/>
          </a:prstGeom>
          <a:noFill/>
          <a:ln w="9525">
            <a:noFill/>
            <a:miter lim="800000"/>
            <a:headEnd/>
            <a:tailEnd/>
          </a:ln>
        </p:spPr>
        <p:txBody>
          <a:bodyPr wrap="none">
            <a:spAutoFit/>
          </a:bodyPr>
          <a:lstStyle/>
          <a:p>
            <a:r>
              <a:rPr lang="en-US" sz="1200">
                <a:latin typeface="Arial" pitchFamily="34" charset="0"/>
                <a:ea typeface="ＭＳ Ｐゴシック" pitchFamily="34" charset="-128"/>
                <a:cs typeface="Arial" pitchFamily="34" charset="0"/>
              </a:rPr>
              <a:t>X</a:t>
            </a:r>
            <a:br>
              <a:rPr lang="en-US" sz="1200">
                <a:latin typeface="Arial" pitchFamily="34" charset="0"/>
                <a:ea typeface="ＭＳ Ｐゴシック" pitchFamily="34" charset="-128"/>
                <a:cs typeface="Arial" pitchFamily="34" charset="0"/>
              </a:rPr>
            </a:br>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endParaRPr lang="en-US">
              <a:latin typeface="Arial" pitchFamily="34" charset="0"/>
              <a:ea typeface="ＭＳ Ｐゴシック" pitchFamily="34" charset="-128"/>
              <a:cs typeface="Arial" pitchFamily="34" charset="0"/>
            </a:endParaRPr>
          </a:p>
        </p:txBody>
      </p:sp>
      <p:sp>
        <p:nvSpPr>
          <p:cNvPr id="371717" name="Text Box 7"/>
          <p:cNvSpPr txBox="1">
            <a:spLocks noChangeArrowheads="1"/>
          </p:cNvSpPr>
          <p:nvPr/>
        </p:nvSpPr>
        <p:spPr bwMode="auto">
          <a:xfrm>
            <a:off x="2609850" y="1828800"/>
            <a:ext cx="303213" cy="3600450"/>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X</a:t>
            </a:r>
            <a:br>
              <a:rPr lang="en-US" sz="1200">
                <a:latin typeface="Arial" pitchFamily="34" charset="0"/>
                <a:ea typeface="ＭＳ Ｐゴシック" pitchFamily="34" charset="-128"/>
                <a:cs typeface="Arial" pitchFamily="34" charset="0"/>
              </a:rPr>
            </a:br>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endParaRPr lang="en-US" sz="1200">
              <a:latin typeface="Arial" pitchFamily="34" charset="0"/>
              <a:ea typeface="ＭＳ Ｐゴシック" pitchFamily="34" charset="-128"/>
              <a:cs typeface="Arial" pitchFamily="34" charset="0"/>
            </a:endParaRPr>
          </a:p>
          <a:p>
            <a:r>
              <a:rPr lang="en-US" sz="1200">
                <a:latin typeface="Arial" pitchFamily="34" charset="0"/>
                <a:ea typeface="ＭＳ Ｐゴシック" pitchFamily="34" charset="-128"/>
                <a:cs typeface="Arial" pitchFamily="34" charset="0"/>
              </a:rPr>
              <a:t>X</a:t>
            </a:r>
          </a:p>
          <a:p>
            <a:r>
              <a:rPr lang="en-US" sz="1200">
                <a:latin typeface="Arial" pitchFamily="34" charset="0"/>
                <a:ea typeface="ＭＳ Ｐゴシック" pitchFamily="34" charset="-128"/>
                <a:cs typeface="Arial" pitchFamily="34" charset="0"/>
              </a:rPr>
              <a:t>O</a:t>
            </a:r>
            <a:endParaRPr lang="en-US">
              <a:latin typeface="Arial" pitchFamily="34" charset="0"/>
              <a:ea typeface="ＭＳ Ｐゴシック" pitchFamily="34" charset="-128"/>
              <a:cs typeface="Arial" pitchFamily="34" charset="0"/>
            </a:endParaRPr>
          </a:p>
        </p:txBody>
      </p:sp>
      <p:sp>
        <p:nvSpPr>
          <p:cNvPr id="371718" name="Text Box 8"/>
          <p:cNvSpPr txBox="1">
            <a:spLocks noChangeArrowheads="1"/>
          </p:cNvSpPr>
          <p:nvPr/>
        </p:nvSpPr>
        <p:spPr bwMode="auto">
          <a:xfrm>
            <a:off x="7467600" y="3429000"/>
            <a:ext cx="28575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X</a:t>
            </a:r>
            <a:endParaRPr lang="en-US">
              <a:latin typeface="Arial" pitchFamily="34" charset="0"/>
              <a:ea typeface="ＭＳ Ｐゴシック" pitchFamily="34" charset="-128"/>
              <a:cs typeface="Arial" pitchFamily="34" charset="0"/>
            </a:endParaRPr>
          </a:p>
        </p:txBody>
      </p:sp>
      <p:sp>
        <p:nvSpPr>
          <p:cNvPr id="371719" name="Text Box 9"/>
          <p:cNvSpPr txBox="1">
            <a:spLocks noChangeArrowheads="1"/>
          </p:cNvSpPr>
          <p:nvPr/>
        </p:nvSpPr>
        <p:spPr bwMode="auto">
          <a:xfrm>
            <a:off x="1466850" y="3429000"/>
            <a:ext cx="304800" cy="276225"/>
          </a:xfrm>
          <a:prstGeom prst="rect">
            <a:avLst/>
          </a:prstGeom>
          <a:noFill/>
          <a:ln w="9525">
            <a:noFill/>
            <a:miter lim="800000"/>
            <a:headEnd/>
            <a:tailEnd/>
          </a:ln>
        </p:spPr>
        <p:txBody>
          <a:bodyPr wrap="none">
            <a:spAutoFit/>
          </a:bodyPr>
          <a:lstStyle/>
          <a:p>
            <a:r>
              <a:rPr lang="en-US" sz="1200">
                <a:latin typeface="Arial" pitchFamily="34" charset="0"/>
                <a:ea typeface="ＭＳ Ｐゴシック" pitchFamily="34" charset="-128"/>
                <a:cs typeface="Arial" pitchFamily="34" charset="0"/>
              </a:rPr>
              <a:t>O</a:t>
            </a:r>
            <a:endParaRPr lang="en-US">
              <a:latin typeface="Arial" pitchFamily="34" charset="0"/>
              <a:ea typeface="ＭＳ Ｐゴシック" pitchFamily="34" charset="-128"/>
              <a:cs typeface="Arial" pitchFamily="34" charset="0"/>
            </a:endParaRPr>
          </a:p>
        </p:txBody>
      </p:sp>
      <p:sp>
        <p:nvSpPr>
          <p:cNvPr id="371720" name="Text Box 10"/>
          <p:cNvSpPr txBox="1">
            <a:spLocks noChangeArrowheads="1"/>
          </p:cNvSpPr>
          <p:nvPr/>
        </p:nvSpPr>
        <p:spPr bwMode="auto">
          <a:xfrm>
            <a:off x="8229600" y="3352800"/>
            <a:ext cx="53340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X  O</a:t>
            </a:r>
            <a:endParaRPr lang="en-US">
              <a:latin typeface="Arial" pitchFamily="34" charset="0"/>
              <a:ea typeface="ＭＳ Ｐゴシック" pitchFamily="34" charset="-128"/>
              <a:cs typeface="Arial" pitchFamily="34" charset="0"/>
            </a:endParaRPr>
          </a:p>
        </p:txBody>
      </p:sp>
      <p:sp>
        <p:nvSpPr>
          <p:cNvPr id="371721" name="Text Box 10"/>
          <p:cNvSpPr txBox="1">
            <a:spLocks noChangeArrowheads="1"/>
          </p:cNvSpPr>
          <p:nvPr/>
        </p:nvSpPr>
        <p:spPr bwMode="auto">
          <a:xfrm>
            <a:off x="6858000" y="3886200"/>
            <a:ext cx="53340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O X</a:t>
            </a:r>
            <a:endParaRPr lang="en-US">
              <a:latin typeface="Arial" pitchFamily="34" charset="0"/>
              <a:ea typeface="ＭＳ Ｐゴシック" pitchFamily="34" charset="-128"/>
              <a:cs typeface="Arial" pitchFamily="34" charset="0"/>
            </a:endParaRPr>
          </a:p>
        </p:txBody>
      </p:sp>
      <p:sp>
        <p:nvSpPr>
          <p:cNvPr id="371722" name="Rectangle 47"/>
          <p:cNvSpPr>
            <a:spLocks noChangeArrowheads="1"/>
          </p:cNvSpPr>
          <p:nvPr/>
        </p:nvSpPr>
        <p:spPr bwMode="auto">
          <a:xfrm>
            <a:off x="7543800" y="3962400"/>
            <a:ext cx="342900" cy="458788"/>
          </a:xfrm>
          <a:prstGeom prst="rect">
            <a:avLst/>
          </a:prstGeom>
          <a:noFill/>
          <a:ln w="12700">
            <a:noFill/>
            <a:miter lim="800000"/>
            <a:headEnd/>
            <a:tailEnd/>
          </a:ln>
        </p:spPr>
        <p:txBody>
          <a:bodyPr wrap="none" lIns="90488" tIns="44450" rIns="90488" bIns="44450">
            <a:spAutoFit/>
          </a:bodyPr>
          <a:lstStyle/>
          <a:p>
            <a:r>
              <a:rPr lang="en-US" sz="2400">
                <a:latin typeface="Arial" pitchFamily="34" charset="0"/>
                <a:ea typeface="ＭＳ Ｐゴシック" pitchFamily="34" charset="-128"/>
                <a:cs typeface="Arial" pitchFamily="34" charset="0"/>
              </a:rPr>
              <a:t>L</a:t>
            </a:r>
          </a:p>
        </p:txBody>
      </p:sp>
      <p:sp>
        <p:nvSpPr>
          <p:cNvPr id="371723" name="Rectangle 47"/>
          <p:cNvSpPr>
            <a:spLocks noChangeArrowheads="1"/>
          </p:cNvSpPr>
          <p:nvPr/>
        </p:nvSpPr>
        <p:spPr bwMode="auto">
          <a:xfrm>
            <a:off x="5791200" y="1676400"/>
            <a:ext cx="365125" cy="458788"/>
          </a:xfrm>
          <a:prstGeom prst="rect">
            <a:avLst/>
          </a:prstGeom>
          <a:noFill/>
          <a:ln w="12700">
            <a:noFill/>
            <a:miter lim="800000"/>
            <a:headEnd/>
            <a:tailEnd/>
          </a:ln>
        </p:spPr>
        <p:txBody>
          <a:bodyPr wrap="none" lIns="90488" tIns="44450" rIns="90488" bIns="44450">
            <a:spAutoFit/>
          </a:bodyPr>
          <a:lstStyle/>
          <a:p>
            <a:r>
              <a:rPr lang="en-US" sz="2400">
                <a:latin typeface="Arial" pitchFamily="34" charset="0"/>
                <a:ea typeface="ＭＳ Ｐゴシック" pitchFamily="34" charset="-128"/>
                <a:cs typeface="Arial" pitchFamily="34" charset="0"/>
              </a:rPr>
              <a:t>T</a:t>
            </a:r>
          </a:p>
        </p:txBody>
      </p:sp>
      <p:pic>
        <p:nvPicPr>
          <p:cNvPr id="371724" name="Picture 24" descr="Flag.bmp"/>
          <p:cNvPicPr>
            <a:picLocks noChangeAspect="1"/>
          </p:cNvPicPr>
          <p:nvPr/>
        </p:nvPicPr>
        <p:blipFill>
          <a:blip r:embed="rId4" cstate="print"/>
          <a:srcRect/>
          <a:stretch>
            <a:fillRect/>
          </a:stretch>
        </p:blipFill>
        <p:spPr bwMode="auto">
          <a:xfrm>
            <a:off x="5562600" y="1828800"/>
            <a:ext cx="228600" cy="390525"/>
          </a:xfrm>
          <a:prstGeom prst="rect">
            <a:avLst/>
          </a:prstGeom>
          <a:noFill/>
          <a:ln w="9525">
            <a:noFill/>
            <a:miter lim="800000"/>
            <a:headEnd/>
            <a:tailEnd/>
          </a:ln>
        </p:spPr>
      </p:pic>
      <p:sp>
        <p:nvSpPr>
          <p:cNvPr id="371725" name="Text Box 10"/>
          <p:cNvSpPr txBox="1">
            <a:spLocks noChangeArrowheads="1"/>
          </p:cNvSpPr>
          <p:nvPr/>
        </p:nvSpPr>
        <p:spPr bwMode="auto">
          <a:xfrm>
            <a:off x="6858000" y="3124200"/>
            <a:ext cx="533400" cy="276225"/>
          </a:xfrm>
          <a:prstGeom prst="rect">
            <a:avLst/>
          </a:prstGeom>
          <a:noFill/>
          <a:ln w="9525">
            <a:noFill/>
            <a:miter lim="800000"/>
            <a:headEnd/>
            <a:tailEnd/>
          </a:ln>
        </p:spPr>
        <p:txBody>
          <a:bodyPr>
            <a:spAutoFit/>
          </a:bodyPr>
          <a:lstStyle/>
          <a:p>
            <a:r>
              <a:rPr lang="en-US" sz="1200">
                <a:latin typeface="Arial" pitchFamily="34" charset="0"/>
                <a:ea typeface="ＭＳ Ｐゴシック" pitchFamily="34" charset="-128"/>
                <a:cs typeface="Arial" pitchFamily="34" charset="0"/>
              </a:rPr>
              <a:t>O X</a:t>
            </a:r>
            <a:endParaRPr lang="en-US">
              <a:latin typeface="Arial" pitchFamily="34" charset="0"/>
              <a:ea typeface="ＭＳ Ｐゴシック" pitchFamily="34" charset="-128"/>
              <a:cs typeface="Arial" pitchFamily="34" charset="0"/>
            </a:endParaRPr>
          </a:p>
        </p:txBody>
      </p:sp>
      <p:grpSp>
        <p:nvGrpSpPr>
          <p:cNvPr id="2" name="Group 26"/>
          <p:cNvGrpSpPr>
            <a:grpSpLocks/>
          </p:cNvGrpSpPr>
          <p:nvPr/>
        </p:nvGrpSpPr>
        <p:grpSpPr bwMode="auto">
          <a:xfrm>
            <a:off x="6067425" y="2012950"/>
            <a:ext cx="1552575" cy="2101850"/>
            <a:chOff x="6067779" y="2241464"/>
            <a:chExt cx="1552222" cy="2101935"/>
          </a:xfrm>
        </p:grpSpPr>
        <p:cxnSp>
          <p:nvCxnSpPr>
            <p:cNvPr id="371727" name="Straight Arrow Connector 30"/>
            <p:cNvCxnSpPr>
              <a:cxnSpLocks noChangeShapeType="1"/>
            </p:cNvCxnSpPr>
            <p:nvPr/>
          </p:nvCxnSpPr>
          <p:spPr bwMode="auto">
            <a:xfrm rot="16200000" flipH="1">
              <a:off x="5792922" y="2516321"/>
              <a:ext cx="2101935" cy="1552222"/>
            </a:xfrm>
            <a:prstGeom prst="straightConnector1">
              <a:avLst/>
            </a:prstGeom>
            <a:noFill/>
            <a:ln w="12700">
              <a:solidFill>
                <a:srgbClr val="FF0000"/>
              </a:solidFill>
              <a:prstDash val="sysDash"/>
              <a:round/>
              <a:headEnd/>
              <a:tailEnd type="arrow" w="med" len="med"/>
            </a:ln>
          </p:spPr>
        </p:cxnSp>
        <p:sp>
          <p:nvSpPr>
            <p:cNvPr id="371728" name="Text Box 10"/>
            <p:cNvSpPr txBox="1">
              <a:spLocks noChangeArrowheads="1"/>
            </p:cNvSpPr>
            <p:nvPr/>
          </p:nvSpPr>
          <p:spPr bwMode="auto">
            <a:xfrm>
              <a:off x="6522720" y="2255520"/>
              <a:ext cx="762000" cy="830997"/>
            </a:xfrm>
            <a:prstGeom prst="rect">
              <a:avLst/>
            </a:prstGeom>
            <a:noFill/>
            <a:ln w="9525">
              <a:noFill/>
              <a:miter lim="800000"/>
              <a:headEnd/>
              <a:tailEnd/>
            </a:ln>
          </p:spPr>
          <p:txBody>
            <a:bodyPr>
              <a:spAutoFit/>
            </a:bodyPr>
            <a:lstStyle/>
            <a:p>
              <a:pPr algn="ctr"/>
              <a:r>
                <a:rPr lang="en-US" sz="1200">
                  <a:solidFill>
                    <a:srgbClr val="0000FF"/>
                  </a:solidFill>
                  <a:latin typeface="Arial" pitchFamily="34" charset="0"/>
                  <a:ea typeface="ＭＳ Ｐゴシック" pitchFamily="34" charset="-128"/>
                  <a:cs typeface="Arial" pitchFamily="34" charset="0"/>
                </a:rPr>
                <a:t>First briefly signal partner</a:t>
              </a:r>
            </a:p>
          </p:txBody>
        </p:sp>
      </p:grpSp>
      <p:sp>
        <p:nvSpPr>
          <p:cNvPr id="371729" name="Title 19"/>
          <p:cNvSpPr>
            <a:spLocks noGrp="1"/>
          </p:cNvSpPr>
          <p:nvPr>
            <p:ph type="title" idx="4294967295"/>
          </p:nvPr>
        </p:nvSpPr>
        <p:spPr>
          <a:xfrm>
            <a:off x="457200" y="76200"/>
            <a:ext cx="8229600" cy="838200"/>
          </a:xfrm>
          <a:ln/>
        </p:spPr>
        <p:txBody>
          <a:bodyPr/>
          <a:lstStyle/>
          <a:p>
            <a:r>
              <a:rPr lang="en-US" sz="4000" b="1">
                <a:latin typeface="Arial" pitchFamily="34" charset="0"/>
                <a:cs typeface="Arial" pitchFamily="34" charset="0"/>
              </a:rPr>
              <a:t>Signaling penalties (Trail)</a:t>
            </a:r>
            <a:r>
              <a:rPr lang="en-US" sz="4000"/>
              <a:t/>
            </a:r>
            <a:br>
              <a:rPr lang="en-US" sz="4000"/>
            </a:br>
            <a:endParaRPr lang="en-US" sz="4000"/>
          </a:p>
        </p:txBody>
      </p:sp>
      <p:grpSp>
        <p:nvGrpSpPr>
          <p:cNvPr id="3" name="Group 27"/>
          <p:cNvGrpSpPr>
            <a:grpSpLocks/>
          </p:cNvGrpSpPr>
          <p:nvPr/>
        </p:nvGrpSpPr>
        <p:grpSpPr bwMode="auto">
          <a:xfrm>
            <a:off x="4648200" y="2032000"/>
            <a:ext cx="1258888" cy="3835400"/>
            <a:chOff x="4648200" y="2032000"/>
            <a:chExt cx="1259652" cy="3835400"/>
          </a:xfrm>
        </p:grpSpPr>
        <p:grpSp>
          <p:nvGrpSpPr>
            <p:cNvPr id="371731" name="Group 20"/>
            <p:cNvGrpSpPr>
              <a:grpSpLocks/>
            </p:cNvGrpSpPr>
            <p:nvPr/>
          </p:nvGrpSpPr>
          <p:grpSpPr bwMode="auto">
            <a:xfrm>
              <a:off x="4648200" y="3048000"/>
              <a:ext cx="838200" cy="2819400"/>
              <a:chOff x="4648200" y="3048000"/>
              <a:chExt cx="838200" cy="2819400"/>
            </a:xfrm>
          </p:grpSpPr>
          <p:cxnSp>
            <p:nvCxnSpPr>
              <p:cNvPr id="371732" name="Straight Arrow Connector 37"/>
              <p:cNvCxnSpPr>
                <a:cxnSpLocks noChangeShapeType="1"/>
              </p:cNvCxnSpPr>
              <p:nvPr/>
            </p:nvCxnSpPr>
            <p:spPr bwMode="auto">
              <a:xfrm rot="5400000">
                <a:off x="3657600" y="4038600"/>
                <a:ext cx="2819400" cy="838200"/>
              </a:xfrm>
              <a:prstGeom prst="straightConnector1">
                <a:avLst/>
              </a:prstGeom>
              <a:noFill/>
              <a:ln w="12700">
                <a:solidFill>
                  <a:srgbClr val="FF0000"/>
                </a:solidFill>
                <a:prstDash val="sysDash"/>
                <a:round/>
                <a:headEnd/>
                <a:tailEnd type="arrow" w="med" len="med"/>
              </a:ln>
            </p:spPr>
          </p:cxnSp>
          <p:sp>
            <p:nvSpPr>
              <p:cNvPr id="371733" name="Text Box 10"/>
              <p:cNvSpPr txBox="1">
                <a:spLocks noChangeArrowheads="1"/>
              </p:cNvSpPr>
              <p:nvPr/>
            </p:nvSpPr>
            <p:spPr bwMode="auto">
              <a:xfrm>
                <a:off x="4648200" y="3352800"/>
                <a:ext cx="685800" cy="646331"/>
              </a:xfrm>
              <a:prstGeom prst="rect">
                <a:avLst/>
              </a:prstGeom>
              <a:noFill/>
              <a:ln w="9525">
                <a:noFill/>
                <a:miter lim="800000"/>
                <a:headEnd/>
                <a:tailEnd/>
              </a:ln>
            </p:spPr>
            <p:txBody>
              <a:bodyPr>
                <a:spAutoFit/>
              </a:bodyPr>
              <a:lstStyle/>
              <a:p>
                <a:pPr algn="ctr"/>
                <a:r>
                  <a:rPr lang="en-US" sz="1200">
                    <a:solidFill>
                      <a:srgbClr val="0000FF"/>
                    </a:solidFill>
                    <a:latin typeface="Arial" pitchFamily="34" charset="0"/>
                    <a:ea typeface="ＭＳ Ｐゴシック" pitchFamily="34" charset="-128"/>
                    <a:cs typeface="Arial" pitchFamily="34" charset="0"/>
                  </a:rPr>
                  <a:t>Then</a:t>
                </a:r>
                <a:br>
                  <a:rPr lang="en-US" sz="1200">
                    <a:solidFill>
                      <a:srgbClr val="0000FF"/>
                    </a:solidFill>
                    <a:latin typeface="Arial" pitchFamily="34" charset="0"/>
                    <a:ea typeface="ＭＳ Ｐゴシック" pitchFamily="34" charset="-128"/>
                    <a:cs typeface="Arial" pitchFamily="34" charset="0"/>
                  </a:rPr>
                </a:br>
                <a:r>
                  <a:rPr lang="en-US" sz="1200">
                    <a:solidFill>
                      <a:srgbClr val="0000FF"/>
                    </a:solidFill>
                    <a:latin typeface="Arial" pitchFamily="34" charset="0"/>
                    <a:ea typeface="ＭＳ Ｐゴシック" pitchFamily="34" charset="-128"/>
                    <a:cs typeface="Arial" pitchFamily="34" charset="0"/>
                  </a:rPr>
                  <a:t>signal table</a:t>
                </a:r>
                <a:endParaRPr lang="en-US">
                  <a:solidFill>
                    <a:srgbClr val="0000FF"/>
                  </a:solidFill>
                  <a:latin typeface="Arial" pitchFamily="34" charset="0"/>
                  <a:ea typeface="ＭＳ Ｐゴシック" pitchFamily="34" charset="-128"/>
                  <a:cs typeface="Arial" pitchFamily="34" charset="0"/>
                </a:endParaRPr>
              </a:p>
            </p:txBody>
          </p:sp>
        </p:grpSp>
        <p:sp>
          <p:nvSpPr>
            <p:cNvPr id="371734" name="Rectangle 47"/>
            <p:cNvSpPr>
              <a:spLocks noChangeArrowheads="1"/>
            </p:cNvSpPr>
            <p:nvPr/>
          </p:nvSpPr>
          <p:spPr bwMode="auto">
            <a:xfrm>
              <a:off x="5334000" y="2590800"/>
              <a:ext cx="517525" cy="459100"/>
            </a:xfrm>
            <a:prstGeom prst="rect">
              <a:avLst/>
            </a:prstGeom>
            <a:noFill/>
            <a:ln w="12700">
              <a:noFill/>
              <a:miter lim="800000"/>
              <a:headEnd/>
              <a:tailEnd/>
            </a:ln>
          </p:spPr>
          <p:txBody>
            <a:bodyPr lIns="90488" tIns="44450" rIns="90488" bIns="44450">
              <a:spAutoFit/>
            </a:bodyPr>
            <a:lstStyle/>
            <a:p>
              <a:r>
                <a:rPr lang="en-US" sz="2400">
                  <a:solidFill>
                    <a:srgbClr val="0000FF"/>
                  </a:solidFill>
                  <a:latin typeface="Arial" pitchFamily="34" charset="0"/>
                  <a:ea typeface="ＭＳ Ｐゴシック" pitchFamily="34" charset="-128"/>
                  <a:cs typeface="Arial" pitchFamily="34" charset="0"/>
                </a:rPr>
                <a:t>T</a:t>
              </a:r>
            </a:p>
          </p:txBody>
        </p:sp>
        <p:cxnSp>
          <p:nvCxnSpPr>
            <p:cNvPr id="371735" name="Straight Arrow Connector 29"/>
            <p:cNvCxnSpPr>
              <a:cxnSpLocks noChangeShapeType="1"/>
            </p:cNvCxnSpPr>
            <p:nvPr/>
          </p:nvCxnSpPr>
          <p:spPr bwMode="auto">
            <a:xfrm rot="5400000">
              <a:off x="5417726" y="2176874"/>
              <a:ext cx="635000" cy="345252"/>
            </a:xfrm>
            <a:prstGeom prst="straightConnector1">
              <a:avLst/>
            </a:prstGeom>
            <a:noFill/>
            <a:ln w="12700">
              <a:solidFill>
                <a:srgbClr val="0000FF"/>
              </a:solidFill>
              <a:round/>
              <a:headEnd/>
              <a:tailEnd type="arrow" w="med" len="med"/>
            </a:ln>
          </p:spPr>
        </p:cxnSp>
      </p:grpSp>
    </p:spTree>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2" name="Rectangle 2"/>
          <p:cNvSpPr>
            <a:spLocks noChangeArrowheads="1"/>
          </p:cNvSpPr>
          <p:nvPr/>
        </p:nvSpPr>
        <p:spPr bwMode="auto">
          <a:xfrm>
            <a:off x="539750" y="882650"/>
            <a:ext cx="8064500" cy="5092700"/>
          </a:xfrm>
          <a:prstGeom prst="rect">
            <a:avLst/>
          </a:prstGeom>
          <a:noFill/>
          <a:ln w="28575">
            <a:solidFill>
              <a:schemeClr val="tx1"/>
            </a:solidFill>
            <a:miter lim="800000"/>
            <a:headEnd/>
            <a:tailEnd/>
          </a:ln>
          <a:effectLst/>
        </p:spPr>
        <p:txBody>
          <a:bodyPr wrap="none" anchor="ctr"/>
          <a:lstStyle/>
          <a:p>
            <a:endParaRPr lang="en-US"/>
          </a:p>
        </p:txBody>
      </p:sp>
      <p:sp>
        <p:nvSpPr>
          <p:cNvPr id="373763" name="Line 3"/>
          <p:cNvSpPr>
            <a:spLocks noChangeShapeType="1"/>
          </p:cNvSpPr>
          <p:nvPr/>
        </p:nvSpPr>
        <p:spPr bwMode="auto">
          <a:xfrm>
            <a:off x="4044950" y="1828800"/>
            <a:ext cx="1054100" cy="0"/>
          </a:xfrm>
          <a:prstGeom prst="line">
            <a:avLst/>
          </a:prstGeom>
          <a:noFill/>
          <a:ln w="28575">
            <a:solidFill>
              <a:schemeClr val="tx1"/>
            </a:solidFill>
            <a:round/>
            <a:headEnd/>
            <a:tailEnd/>
          </a:ln>
          <a:effectLst/>
        </p:spPr>
        <p:txBody>
          <a:bodyPr wrap="none" anchor="ctr"/>
          <a:lstStyle/>
          <a:p>
            <a:endParaRPr lang="en-US"/>
          </a:p>
        </p:txBody>
      </p:sp>
      <p:sp>
        <p:nvSpPr>
          <p:cNvPr id="373764" name="Line 4"/>
          <p:cNvSpPr>
            <a:spLocks noChangeShapeType="1"/>
          </p:cNvSpPr>
          <p:nvPr/>
        </p:nvSpPr>
        <p:spPr bwMode="auto">
          <a:xfrm>
            <a:off x="4121150" y="5105400"/>
            <a:ext cx="901700" cy="0"/>
          </a:xfrm>
          <a:prstGeom prst="line">
            <a:avLst/>
          </a:prstGeom>
          <a:noFill/>
          <a:ln w="28575">
            <a:solidFill>
              <a:schemeClr val="tx1"/>
            </a:solidFill>
            <a:round/>
            <a:headEnd/>
            <a:tailEnd/>
          </a:ln>
          <a:effectLst/>
        </p:spPr>
        <p:txBody>
          <a:bodyPr wrap="none" anchor="ctr"/>
          <a:lstStyle/>
          <a:p>
            <a:endParaRPr lang="en-US"/>
          </a:p>
        </p:txBody>
      </p:sp>
      <p:sp>
        <p:nvSpPr>
          <p:cNvPr id="373765" name="Line 5"/>
          <p:cNvSpPr>
            <a:spLocks noChangeShapeType="1"/>
          </p:cNvSpPr>
          <p:nvPr/>
        </p:nvSpPr>
        <p:spPr bwMode="auto">
          <a:xfrm flipH="1">
            <a:off x="527050" y="1828800"/>
            <a:ext cx="2679700" cy="0"/>
          </a:xfrm>
          <a:prstGeom prst="line">
            <a:avLst/>
          </a:prstGeom>
          <a:noFill/>
          <a:ln w="28575">
            <a:solidFill>
              <a:schemeClr val="tx1"/>
            </a:solidFill>
            <a:round/>
            <a:headEnd/>
            <a:tailEnd/>
          </a:ln>
          <a:effectLst/>
        </p:spPr>
        <p:txBody>
          <a:bodyPr wrap="none" anchor="ctr"/>
          <a:lstStyle/>
          <a:p>
            <a:endParaRPr lang="en-US"/>
          </a:p>
        </p:txBody>
      </p:sp>
      <p:sp>
        <p:nvSpPr>
          <p:cNvPr id="373766" name="Line 6"/>
          <p:cNvSpPr>
            <a:spLocks noChangeShapeType="1"/>
          </p:cNvSpPr>
          <p:nvPr/>
        </p:nvSpPr>
        <p:spPr bwMode="auto">
          <a:xfrm flipV="1">
            <a:off x="3200400" y="1822450"/>
            <a:ext cx="0" cy="3213100"/>
          </a:xfrm>
          <a:prstGeom prst="line">
            <a:avLst/>
          </a:prstGeom>
          <a:noFill/>
          <a:ln w="28575">
            <a:solidFill>
              <a:schemeClr val="tx1"/>
            </a:solidFill>
            <a:round/>
            <a:headEnd/>
            <a:tailEnd/>
          </a:ln>
          <a:effectLst/>
        </p:spPr>
        <p:txBody>
          <a:bodyPr wrap="none" anchor="ctr"/>
          <a:lstStyle/>
          <a:p>
            <a:endParaRPr lang="en-US"/>
          </a:p>
        </p:txBody>
      </p:sp>
      <p:sp>
        <p:nvSpPr>
          <p:cNvPr id="373767" name="Line 7"/>
          <p:cNvSpPr>
            <a:spLocks noChangeShapeType="1"/>
          </p:cNvSpPr>
          <p:nvPr/>
        </p:nvSpPr>
        <p:spPr bwMode="auto">
          <a:xfrm>
            <a:off x="5949950" y="1828800"/>
            <a:ext cx="2654300" cy="0"/>
          </a:xfrm>
          <a:prstGeom prst="line">
            <a:avLst/>
          </a:prstGeom>
          <a:noFill/>
          <a:ln w="28575">
            <a:solidFill>
              <a:schemeClr val="tx1"/>
            </a:solidFill>
            <a:round/>
            <a:headEnd/>
            <a:tailEnd/>
          </a:ln>
          <a:effectLst/>
        </p:spPr>
        <p:txBody>
          <a:bodyPr wrap="none" anchor="ctr"/>
          <a:lstStyle/>
          <a:p>
            <a:endParaRPr lang="en-US"/>
          </a:p>
        </p:txBody>
      </p:sp>
      <p:sp>
        <p:nvSpPr>
          <p:cNvPr id="373768" name="Line 8"/>
          <p:cNvSpPr>
            <a:spLocks noChangeShapeType="1"/>
          </p:cNvSpPr>
          <p:nvPr/>
        </p:nvSpPr>
        <p:spPr bwMode="auto">
          <a:xfrm>
            <a:off x="5949950" y="5105400"/>
            <a:ext cx="2578100" cy="0"/>
          </a:xfrm>
          <a:prstGeom prst="line">
            <a:avLst/>
          </a:prstGeom>
          <a:noFill/>
          <a:ln w="28575">
            <a:solidFill>
              <a:schemeClr val="tx1"/>
            </a:solidFill>
            <a:round/>
            <a:headEnd/>
            <a:tailEnd/>
          </a:ln>
          <a:effectLst/>
        </p:spPr>
        <p:txBody>
          <a:bodyPr wrap="none" anchor="ctr"/>
          <a:lstStyle/>
          <a:p>
            <a:endParaRPr lang="en-US"/>
          </a:p>
        </p:txBody>
      </p:sp>
      <p:sp>
        <p:nvSpPr>
          <p:cNvPr id="373769" name="Line 9"/>
          <p:cNvSpPr>
            <a:spLocks noChangeShapeType="1"/>
          </p:cNvSpPr>
          <p:nvPr/>
        </p:nvSpPr>
        <p:spPr bwMode="auto">
          <a:xfrm flipV="1">
            <a:off x="5943600" y="1746250"/>
            <a:ext cx="0" cy="3365500"/>
          </a:xfrm>
          <a:prstGeom prst="line">
            <a:avLst/>
          </a:prstGeom>
          <a:noFill/>
          <a:ln w="28575">
            <a:solidFill>
              <a:schemeClr val="tx1"/>
            </a:solidFill>
            <a:round/>
            <a:headEnd/>
            <a:tailEnd/>
          </a:ln>
          <a:effectLst/>
        </p:spPr>
        <p:txBody>
          <a:bodyPr wrap="none" anchor="ctr"/>
          <a:lstStyle/>
          <a:p>
            <a:endParaRPr lang="en-US"/>
          </a:p>
        </p:txBody>
      </p:sp>
      <p:sp>
        <p:nvSpPr>
          <p:cNvPr id="373770" name="Oval 10"/>
          <p:cNvSpPr>
            <a:spLocks noChangeArrowheads="1"/>
          </p:cNvSpPr>
          <p:nvPr/>
        </p:nvSpPr>
        <p:spPr bwMode="auto">
          <a:xfrm>
            <a:off x="1377950" y="3244850"/>
            <a:ext cx="368300" cy="368300"/>
          </a:xfrm>
          <a:prstGeom prst="ellipse">
            <a:avLst/>
          </a:prstGeom>
          <a:solidFill>
            <a:schemeClr val="accent1"/>
          </a:solidFill>
          <a:ln w="12700">
            <a:solidFill>
              <a:schemeClr val="tx1"/>
            </a:solidFill>
            <a:round/>
            <a:headEnd/>
            <a:tailEnd/>
          </a:ln>
          <a:effectLst/>
        </p:spPr>
        <p:txBody>
          <a:bodyPr wrap="none" anchor="ctr"/>
          <a:lstStyle/>
          <a:p>
            <a:endParaRPr lang="en-US"/>
          </a:p>
        </p:txBody>
      </p:sp>
      <p:sp>
        <p:nvSpPr>
          <p:cNvPr id="373771" name="Rectangle 11"/>
          <p:cNvSpPr>
            <a:spLocks noChangeArrowheads="1"/>
          </p:cNvSpPr>
          <p:nvPr/>
        </p:nvSpPr>
        <p:spPr bwMode="auto">
          <a:xfrm>
            <a:off x="2576513" y="61913"/>
            <a:ext cx="1095375" cy="454025"/>
          </a:xfrm>
          <a:prstGeom prst="rect">
            <a:avLst/>
          </a:prstGeom>
          <a:noFill/>
          <a:ln w="12700">
            <a:noFill/>
            <a:miter lim="800000"/>
            <a:headEnd/>
            <a:tailEnd/>
          </a:ln>
          <a:effectLst/>
        </p:spPr>
        <p:txBody>
          <a:bodyPr wrap="none" lIns="90488" tIns="44450" rIns="90488" bIns="44450">
            <a:spAutoFit/>
          </a:bodyPr>
          <a:lstStyle/>
          <a:p>
            <a:r>
              <a:rPr lang="en-US" sz="2400" b="1">
                <a:effectLst>
                  <a:outerShdw blurRad="38100" dist="38100" dir="2700000" algn="tl">
                    <a:srgbClr val="C0C0C0"/>
                  </a:outerShdw>
                </a:effectLst>
                <a:latin typeface="Arial" pitchFamily="34" charset="0"/>
              </a:rPr>
              <a:t>HOME</a:t>
            </a:r>
          </a:p>
        </p:txBody>
      </p:sp>
      <p:sp>
        <p:nvSpPr>
          <p:cNvPr id="373772" name="Rectangle 12"/>
          <p:cNvSpPr>
            <a:spLocks noChangeArrowheads="1"/>
          </p:cNvSpPr>
          <p:nvPr/>
        </p:nvSpPr>
        <p:spPr bwMode="auto">
          <a:xfrm>
            <a:off x="5383213" y="61913"/>
            <a:ext cx="1460500" cy="454025"/>
          </a:xfrm>
          <a:prstGeom prst="rect">
            <a:avLst/>
          </a:prstGeom>
          <a:noFill/>
          <a:ln w="12700">
            <a:noFill/>
            <a:miter lim="800000"/>
            <a:headEnd/>
            <a:tailEnd/>
          </a:ln>
          <a:effectLst/>
        </p:spPr>
        <p:txBody>
          <a:bodyPr lIns="90488" tIns="44450" rIns="90488" bIns="44450">
            <a:spAutoFit/>
          </a:bodyPr>
          <a:lstStyle/>
          <a:p>
            <a:r>
              <a:rPr lang="en-US" sz="2400" b="1">
                <a:effectLst>
                  <a:outerShdw blurRad="38100" dist="38100" dir="2700000" algn="tl">
                    <a:srgbClr val="C0C0C0"/>
                  </a:outerShdw>
                </a:effectLst>
                <a:latin typeface="Arial" pitchFamily="34" charset="0"/>
              </a:rPr>
              <a:t>VISITOR</a:t>
            </a:r>
          </a:p>
        </p:txBody>
      </p:sp>
      <p:sp>
        <p:nvSpPr>
          <p:cNvPr id="373773" name="Oval 13"/>
          <p:cNvSpPr>
            <a:spLocks noChangeArrowheads="1"/>
          </p:cNvSpPr>
          <p:nvPr/>
        </p:nvSpPr>
        <p:spPr bwMode="auto">
          <a:xfrm>
            <a:off x="7397750" y="3244850"/>
            <a:ext cx="368300" cy="368300"/>
          </a:xfrm>
          <a:prstGeom prst="ellipse">
            <a:avLst/>
          </a:prstGeom>
          <a:solidFill>
            <a:schemeClr val="accent1"/>
          </a:solidFill>
          <a:ln w="12700">
            <a:solidFill>
              <a:schemeClr val="tx1"/>
            </a:solidFill>
            <a:round/>
            <a:headEnd/>
            <a:tailEnd/>
          </a:ln>
          <a:effectLst/>
        </p:spPr>
        <p:txBody>
          <a:bodyPr wrap="none" anchor="ctr"/>
          <a:lstStyle/>
          <a:p>
            <a:endParaRPr lang="en-US"/>
          </a:p>
        </p:txBody>
      </p:sp>
      <p:sp>
        <p:nvSpPr>
          <p:cNvPr id="373774" name="Rectangle 14"/>
          <p:cNvSpPr>
            <a:spLocks noChangeArrowheads="1"/>
          </p:cNvSpPr>
          <p:nvPr/>
        </p:nvSpPr>
        <p:spPr bwMode="auto">
          <a:xfrm>
            <a:off x="4310063" y="3154363"/>
            <a:ext cx="523875" cy="396875"/>
          </a:xfrm>
          <a:prstGeom prst="rect">
            <a:avLst/>
          </a:prstGeom>
          <a:noFill/>
          <a:ln w="12700">
            <a:noFill/>
            <a:miter lim="800000"/>
            <a:headEnd/>
            <a:tailEnd/>
          </a:ln>
          <a:effectLst/>
        </p:spPr>
        <p:txBody>
          <a:bodyPr wrap="none" anchor="ctr"/>
          <a:lstStyle/>
          <a:p>
            <a:endParaRPr lang="en-US"/>
          </a:p>
        </p:txBody>
      </p:sp>
      <p:sp>
        <p:nvSpPr>
          <p:cNvPr id="373775" name="Line 15"/>
          <p:cNvSpPr>
            <a:spLocks noChangeShapeType="1"/>
          </p:cNvSpPr>
          <p:nvPr/>
        </p:nvSpPr>
        <p:spPr bwMode="auto">
          <a:xfrm flipV="1">
            <a:off x="3200400" y="5861050"/>
            <a:ext cx="0" cy="165100"/>
          </a:xfrm>
          <a:prstGeom prst="line">
            <a:avLst/>
          </a:prstGeom>
          <a:noFill/>
          <a:ln w="12700">
            <a:solidFill>
              <a:schemeClr val="tx1"/>
            </a:solidFill>
            <a:round/>
            <a:headEnd/>
            <a:tailEnd/>
          </a:ln>
          <a:effectLst/>
        </p:spPr>
        <p:txBody>
          <a:bodyPr wrap="none" anchor="ctr"/>
          <a:lstStyle/>
          <a:p>
            <a:endParaRPr lang="en-US"/>
          </a:p>
        </p:txBody>
      </p:sp>
      <p:sp>
        <p:nvSpPr>
          <p:cNvPr id="373776" name="Line 16"/>
          <p:cNvSpPr>
            <a:spLocks noChangeShapeType="1"/>
          </p:cNvSpPr>
          <p:nvPr/>
        </p:nvSpPr>
        <p:spPr bwMode="auto">
          <a:xfrm flipV="1">
            <a:off x="3200400" y="5403850"/>
            <a:ext cx="0" cy="241300"/>
          </a:xfrm>
          <a:prstGeom prst="line">
            <a:avLst/>
          </a:prstGeom>
          <a:noFill/>
          <a:ln w="12700">
            <a:solidFill>
              <a:schemeClr val="tx1"/>
            </a:solidFill>
            <a:round/>
            <a:headEnd/>
            <a:tailEnd/>
          </a:ln>
          <a:effectLst/>
        </p:spPr>
        <p:txBody>
          <a:bodyPr wrap="none" anchor="ctr"/>
          <a:lstStyle/>
          <a:p>
            <a:endParaRPr lang="en-US"/>
          </a:p>
        </p:txBody>
      </p:sp>
      <p:sp>
        <p:nvSpPr>
          <p:cNvPr id="373777" name="Line 17"/>
          <p:cNvSpPr>
            <a:spLocks noChangeShapeType="1"/>
          </p:cNvSpPr>
          <p:nvPr/>
        </p:nvSpPr>
        <p:spPr bwMode="auto">
          <a:xfrm flipV="1">
            <a:off x="5943600" y="908050"/>
            <a:ext cx="0" cy="850900"/>
          </a:xfrm>
          <a:prstGeom prst="line">
            <a:avLst/>
          </a:prstGeom>
          <a:noFill/>
          <a:ln w="28575">
            <a:solidFill>
              <a:schemeClr val="tx1"/>
            </a:solidFill>
            <a:round/>
            <a:headEnd/>
            <a:tailEnd/>
          </a:ln>
          <a:effectLst/>
        </p:spPr>
        <p:txBody>
          <a:bodyPr wrap="none" anchor="ctr"/>
          <a:lstStyle/>
          <a:p>
            <a:endParaRPr lang="en-US"/>
          </a:p>
        </p:txBody>
      </p:sp>
      <p:sp>
        <p:nvSpPr>
          <p:cNvPr id="373778" name="Line 18"/>
          <p:cNvSpPr>
            <a:spLocks noChangeShapeType="1"/>
          </p:cNvSpPr>
          <p:nvPr/>
        </p:nvSpPr>
        <p:spPr bwMode="auto">
          <a:xfrm flipV="1">
            <a:off x="3200400" y="908050"/>
            <a:ext cx="0" cy="1079500"/>
          </a:xfrm>
          <a:prstGeom prst="line">
            <a:avLst/>
          </a:prstGeom>
          <a:noFill/>
          <a:ln w="28575">
            <a:solidFill>
              <a:schemeClr val="tx1"/>
            </a:solidFill>
            <a:round/>
            <a:headEnd/>
            <a:tailEnd/>
          </a:ln>
          <a:effectLst/>
        </p:spPr>
        <p:txBody>
          <a:bodyPr wrap="none" anchor="ctr"/>
          <a:lstStyle/>
          <a:p>
            <a:endParaRPr lang="en-US"/>
          </a:p>
        </p:txBody>
      </p:sp>
      <p:sp>
        <p:nvSpPr>
          <p:cNvPr id="373779" name="Line 19"/>
          <p:cNvSpPr>
            <a:spLocks noChangeShapeType="1"/>
          </p:cNvSpPr>
          <p:nvPr/>
        </p:nvSpPr>
        <p:spPr bwMode="auto">
          <a:xfrm flipV="1">
            <a:off x="3200400" y="5022850"/>
            <a:ext cx="0" cy="927100"/>
          </a:xfrm>
          <a:prstGeom prst="line">
            <a:avLst/>
          </a:prstGeom>
          <a:noFill/>
          <a:ln w="28575">
            <a:solidFill>
              <a:schemeClr val="tx1"/>
            </a:solidFill>
            <a:round/>
            <a:headEnd/>
            <a:tailEnd/>
          </a:ln>
          <a:effectLst/>
        </p:spPr>
        <p:txBody>
          <a:bodyPr wrap="none" anchor="ctr"/>
          <a:lstStyle/>
          <a:p>
            <a:endParaRPr lang="en-US"/>
          </a:p>
        </p:txBody>
      </p:sp>
      <p:sp>
        <p:nvSpPr>
          <p:cNvPr id="373780" name="Line 20"/>
          <p:cNvSpPr>
            <a:spLocks noChangeShapeType="1"/>
          </p:cNvSpPr>
          <p:nvPr/>
        </p:nvSpPr>
        <p:spPr bwMode="auto">
          <a:xfrm flipV="1">
            <a:off x="5943600" y="5022850"/>
            <a:ext cx="0" cy="1003300"/>
          </a:xfrm>
          <a:prstGeom prst="line">
            <a:avLst/>
          </a:prstGeom>
          <a:noFill/>
          <a:ln w="28575">
            <a:solidFill>
              <a:schemeClr val="tx1"/>
            </a:solidFill>
            <a:round/>
            <a:headEnd/>
            <a:tailEnd/>
          </a:ln>
          <a:effectLst/>
        </p:spPr>
        <p:txBody>
          <a:bodyPr wrap="none" anchor="ctr"/>
          <a:lstStyle/>
          <a:p>
            <a:endParaRPr lang="en-US"/>
          </a:p>
        </p:txBody>
      </p:sp>
      <p:sp>
        <p:nvSpPr>
          <p:cNvPr id="373781" name="Line 21"/>
          <p:cNvSpPr>
            <a:spLocks noChangeShapeType="1"/>
          </p:cNvSpPr>
          <p:nvPr/>
        </p:nvSpPr>
        <p:spPr bwMode="auto">
          <a:xfrm flipV="1">
            <a:off x="5943600" y="1365250"/>
            <a:ext cx="0" cy="469900"/>
          </a:xfrm>
          <a:prstGeom prst="line">
            <a:avLst/>
          </a:prstGeom>
          <a:noFill/>
          <a:ln w="12700">
            <a:solidFill>
              <a:schemeClr val="tx1"/>
            </a:solidFill>
            <a:round/>
            <a:headEnd/>
            <a:tailEnd/>
          </a:ln>
          <a:effectLst/>
        </p:spPr>
        <p:txBody>
          <a:bodyPr wrap="none" anchor="ctr"/>
          <a:lstStyle/>
          <a:p>
            <a:endParaRPr lang="en-US"/>
          </a:p>
        </p:txBody>
      </p:sp>
      <p:sp>
        <p:nvSpPr>
          <p:cNvPr id="373782" name="Rectangle 22"/>
          <p:cNvSpPr>
            <a:spLocks noChangeArrowheads="1"/>
          </p:cNvSpPr>
          <p:nvPr/>
        </p:nvSpPr>
        <p:spPr bwMode="auto">
          <a:xfrm>
            <a:off x="4273550" y="311150"/>
            <a:ext cx="596900" cy="1397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73783" name="Line 23"/>
          <p:cNvSpPr>
            <a:spLocks noChangeShapeType="1"/>
          </p:cNvSpPr>
          <p:nvPr/>
        </p:nvSpPr>
        <p:spPr bwMode="auto">
          <a:xfrm flipV="1">
            <a:off x="4114800" y="-6350"/>
            <a:ext cx="0" cy="850900"/>
          </a:xfrm>
          <a:prstGeom prst="line">
            <a:avLst/>
          </a:prstGeom>
          <a:noFill/>
          <a:ln w="12700">
            <a:solidFill>
              <a:schemeClr val="tx1"/>
            </a:solidFill>
            <a:round/>
            <a:headEnd/>
            <a:tailEnd/>
          </a:ln>
          <a:effectLst/>
        </p:spPr>
        <p:txBody>
          <a:bodyPr wrap="none" anchor="ctr"/>
          <a:lstStyle/>
          <a:p>
            <a:endParaRPr lang="en-US"/>
          </a:p>
        </p:txBody>
      </p:sp>
      <p:sp>
        <p:nvSpPr>
          <p:cNvPr id="373784" name="Line 24"/>
          <p:cNvSpPr>
            <a:spLocks noChangeShapeType="1"/>
          </p:cNvSpPr>
          <p:nvPr/>
        </p:nvSpPr>
        <p:spPr bwMode="auto">
          <a:xfrm flipV="1">
            <a:off x="5029200" y="-6350"/>
            <a:ext cx="0" cy="850900"/>
          </a:xfrm>
          <a:prstGeom prst="line">
            <a:avLst/>
          </a:prstGeom>
          <a:noFill/>
          <a:ln w="12700">
            <a:solidFill>
              <a:schemeClr val="tx1"/>
            </a:solidFill>
            <a:round/>
            <a:headEnd/>
            <a:tailEnd/>
          </a:ln>
          <a:effectLst/>
        </p:spPr>
        <p:txBody>
          <a:bodyPr wrap="none" anchor="ctr"/>
          <a:lstStyle/>
          <a:p>
            <a:endParaRPr lang="en-US"/>
          </a:p>
        </p:txBody>
      </p:sp>
      <p:sp>
        <p:nvSpPr>
          <p:cNvPr id="373785" name="Rectangle 25"/>
          <p:cNvSpPr>
            <a:spLocks noChangeArrowheads="1"/>
          </p:cNvSpPr>
          <p:nvPr/>
        </p:nvSpPr>
        <p:spPr bwMode="auto">
          <a:xfrm>
            <a:off x="2216150" y="387350"/>
            <a:ext cx="1358900" cy="635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73786" name="Rectangle 26"/>
          <p:cNvSpPr>
            <a:spLocks noChangeArrowheads="1"/>
          </p:cNvSpPr>
          <p:nvPr/>
        </p:nvSpPr>
        <p:spPr bwMode="auto">
          <a:xfrm>
            <a:off x="5480050" y="387350"/>
            <a:ext cx="1587500" cy="635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73787" name="Line 27"/>
          <p:cNvSpPr>
            <a:spLocks noChangeShapeType="1"/>
          </p:cNvSpPr>
          <p:nvPr/>
        </p:nvSpPr>
        <p:spPr bwMode="auto">
          <a:xfrm flipV="1">
            <a:off x="2667000" y="527050"/>
            <a:ext cx="0" cy="317500"/>
          </a:xfrm>
          <a:prstGeom prst="line">
            <a:avLst/>
          </a:prstGeom>
          <a:noFill/>
          <a:ln w="12700">
            <a:solidFill>
              <a:schemeClr val="tx1"/>
            </a:solidFill>
            <a:round/>
            <a:headEnd/>
            <a:tailEnd/>
          </a:ln>
          <a:effectLst/>
        </p:spPr>
        <p:txBody>
          <a:bodyPr wrap="none" anchor="ctr"/>
          <a:lstStyle/>
          <a:p>
            <a:endParaRPr lang="en-US"/>
          </a:p>
        </p:txBody>
      </p:sp>
      <p:sp>
        <p:nvSpPr>
          <p:cNvPr id="373788" name="Line 28"/>
          <p:cNvSpPr>
            <a:spLocks noChangeShapeType="1"/>
          </p:cNvSpPr>
          <p:nvPr/>
        </p:nvSpPr>
        <p:spPr bwMode="auto">
          <a:xfrm flipV="1">
            <a:off x="6553200" y="527050"/>
            <a:ext cx="0" cy="317500"/>
          </a:xfrm>
          <a:prstGeom prst="line">
            <a:avLst/>
          </a:prstGeom>
          <a:noFill/>
          <a:ln w="12700">
            <a:solidFill>
              <a:schemeClr val="tx1"/>
            </a:solidFill>
            <a:round/>
            <a:headEnd/>
            <a:tailEnd/>
          </a:ln>
          <a:effectLst/>
        </p:spPr>
        <p:txBody>
          <a:bodyPr wrap="none" anchor="ctr"/>
          <a:lstStyle/>
          <a:p>
            <a:endParaRPr lang="en-US"/>
          </a:p>
        </p:txBody>
      </p:sp>
      <p:sp>
        <p:nvSpPr>
          <p:cNvPr id="373789" name="Line 29"/>
          <p:cNvSpPr>
            <a:spLocks noChangeShapeType="1"/>
          </p:cNvSpPr>
          <p:nvPr/>
        </p:nvSpPr>
        <p:spPr bwMode="auto">
          <a:xfrm flipV="1">
            <a:off x="4572000" y="831850"/>
            <a:ext cx="0" cy="5194300"/>
          </a:xfrm>
          <a:prstGeom prst="line">
            <a:avLst/>
          </a:prstGeom>
          <a:noFill/>
          <a:ln w="28575">
            <a:solidFill>
              <a:schemeClr val="tx1"/>
            </a:solidFill>
            <a:round/>
            <a:headEnd/>
            <a:tailEnd/>
          </a:ln>
          <a:effectLst/>
        </p:spPr>
        <p:txBody>
          <a:bodyPr wrap="none" anchor="ctr"/>
          <a:lstStyle/>
          <a:p>
            <a:endParaRPr lang="en-US"/>
          </a:p>
        </p:txBody>
      </p:sp>
      <p:sp>
        <p:nvSpPr>
          <p:cNvPr id="373790" name="Rectangle 30"/>
          <p:cNvSpPr>
            <a:spLocks noChangeArrowheads="1"/>
          </p:cNvSpPr>
          <p:nvPr/>
        </p:nvSpPr>
        <p:spPr bwMode="auto">
          <a:xfrm>
            <a:off x="669925" y="2011363"/>
            <a:ext cx="2243138" cy="1006475"/>
          </a:xfrm>
          <a:prstGeom prst="rect">
            <a:avLst/>
          </a:prstGeom>
          <a:noFill/>
          <a:ln w="12700">
            <a:noFill/>
            <a:miter lim="800000"/>
            <a:headEnd/>
            <a:tailEnd/>
          </a:ln>
          <a:effectLst/>
        </p:spPr>
        <p:txBody>
          <a:bodyPr wrap="none" anchor="ctr"/>
          <a:lstStyle/>
          <a:p>
            <a:endParaRPr lang="en-US"/>
          </a:p>
        </p:txBody>
      </p:sp>
      <p:sp>
        <p:nvSpPr>
          <p:cNvPr id="373791" name="Rectangle 31"/>
          <p:cNvSpPr>
            <a:spLocks noChangeArrowheads="1"/>
          </p:cNvSpPr>
          <p:nvPr/>
        </p:nvSpPr>
        <p:spPr bwMode="auto">
          <a:xfrm>
            <a:off x="2743200" y="1447800"/>
            <a:ext cx="581025" cy="396875"/>
          </a:xfrm>
          <a:prstGeom prst="rect">
            <a:avLst/>
          </a:prstGeom>
          <a:noFill/>
          <a:ln w="12700">
            <a:noFill/>
            <a:miter lim="800000"/>
            <a:headEnd/>
            <a:tailEnd/>
          </a:ln>
          <a:effectLst/>
        </p:spPr>
        <p:txBody>
          <a:bodyPr wrap="none" anchor="ctr"/>
          <a:lstStyle/>
          <a:p>
            <a:endParaRPr lang="en-US"/>
          </a:p>
        </p:txBody>
      </p:sp>
      <p:sp>
        <p:nvSpPr>
          <p:cNvPr id="373792" name="Rectangle 32"/>
          <p:cNvSpPr>
            <a:spLocks noChangeArrowheads="1"/>
          </p:cNvSpPr>
          <p:nvPr/>
        </p:nvSpPr>
        <p:spPr bwMode="auto">
          <a:xfrm>
            <a:off x="4098925" y="3230563"/>
            <a:ext cx="354013" cy="396875"/>
          </a:xfrm>
          <a:prstGeom prst="rect">
            <a:avLst/>
          </a:prstGeom>
          <a:noFill/>
          <a:ln w="12700">
            <a:noFill/>
            <a:miter lim="800000"/>
            <a:headEnd/>
            <a:tailEnd/>
          </a:ln>
          <a:effectLst/>
        </p:spPr>
        <p:txBody>
          <a:bodyPr wrap="none" anchor="ctr"/>
          <a:lstStyle/>
          <a:p>
            <a:endParaRPr lang="en-US"/>
          </a:p>
        </p:txBody>
      </p:sp>
      <p:sp>
        <p:nvSpPr>
          <p:cNvPr id="373793" name="Rectangle 33"/>
          <p:cNvSpPr>
            <a:spLocks noChangeArrowheads="1"/>
          </p:cNvSpPr>
          <p:nvPr/>
        </p:nvSpPr>
        <p:spPr bwMode="auto">
          <a:xfrm>
            <a:off x="6765925" y="6430963"/>
            <a:ext cx="995363" cy="396875"/>
          </a:xfrm>
          <a:prstGeom prst="rect">
            <a:avLst/>
          </a:prstGeom>
          <a:noFill/>
          <a:ln w="12700">
            <a:noFill/>
            <a:miter lim="800000"/>
            <a:headEnd/>
            <a:tailEnd/>
          </a:ln>
          <a:effectLst/>
        </p:spPr>
        <p:txBody>
          <a:bodyPr wrap="none" anchor="ctr"/>
          <a:lstStyle/>
          <a:p>
            <a:endParaRPr lang="en-US"/>
          </a:p>
        </p:txBody>
      </p:sp>
      <p:sp>
        <p:nvSpPr>
          <p:cNvPr id="373794" name="Rectangle 34"/>
          <p:cNvSpPr>
            <a:spLocks noChangeArrowheads="1"/>
          </p:cNvSpPr>
          <p:nvPr/>
        </p:nvSpPr>
        <p:spPr bwMode="auto">
          <a:xfrm>
            <a:off x="2805113" y="504825"/>
            <a:ext cx="619125" cy="271463"/>
          </a:xfrm>
          <a:prstGeom prst="rect">
            <a:avLst/>
          </a:prstGeom>
          <a:noFill/>
          <a:ln w="12700">
            <a:noFill/>
            <a:miter lim="800000"/>
            <a:headEnd/>
            <a:tailEnd/>
          </a:ln>
          <a:effectLst/>
        </p:spPr>
        <p:txBody>
          <a:bodyPr wrap="none" lIns="90488" tIns="44450" rIns="90488" bIns="44450">
            <a:spAutoFit/>
          </a:bodyPr>
          <a:lstStyle/>
          <a:p>
            <a:r>
              <a:rPr lang="en-US" sz="1200"/>
              <a:t>XXXX</a:t>
            </a:r>
          </a:p>
        </p:txBody>
      </p:sp>
      <p:sp>
        <p:nvSpPr>
          <p:cNvPr id="373795" name="Rectangle 35"/>
          <p:cNvSpPr>
            <a:spLocks noChangeArrowheads="1"/>
          </p:cNvSpPr>
          <p:nvPr/>
        </p:nvSpPr>
        <p:spPr bwMode="auto">
          <a:xfrm>
            <a:off x="5549900" y="533400"/>
            <a:ext cx="619125" cy="271463"/>
          </a:xfrm>
          <a:prstGeom prst="rect">
            <a:avLst/>
          </a:prstGeom>
          <a:noFill/>
          <a:ln w="12700">
            <a:noFill/>
            <a:miter lim="800000"/>
            <a:headEnd/>
            <a:tailEnd/>
          </a:ln>
          <a:effectLst/>
        </p:spPr>
        <p:txBody>
          <a:bodyPr wrap="none" lIns="90488" tIns="44450" rIns="90488" bIns="44450">
            <a:spAutoFit/>
          </a:bodyPr>
          <a:lstStyle/>
          <a:p>
            <a:r>
              <a:rPr lang="en-US" sz="1200"/>
              <a:t>OOOO</a:t>
            </a:r>
          </a:p>
        </p:txBody>
      </p:sp>
      <p:sp>
        <p:nvSpPr>
          <p:cNvPr id="373796" name="Rectangle 36"/>
          <p:cNvSpPr>
            <a:spLocks noChangeArrowheads="1"/>
          </p:cNvSpPr>
          <p:nvPr/>
        </p:nvSpPr>
        <p:spPr bwMode="auto">
          <a:xfrm>
            <a:off x="2422525" y="1341438"/>
            <a:ext cx="404813" cy="274637"/>
          </a:xfrm>
          <a:prstGeom prst="rect">
            <a:avLst/>
          </a:prstGeom>
          <a:noFill/>
          <a:ln w="12700">
            <a:noFill/>
            <a:miter lim="800000"/>
            <a:headEnd/>
            <a:tailEnd/>
          </a:ln>
          <a:effectLst/>
        </p:spPr>
        <p:txBody>
          <a:bodyPr wrap="none" anchor="ctr"/>
          <a:lstStyle/>
          <a:p>
            <a:endParaRPr lang="en-US"/>
          </a:p>
        </p:txBody>
      </p:sp>
      <p:sp>
        <p:nvSpPr>
          <p:cNvPr id="373797" name="Rectangle 37"/>
          <p:cNvSpPr>
            <a:spLocks noChangeArrowheads="1"/>
          </p:cNvSpPr>
          <p:nvPr/>
        </p:nvSpPr>
        <p:spPr bwMode="auto">
          <a:xfrm>
            <a:off x="6384925" y="1189038"/>
            <a:ext cx="404813" cy="274637"/>
          </a:xfrm>
          <a:prstGeom prst="rect">
            <a:avLst/>
          </a:prstGeom>
          <a:noFill/>
          <a:ln w="12700">
            <a:noFill/>
            <a:miter lim="800000"/>
            <a:headEnd/>
            <a:tailEnd/>
          </a:ln>
          <a:effectLst/>
        </p:spPr>
        <p:txBody>
          <a:bodyPr wrap="none" anchor="ctr"/>
          <a:lstStyle/>
          <a:p>
            <a:endParaRPr lang="en-US"/>
          </a:p>
        </p:txBody>
      </p:sp>
      <p:sp>
        <p:nvSpPr>
          <p:cNvPr id="373798" name="Line 38"/>
          <p:cNvSpPr>
            <a:spLocks noChangeShapeType="1"/>
          </p:cNvSpPr>
          <p:nvPr/>
        </p:nvSpPr>
        <p:spPr bwMode="auto">
          <a:xfrm flipH="1">
            <a:off x="527050" y="5105400"/>
            <a:ext cx="2679700" cy="0"/>
          </a:xfrm>
          <a:prstGeom prst="line">
            <a:avLst/>
          </a:prstGeom>
          <a:noFill/>
          <a:ln w="28575">
            <a:solidFill>
              <a:schemeClr val="tx1"/>
            </a:solidFill>
            <a:round/>
            <a:headEnd/>
            <a:tailEnd/>
          </a:ln>
          <a:effectLst/>
        </p:spPr>
        <p:txBody>
          <a:bodyPr wrap="none" anchor="ctr"/>
          <a:lstStyle/>
          <a:p>
            <a:endParaRPr lang="en-US"/>
          </a:p>
        </p:txBody>
      </p:sp>
      <p:sp>
        <p:nvSpPr>
          <p:cNvPr id="373799" name="Rectangle 39"/>
          <p:cNvSpPr>
            <a:spLocks noChangeArrowheads="1"/>
          </p:cNvSpPr>
          <p:nvPr/>
        </p:nvSpPr>
        <p:spPr bwMode="auto">
          <a:xfrm>
            <a:off x="6157913" y="6051550"/>
            <a:ext cx="180975" cy="393700"/>
          </a:xfrm>
          <a:prstGeom prst="rect">
            <a:avLst/>
          </a:prstGeom>
          <a:noFill/>
          <a:ln w="12700">
            <a:noFill/>
            <a:miter lim="800000"/>
            <a:headEnd/>
            <a:tailEnd/>
          </a:ln>
          <a:effectLst/>
        </p:spPr>
        <p:txBody>
          <a:bodyPr wrap="none" lIns="90488" tIns="44450" rIns="90488" bIns="44450">
            <a:spAutoFit/>
          </a:bodyPr>
          <a:lstStyle/>
          <a:p>
            <a:endParaRPr lang="en-US" sz="2000" b="1"/>
          </a:p>
        </p:txBody>
      </p:sp>
      <p:sp>
        <p:nvSpPr>
          <p:cNvPr id="373800" name="Rectangle 40"/>
          <p:cNvSpPr>
            <a:spLocks noChangeArrowheads="1"/>
          </p:cNvSpPr>
          <p:nvPr/>
        </p:nvSpPr>
        <p:spPr bwMode="auto">
          <a:xfrm rot="16140000">
            <a:off x="8707437" y="5595938"/>
            <a:ext cx="180975" cy="241300"/>
          </a:xfrm>
          <a:prstGeom prst="rect">
            <a:avLst/>
          </a:prstGeom>
          <a:noFill/>
          <a:ln w="12700">
            <a:noFill/>
            <a:miter lim="800000"/>
            <a:headEnd/>
            <a:tailEnd/>
          </a:ln>
          <a:effectLst/>
        </p:spPr>
        <p:txBody>
          <a:bodyPr wrap="none" lIns="90488" tIns="44450" rIns="90488" bIns="44450">
            <a:spAutoFit/>
          </a:bodyPr>
          <a:lstStyle/>
          <a:p>
            <a:endParaRPr lang="en-US" sz="1000"/>
          </a:p>
        </p:txBody>
      </p:sp>
      <p:sp>
        <p:nvSpPr>
          <p:cNvPr id="373801" name="Rectangle 41"/>
          <p:cNvSpPr>
            <a:spLocks noChangeArrowheads="1"/>
          </p:cNvSpPr>
          <p:nvPr/>
        </p:nvSpPr>
        <p:spPr bwMode="auto">
          <a:xfrm>
            <a:off x="2347913" y="6196013"/>
            <a:ext cx="180975" cy="301625"/>
          </a:xfrm>
          <a:prstGeom prst="rect">
            <a:avLst/>
          </a:prstGeom>
          <a:noFill/>
          <a:ln w="12700">
            <a:noFill/>
            <a:miter lim="800000"/>
            <a:headEnd/>
            <a:tailEnd/>
          </a:ln>
          <a:effectLst/>
        </p:spPr>
        <p:txBody>
          <a:bodyPr wrap="none" lIns="90488" tIns="44450" rIns="90488" bIns="44450">
            <a:spAutoFit/>
          </a:bodyPr>
          <a:lstStyle/>
          <a:p>
            <a:endParaRPr lang="en-US"/>
          </a:p>
        </p:txBody>
      </p:sp>
      <p:sp>
        <p:nvSpPr>
          <p:cNvPr id="373802" name="Rectangle 42"/>
          <p:cNvSpPr>
            <a:spLocks noChangeArrowheads="1"/>
          </p:cNvSpPr>
          <p:nvPr/>
        </p:nvSpPr>
        <p:spPr bwMode="auto">
          <a:xfrm>
            <a:off x="4495800" y="3276600"/>
            <a:ext cx="152400" cy="1524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73803" name="Line 43"/>
          <p:cNvSpPr>
            <a:spLocks noChangeShapeType="1"/>
          </p:cNvSpPr>
          <p:nvPr/>
        </p:nvSpPr>
        <p:spPr bwMode="auto">
          <a:xfrm>
            <a:off x="7543800" y="3657600"/>
            <a:ext cx="0" cy="2209800"/>
          </a:xfrm>
          <a:prstGeom prst="line">
            <a:avLst/>
          </a:prstGeom>
          <a:noFill/>
          <a:ln w="12700" cap="rnd">
            <a:solidFill>
              <a:schemeClr val="tx1"/>
            </a:solidFill>
            <a:prstDash val="sysDot"/>
            <a:round/>
            <a:headEnd/>
            <a:tailEnd/>
          </a:ln>
          <a:effectLst/>
        </p:spPr>
        <p:txBody>
          <a:bodyPr/>
          <a:lstStyle/>
          <a:p>
            <a:endParaRPr lang="en-US"/>
          </a:p>
        </p:txBody>
      </p:sp>
      <p:sp>
        <p:nvSpPr>
          <p:cNvPr id="373804" name="Line 44"/>
          <p:cNvSpPr>
            <a:spLocks noChangeShapeType="1"/>
          </p:cNvSpPr>
          <p:nvPr/>
        </p:nvSpPr>
        <p:spPr bwMode="auto">
          <a:xfrm>
            <a:off x="7543800" y="990600"/>
            <a:ext cx="0" cy="2209800"/>
          </a:xfrm>
          <a:prstGeom prst="line">
            <a:avLst/>
          </a:prstGeom>
          <a:noFill/>
          <a:ln w="12700" cap="rnd">
            <a:solidFill>
              <a:schemeClr val="tx1"/>
            </a:solidFill>
            <a:prstDash val="sysDot"/>
            <a:round/>
            <a:headEnd/>
            <a:tailEnd/>
          </a:ln>
          <a:effectLst/>
        </p:spPr>
        <p:txBody>
          <a:bodyPr/>
          <a:lstStyle/>
          <a:p>
            <a:endParaRPr lang="en-US"/>
          </a:p>
        </p:txBody>
      </p:sp>
      <p:sp>
        <p:nvSpPr>
          <p:cNvPr id="373805" name="Line 45"/>
          <p:cNvSpPr>
            <a:spLocks noChangeShapeType="1"/>
          </p:cNvSpPr>
          <p:nvPr/>
        </p:nvSpPr>
        <p:spPr bwMode="auto">
          <a:xfrm>
            <a:off x="1600200" y="3657600"/>
            <a:ext cx="0" cy="2209800"/>
          </a:xfrm>
          <a:prstGeom prst="line">
            <a:avLst/>
          </a:prstGeom>
          <a:noFill/>
          <a:ln w="12700" cap="rnd">
            <a:solidFill>
              <a:schemeClr val="tx1"/>
            </a:solidFill>
            <a:prstDash val="sysDot"/>
            <a:round/>
            <a:headEnd/>
            <a:tailEnd/>
          </a:ln>
          <a:effectLst/>
        </p:spPr>
        <p:txBody>
          <a:bodyPr/>
          <a:lstStyle/>
          <a:p>
            <a:endParaRPr lang="en-US"/>
          </a:p>
        </p:txBody>
      </p:sp>
      <p:sp>
        <p:nvSpPr>
          <p:cNvPr id="373806" name="Line 46"/>
          <p:cNvSpPr>
            <a:spLocks noChangeShapeType="1"/>
          </p:cNvSpPr>
          <p:nvPr/>
        </p:nvSpPr>
        <p:spPr bwMode="auto">
          <a:xfrm>
            <a:off x="1600200" y="914400"/>
            <a:ext cx="0" cy="2209800"/>
          </a:xfrm>
          <a:prstGeom prst="line">
            <a:avLst/>
          </a:prstGeom>
          <a:noFill/>
          <a:ln w="12700" cap="rnd">
            <a:solidFill>
              <a:schemeClr val="tx1"/>
            </a:solidFill>
            <a:prstDash val="sysDot"/>
            <a:round/>
            <a:headEnd/>
            <a:tailEnd/>
          </a:ln>
          <a:effectLst/>
        </p:spPr>
        <p:txBody>
          <a:bodyPr/>
          <a:lstStyle/>
          <a:p>
            <a:endParaRPr lang="en-US"/>
          </a:p>
        </p:txBody>
      </p:sp>
      <p:pic>
        <p:nvPicPr>
          <p:cNvPr id="373807" name="Picture 47" descr="runningref"/>
          <p:cNvPicPr>
            <a:picLocks noChangeAspect="1" noChangeArrowheads="1"/>
          </p:cNvPicPr>
          <p:nvPr/>
        </p:nvPicPr>
        <p:blipFill>
          <a:blip r:embed="rId3" cstate="print"/>
          <a:srcRect/>
          <a:stretch>
            <a:fillRect/>
          </a:stretch>
        </p:blipFill>
        <p:spPr bwMode="auto">
          <a:xfrm>
            <a:off x="1447800" y="4191000"/>
            <a:ext cx="438150" cy="454025"/>
          </a:xfrm>
          <a:prstGeom prst="rect">
            <a:avLst/>
          </a:prstGeom>
          <a:solidFill>
            <a:srgbClr val="FFFF66"/>
          </a:solidFill>
        </p:spPr>
      </p:pic>
      <p:pic>
        <p:nvPicPr>
          <p:cNvPr id="373808" name="Picture 48" descr="runningref"/>
          <p:cNvPicPr>
            <a:picLocks noChangeAspect="1" noChangeArrowheads="1"/>
          </p:cNvPicPr>
          <p:nvPr/>
        </p:nvPicPr>
        <p:blipFill>
          <a:blip r:embed="rId3" cstate="print"/>
          <a:srcRect/>
          <a:stretch>
            <a:fillRect/>
          </a:stretch>
        </p:blipFill>
        <p:spPr bwMode="auto">
          <a:xfrm>
            <a:off x="2971800" y="4572000"/>
            <a:ext cx="438150" cy="454025"/>
          </a:xfrm>
          <a:prstGeom prst="rect">
            <a:avLst/>
          </a:prstGeom>
          <a:solidFill>
            <a:srgbClr val="FFFF66"/>
          </a:solidFill>
        </p:spPr>
      </p:pic>
      <p:pic>
        <p:nvPicPr>
          <p:cNvPr id="373809" name="Picture 49" descr="runningref"/>
          <p:cNvPicPr>
            <a:picLocks noChangeAspect="1" noChangeArrowheads="1"/>
          </p:cNvPicPr>
          <p:nvPr/>
        </p:nvPicPr>
        <p:blipFill>
          <a:blip r:embed="rId3" cstate="print"/>
          <a:srcRect/>
          <a:stretch>
            <a:fillRect/>
          </a:stretch>
        </p:blipFill>
        <p:spPr bwMode="auto">
          <a:xfrm>
            <a:off x="4343400" y="6019800"/>
            <a:ext cx="438150" cy="454025"/>
          </a:xfrm>
          <a:prstGeom prst="rect">
            <a:avLst/>
          </a:prstGeom>
          <a:solidFill>
            <a:srgbClr val="FFFF66"/>
          </a:solidFill>
        </p:spPr>
      </p:pic>
      <p:pic>
        <p:nvPicPr>
          <p:cNvPr id="373810" name="Picture 50" descr="runningref"/>
          <p:cNvPicPr>
            <a:picLocks noChangeAspect="1" noChangeArrowheads="1"/>
          </p:cNvPicPr>
          <p:nvPr/>
        </p:nvPicPr>
        <p:blipFill>
          <a:blip r:embed="rId3" cstate="print"/>
          <a:srcRect/>
          <a:stretch>
            <a:fillRect/>
          </a:stretch>
        </p:blipFill>
        <p:spPr bwMode="auto">
          <a:xfrm>
            <a:off x="5734050" y="4572000"/>
            <a:ext cx="438150" cy="454025"/>
          </a:xfrm>
          <a:prstGeom prst="rect">
            <a:avLst/>
          </a:prstGeom>
          <a:solidFill>
            <a:srgbClr val="FFFF66"/>
          </a:solidFill>
        </p:spPr>
      </p:pic>
      <p:pic>
        <p:nvPicPr>
          <p:cNvPr id="373811" name="Picture 51" descr="runningref"/>
          <p:cNvPicPr>
            <a:picLocks noChangeAspect="1" noChangeArrowheads="1"/>
          </p:cNvPicPr>
          <p:nvPr/>
        </p:nvPicPr>
        <p:blipFill>
          <a:blip r:embed="rId3" cstate="print"/>
          <a:srcRect/>
          <a:stretch>
            <a:fillRect/>
          </a:stretch>
        </p:blipFill>
        <p:spPr bwMode="auto">
          <a:xfrm>
            <a:off x="7315200" y="4267200"/>
            <a:ext cx="438150" cy="454025"/>
          </a:xfrm>
          <a:prstGeom prst="rect">
            <a:avLst/>
          </a:prstGeom>
          <a:solidFill>
            <a:srgbClr val="FFFF66"/>
          </a:solidFill>
        </p:spPr>
      </p:pic>
      <p:sp>
        <p:nvSpPr>
          <p:cNvPr id="373812" name="Line 52"/>
          <p:cNvSpPr>
            <a:spLocks noChangeShapeType="1"/>
          </p:cNvSpPr>
          <p:nvPr/>
        </p:nvSpPr>
        <p:spPr bwMode="auto">
          <a:xfrm>
            <a:off x="1524000" y="3733800"/>
            <a:ext cx="0" cy="457200"/>
          </a:xfrm>
          <a:prstGeom prst="line">
            <a:avLst/>
          </a:prstGeom>
          <a:noFill/>
          <a:ln w="12700">
            <a:solidFill>
              <a:schemeClr val="tx1"/>
            </a:solidFill>
            <a:round/>
            <a:headEnd type="triangle" w="med" len="med"/>
            <a:tailEnd type="triangle" w="med" len="med"/>
          </a:ln>
          <a:effectLst/>
        </p:spPr>
        <p:txBody>
          <a:bodyPr/>
          <a:lstStyle/>
          <a:p>
            <a:endParaRPr lang="en-US"/>
          </a:p>
        </p:txBody>
      </p:sp>
      <p:sp>
        <p:nvSpPr>
          <p:cNvPr id="373813" name="Line 53"/>
          <p:cNvSpPr>
            <a:spLocks noChangeShapeType="1"/>
          </p:cNvSpPr>
          <p:nvPr/>
        </p:nvSpPr>
        <p:spPr bwMode="auto">
          <a:xfrm>
            <a:off x="7467600" y="3733800"/>
            <a:ext cx="0" cy="457200"/>
          </a:xfrm>
          <a:prstGeom prst="line">
            <a:avLst/>
          </a:prstGeom>
          <a:noFill/>
          <a:ln w="12700">
            <a:solidFill>
              <a:schemeClr val="tx1"/>
            </a:solidFill>
            <a:round/>
            <a:headEnd type="triangle" w="med" len="med"/>
            <a:tailEnd type="triangle" w="med" len="med"/>
          </a:ln>
          <a:effectLst/>
        </p:spPr>
        <p:txBody>
          <a:bodyPr/>
          <a:lstStyle/>
          <a:p>
            <a:endParaRPr lang="en-US"/>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373807"/>
                                        </p:tgtEl>
                                        <p:attrNameLst>
                                          <p:attrName>style.visibility</p:attrName>
                                        </p:attrNameLst>
                                      </p:cBhvr>
                                      <p:to>
                                        <p:strVal val="visible"/>
                                      </p:to>
                                    </p:set>
                                    <p:anim calcmode="lin" valueType="num">
                                      <p:cBhvr>
                                        <p:cTn id="7" dur="1000" fill="hold"/>
                                        <p:tgtEl>
                                          <p:spTgt spid="373807"/>
                                        </p:tgtEl>
                                        <p:attrNameLst>
                                          <p:attrName>ppt_w</p:attrName>
                                        </p:attrNameLst>
                                      </p:cBhvr>
                                      <p:tavLst>
                                        <p:tav tm="0">
                                          <p:val>
                                            <p:fltVal val="0"/>
                                          </p:val>
                                        </p:tav>
                                        <p:tav tm="100000">
                                          <p:val>
                                            <p:strVal val="#ppt_w"/>
                                          </p:val>
                                        </p:tav>
                                      </p:tavLst>
                                    </p:anim>
                                    <p:anim calcmode="lin" valueType="num">
                                      <p:cBhvr>
                                        <p:cTn id="8" dur="1000" fill="hold"/>
                                        <p:tgtEl>
                                          <p:spTgt spid="373807"/>
                                        </p:tgtEl>
                                        <p:attrNameLst>
                                          <p:attrName>ppt_h</p:attrName>
                                        </p:attrNameLst>
                                      </p:cBhvr>
                                      <p:tavLst>
                                        <p:tav tm="0">
                                          <p:val>
                                            <p:fltVal val="0"/>
                                          </p:val>
                                        </p:tav>
                                        <p:tav tm="100000">
                                          <p:val>
                                            <p:strVal val="#ppt_h"/>
                                          </p:val>
                                        </p:tav>
                                      </p:tavLst>
                                    </p:anim>
                                    <p:anim calcmode="lin" valueType="num">
                                      <p:cBhvr>
                                        <p:cTn id="9" dur="1000" fill="hold"/>
                                        <p:tgtEl>
                                          <p:spTgt spid="373807"/>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73807"/>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par>
                                <p:cTn id="11" presetID="1" presetClass="entr" presetSubtype="0" fill="hold" grpId="0" nodeType="withEffect">
                                  <p:stCondLst>
                                    <p:cond delay="0"/>
                                  </p:stCondLst>
                                  <p:childTnLst>
                                    <p:set>
                                      <p:cBhvr>
                                        <p:cTn id="12" dur="1" fill="hold">
                                          <p:stCondLst>
                                            <p:cond delay="0"/>
                                          </p:stCondLst>
                                        </p:cTn>
                                        <p:tgtEl>
                                          <p:spTgt spid="373813"/>
                                        </p:tgtEl>
                                        <p:attrNameLst>
                                          <p:attrName>style.visibility</p:attrName>
                                        </p:attrNameLst>
                                      </p:cBhvr>
                                      <p:to>
                                        <p:strVal val="visible"/>
                                      </p:to>
                                    </p:set>
                                  </p:childTnLst>
                                </p:cTn>
                              </p:par>
                              <p:par>
                                <p:cTn id="13" presetID="15" presetClass="entr" presetSubtype="0" fill="hold" nodeType="withEffect">
                                  <p:stCondLst>
                                    <p:cond delay="0"/>
                                  </p:stCondLst>
                                  <p:childTnLst>
                                    <p:set>
                                      <p:cBhvr>
                                        <p:cTn id="14" dur="1" fill="hold">
                                          <p:stCondLst>
                                            <p:cond delay="0"/>
                                          </p:stCondLst>
                                        </p:cTn>
                                        <p:tgtEl>
                                          <p:spTgt spid="373808"/>
                                        </p:tgtEl>
                                        <p:attrNameLst>
                                          <p:attrName>style.visibility</p:attrName>
                                        </p:attrNameLst>
                                      </p:cBhvr>
                                      <p:to>
                                        <p:strVal val="visible"/>
                                      </p:to>
                                    </p:set>
                                    <p:anim calcmode="lin" valueType="num">
                                      <p:cBhvr>
                                        <p:cTn id="15" dur="1000" fill="hold"/>
                                        <p:tgtEl>
                                          <p:spTgt spid="373808"/>
                                        </p:tgtEl>
                                        <p:attrNameLst>
                                          <p:attrName>ppt_w</p:attrName>
                                        </p:attrNameLst>
                                      </p:cBhvr>
                                      <p:tavLst>
                                        <p:tav tm="0">
                                          <p:val>
                                            <p:fltVal val="0"/>
                                          </p:val>
                                        </p:tav>
                                        <p:tav tm="100000">
                                          <p:val>
                                            <p:strVal val="#ppt_w"/>
                                          </p:val>
                                        </p:tav>
                                      </p:tavLst>
                                    </p:anim>
                                    <p:anim calcmode="lin" valueType="num">
                                      <p:cBhvr>
                                        <p:cTn id="16" dur="1000" fill="hold"/>
                                        <p:tgtEl>
                                          <p:spTgt spid="373808"/>
                                        </p:tgtEl>
                                        <p:attrNameLst>
                                          <p:attrName>ppt_h</p:attrName>
                                        </p:attrNameLst>
                                      </p:cBhvr>
                                      <p:tavLst>
                                        <p:tav tm="0">
                                          <p:val>
                                            <p:fltVal val="0"/>
                                          </p:val>
                                        </p:tav>
                                        <p:tav tm="100000">
                                          <p:val>
                                            <p:strVal val="#ppt_h"/>
                                          </p:val>
                                        </p:tav>
                                      </p:tavLst>
                                    </p:anim>
                                    <p:anim calcmode="lin" valueType="num">
                                      <p:cBhvr>
                                        <p:cTn id="17" dur="1000" fill="hold"/>
                                        <p:tgtEl>
                                          <p:spTgt spid="373808"/>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373808"/>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13"/>
                                            </p:cond>
                                          </p:stCondLst>
                                          <p:endCondLst>
                                            <p:cond evt="onStopAudio" delay="0">
                                              <p:tgtEl>
                                                <p:sldTgt/>
                                              </p:tgtEl>
                                            </p:cond>
                                          </p:endCondLst>
                                        </p:cTn>
                                        <p:tgtEl>
                                          <p:sndTgt r:embed="rId2" name="CAMERA.WAV"/>
                                        </p:tgtEl>
                                      </p:cMediaNode>
                                    </p:audio>
                                  </p:subTnLst>
                                </p:cTn>
                              </p:par>
                              <p:par>
                                <p:cTn id="19" presetID="15" presetClass="entr" presetSubtype="0" fill="hold" nodeType="withEffect">
                                  <p:stCondLst>
                                    <p:cond delay="0"/>
                                  </p:stCondLst>
                                  <p:childTnLst>
                                    <p:set>
                                      <p:cBhvr>
                                        <p:cTn id="20" dur="1" fill="hold">
                                          <p:stCondLst>
                                            <p:cond delay="0"/>
                                          </p:stCondLst>
                                        </p:cTn>
                                        <p:tgtEl>
                                          <p:spTgt spid="373809"/>
                                        </p:tgtEl>
                                        <p:attrNameLst>
                                          <p:attrName>style.visibility</p:attrName>
                                        </p:attrNameLst>
                                      </p:cBhvr>
                                      <p:to>
                                        <p:strVal val="visible"/>
                                      </p:to>
                                    </p:set>
                                    <p:anim calcmode="lin" valueType="num">
                                      <p:cBhvr>
                                        <p:cTn id="21" dur="1000" fill="hold"/>
                                        <p:tgtEl>
                                          <p:spTgt spid="373809"/>
                                        </p:tgtEl>
                                        <p:attrNameLst>
                                          <p:attrName>ppt_w</p:attrName>
                                        </p:attrNameLst>
                                      </p:cBhvr>
                                      <p:tavLst>
                                        <p:tav tm="0">
                                          <p:val>
                                            <p:fltVal val="0"/>
                                          </p:val>
                                        </p:tav>
                                        <p:tav tm="100000">
                                          <p:val>
                                            <p:strVal val="#ppt_w"/>
                                          </p:val>
                                        </p:tav>
                                      </p:tavLst>
                                    </p:anim>
                                    <p:anim calcmode="lin" valueType="num">
                                      <p:cBhvr>
                                        <p:cTn id="22" dur="1000" fill="hold"/>
                                        <p:tgtEl>
                                          <p:spTgt spid="373809"/>
                                        </p:tgtEl>
                                        <p:attrNameLst>
                                          <p:attrName>ppt_h</p:attrName>
                                        </p:attrNameLst>
                                      </p:cBhvr>
                                      <p:tavLst>
                                        <p:tav tm="0">
                                          <p:val>
                                            <p:fltVal val="0"/>
                                          </p:val>
                                        </p:tav>
                                        <p:tav tm="100000">
                                          <p:val>
                                            <p:strVal val="#ppt_h"/>
                                          </p:val>
                                        </p:tav>
                                      </p:tavLst>
                                    </p:anim>
                                    <p:anim calcmode="lin" valueType="num">
                                      <p:cBhvr>
                                        <p:cTn id="23" dur="1000" fill="hold"/>
                                        <p:tgtEl>
                                          <p:spTgt spid="373809"/>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373809"/>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19"/>
                                            </p:cond>
                                          </p:stCondLst>
                                          <p:endCondLst>
                                            <p:cond evt="onStopAudio" delay="0">
                                              <p:tgtEl>
                                                <p:sldTgt/>
                                              </p:tgtEl>
                                            </p:cond>
                                          </p:endCondLst>
                                        </p:cTn>
                                        <p:tgtEl>
                                          <p:sndTgt r:embed="rId2" name="CAMERA.WAV"/>
                                        </p:tgtEl>
                                      </p:cMediaNode>
                                    </p:audio>
                                  </p:subTnLst>
                                </p:cTn>
                              </p:par>
                              <p:par>
                                <p:cTn id="25" presetID="15" presetClass="entr" presetSubtype="0" fill="hold" nodeType="withEffect">
                                  <p:stCondLst>
                                    <p:cond delay="0"/>
                                  </p:stCondLst>
                                  <p:childTnLst>
                                    <p:set>
                                      <p:cBhvr>
                                        <p:cTn id="26" dur="1" fill="hold">
                                          <p:stCondLst>
                                            <p:cond delay="0"/>
                                          </p:stCondLst>
                                        </p:cTn>
                                        <p:tgtEl>
                                          <p:spTgt spid="373810"/>
                                        </p:tgtEl>
                                        <p:attrNameLst>
                                          <p:attrName>style.visibility</p:attrName>
                                        </p:attrNameLst>
                                      </p:cBhvr>
                                      <p:to>
                                        <p:strVal val="visible"/>
                                      </p:to>
                                    </p:set>
                                    <p:anim calcmode="lin" valueType="num">
                                      <p:cBhvr>
                                        <p:cTn id="27" dur="1000" fill="hold"/>
                                        <p:tgtEl>
                                          <p:spTgt spid="373810"/>
                                        </p:tgtEl>
                                        <p:attrNameLst>
                                          <p:attrName>ppt_w</p:attrName>
                                        </p:attrNameLst>
                                      </p:cBhvr>
                                      <p:tavLst>
                                        <p:tav tm="0">
                                          <p:val>
                                            <p:fltVal val="0"/>
                                          </p:val>
                                        </p:tav>
                                        <p:tav tm="100000">
                                          <p:val>
                                            <p:strVal val="#ppt_w"/>
                                          </p:val>
                                        </p:tav>
                                      </p:tavLst>
                                    </p:anim>
                                    <p:anim calcmode="lin" valueType="num">
                                      <p:cBhvr>
                                        <p:cTn id="28" dur="1000" fill="hold"/>
                                        <p:tgtEl>
                                          <p:spTgt spid="373810"/>
                                        </p:tgtEl>
                                        <p:attrNameLst>
                                          <p:attrName>ppt_h</p:attrName>
                                        </p:attrNameLst>
                                      </p:cBhvr>
                                      <p:tavLst>
                                        <p:tav tm="0">
                                          <p:val>
                                            <p:fltVal val="0"/>
                                          </p:val>
                                        </p:tav>
                                        <p:tav tm="100000">
                                          <p:val>
                                            <p:strVal val="#ppt_h"/>
                                          </p:val>
                                        </p:tav>
                                      </p:tavLst>
                                    </p:anim>
                                    <p:anim calcmode="lin" valueType="num">
                                      <p:cBhvr>
                                        <p:cTn id="29" dur="1000" fill="hold"/>
                                        <p:tgtEl>
                                          <p:spTgt spid="373810"/>
                                        </p:tgtEl>
                                        <p:attrNameLst>
                                          <p:attrName>ppt_x</p:attrName>
                                        </p:attrNameLst>
                                      </p:cBhvr>
                                      <p:tavLst>
                                        <p:tav tm="0" fmla="#ppt_x+(cos(-2*pi*(1-$))*-#ppt_x-sin(-2*pi*(1-$))*(1-#ppt_y))*(1-$)">
                                          <p:val>
                                            <p:fltVal val="0"/>
                                          </p:val>
                                        </p:tav>
                                        <p:tav tm="100000">
                                          <p:val>
                                            <p:fltVal val="1"/>
                                          </p:val>
                                        </p:tav>
                                      </p:tavLst>
                                    </p:anim>
                                    <p:anim calcmode="lin" valueType="num">
                                      <p:cBhvr>
                                        <p:cTn id="30" dur="1000" fill="hold"/>
                                        <p:tgtEl>
                                          <p:spTgt spid="373810"/>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25"/>
                                            </p:cond>
                                          </p:stCondLst>
                                          <p:endCondLst>
                                            <p:cond evt="onStopAudio" delay="0">
                                              <p:tgtEl>
                                                <p:sldTgt/>
                                              </p:tgtEl>
                                            </p:cond>
                                          </p:endCondLst>
                                        </p:cTn>
                                        <p:tgtEl>
                                          <p:sndTgt r:embed="rId2" name="CAMERA.WAV"/>
                                        </p:tgtEl>
                                      </p:cMediaNode>
                                    </p:audio>
                                  </p:subTnLst>
                                </p:cTn>
                              </p:par>
                              <p:par>
                                <p:cTn id="31" presetID="15" presetClass="entr" presetSubtype="0" fill="hold" nodeType="withEffect">
                                  <p:stCondLst>
                                    <p:cond delay="0"/>
                                  </p:stCondLst>
                                  <p:childTnLst>
                                    <p:set>
                                      <p:cBhvr>
                                        <p:cTn id="32" dur="1" fill="hold">
                                          <p:stCondLst>
                                            <p:cond delay="0"/>
                                          </p:stCondLst>
                                        </p:cTn>
                                        <p:tgtEl>
                                          <p:spTgt spid="373811"/>
                                        </p:tgtEl>
                                        <p:attrNameLst>
                                          <p:attrName>style.visibility</p:attrName>
                                        </p:attrNameLst>
                                      </p:cBhvr>
                                      <p:to>
                                        <p:strVal val="visible"/>
                                      </p:to>
                                    </p:set>
                                    <p:anim calcmode="lin" valueType="num">
                                      <p:cBhvr>
                                        <p:cTn id="33" dur="1000" fill="hold"/>
                                        <p:tgtEl>
                                          <p:spTgt spid="373811"/>
                                        </p:tgtEl>
                                        <p:attrNameLst>
                                          <p:attrName>ppt_w</p:attrName>
                                        </p:attrNameLst>
                                      </p:cBhvr>
                                      <p:tavLst>
                                        <p:tav tm="0">
                                          <p:val>
                                            <p:fltVal val="0"/>
                                          </p:val>
                                        </p:tav>
                                        <p:tav tm="100000">
                                          <p:val>
                                            <p:strVal val="#ppt_w"/>
                                          </p:val>
                                        </p:tav>
                                      </p:tavLst>
                                    </p:anim>
                                    <p:anim calcmode="lin" valueType="num">
                                      <p:cBhvr>
                                        <p:cTn id="34" dur="1000" fill="hold"/>
                                        <p:tgtEl>
                                          <p:spTgt spid="373811"/>
                                        </p:tgtEl>
                                        <p:attrNameLst>
                                          <p:attrName>ppt_h</p:attrName>
                                        </p:attrNameLst>
                                      </p:cBhvr>
                                      <p:tavLst>
                                        <p:tav tm="0">
                                          <p:val>
                                            <p:fltVal val="0"/>
                                          </p:val>
                                        </p:tav>
                                        <p:tav tm="100000">
                                          <p:val>
                                            <p:strVal val="#ppt_h"/>
                                          </p:val>
                                        </p:tav>
                                      </p:tavLst>
                                    </p:anim>
                                    <p:anim calcmode="lin" valueType="num">
                                      <p:cBhvr>
                                        <p:cTn id="35" dur="1000" fill="hold"/>
                                        <p:tgtEl>
                                          <p:spTgt spid="373811"/>
                                        </p:tgtEl>
                                        <p:attrNameLst>
                                          <p:attrName>ppt_x</p:attrName>
                                        </p:attrNameLst>
                                      </p:cBhvr>
                                      <p:tavLst>
                                        <p:tav tm="0" fmla="#ppt_x+(cos(-2*pi*(1-$))*-#ppt_x-sin(-2*pi*(1-$))*(1-#ppt_y))*(1-$)">
                                          <p:val>
                                            <p:fltVal val="0"/>
                                          </p:val>
                                        </p:tav>
                                        <p:tav tm="100000">
                                          <p:val>
                                            <p:fltVal val="1"/>
                                          </p:val>
                                        </p:tav>
                                      </p:tavLst>
                                    </p:anim>
                                    <p:anim calcmode="lin" valueType="num">
                                      <p:cBhvr>
                                        <p:cTn id="36" dur="1000" fill="hold"/>
                                        <p:tgtEl>
                                          <p:spTgt spid="373811"/>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31"/>
                                            </p:cond>
                                          </p:stCondLst>
                                          <p:endCondLst>
                                            <p:cond evt="onStopAudio" delay="0">
                                              <p:tgtEl>
                                                <p:sldTgt/>
                                              </p:tgtEl>
                                            </p:cond>
                                          </p:endCondLst>
                                        </p:cTn>
                                        <p:tgtEl>
                                          <p:sndTgt r:embed="rId2" name="CAMERA.WAV"/>
                                        </p:tgtEl>
                                      </p:cMediaNode>
                                    </p:audio>
                                  </p:subTnLst>
                                </p:cTn>
                              </p:par>
                              <p:par>
                                <p:cTn id="37" presetID="1" presetClass="entr" presetSubtype="0" fill="hold" grpId="0" nodeType="withEffect">
                                  <p:stCondLst>
                                    <p:cond delay="0"/>
                                  </p:stCondLst>
                                  <p:childTnLst>
                                    <p:set>
                                      <p:cBhvr>
                                        <p:cTn id="38" dur="1" fill="hold">
                                          <p:stCondLst>
                                            <p:cond delay="0"/>
                                          </p:stCondLst>
                                        </p:cTn>
                                        <p:tgtEl>
                                          <p:spTgt spid="3738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3812" grpId="0" animBg="1"/>
      <p:bldP spid="373813"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4786" name="Picture 8" descr="USL Logo (color) [Converted].bmp"/>
          <p:cNvPicPr>
            <a:picLocks noChangeAspect="1"/>
          </p:cNvPicPr>
          <p:nvPr/>
        </p:nvPicPr>
        <p:blipFill>
          <a:blip r:embed="rId3" cstate="print"/>
          <a:srcRect/>
          <a:stretch>
            <a:fillRect/>
          </a:stretch>
        </p:blipFill>
        <p:spPr bwMode="auto">
          <a:xfrm>
            <a:off x="457200" y="762000"/>
            <a:ext cx="3638550" cy="1830388"/>
          </a:xfrm>
          <a:prstGeom prst="rect">
            <a:avLst/>
          </a:prstGeom>
          <a:noFill/>
          <a:ln w="9525">
            <a:noFill/>
            <a:miter lim="800000"/>
            <a:headEnd/>
            <a:tailEnd/>
          </a:ln>
        </p:spPr>
      </p:pic>
      <p:sp>
        <p:nvSpPr>
          <p:cNvPr id="374787" name="Rectangle 4"/>
          <p:cNvSpPr>
            <a:spLocks noChangeArrowheads="1"/>
          </p:cNvSpPr>
          <p:nvPr/>
        </p:nvSpPr>
        <p:spPr bwMode="auto">
          <a:xfrm>
            <a:off x="8458200" y="6400800"/>
            <a:ext cx="533400" cy="381000"/>
          </a:xfrm>
          <a:prstGeom prst="rect">
            <a:avLst/>
          </a:prstGeom>
          <a:solidFill>
            <a:schemeClr val="bg1"/>
          </a:solidFill>
          <a:ln w="12700">
            <a:noFill/>
            <a:round/>
            <a:headEnd/>
            <a:tailEnd/>
          </a:ln>
        </p:spPr>
        <p:txBody>
          <a:bodyPr/>
          <a:lstStyle/>
          <a:p>
            <a:endParaRPr lang="en-US">
              <a:ea typeface="ＭＳ Ｐゴシック" pitchFamily="34" charset="-128"/>
            </a:endParaRPr>
          </a:p>
        </p:txBody>
      </p:sp>
      <p:sp>
        <p:nvSpPr>
          <p:cNvPr id="6" name="Rectangle 15"/>
          <p:cNvSpPr txBox="1">
            <a:spLocks noChangeArrowheads="1"/>
          </p:cNvSpPr>
          <p:nvPr/>
        </p:nvSpPr>
        <p:spPr bwMode="auto">
          <a:xfrm>
            <a:off x="457200" y="3200400"/>
            <a:ext cx="7924800" cy="2133600"/>
          </a:xfrm>
          <a:prstGeom prst="rect">
            <a:avLst/>
          </a:prstGeom>
          <a:solidFill>
            <a:srgbClr val="FFFFFF"/>
          </a:solidFill>
          <a:ln w="0">
            <a:miter lim="800000"/>
            <a:headEnd/>
            <a:tailEnd/>
          </a:ln>
        </p:spPr>
        <p:txBody>
          <a:bodyPr/>
          <a:lstStyle/>
          <a:p>
            <a:pPr algn="ctr">
              <a:spcAft>
                <a:spcPts val="600"/>
              </a:spcAft>
            </a:pPr>
            <a:r>
              <a:rPr lang="en-US" sz="6000" b="1">
                <a:solidFill>
                  <a:schemeClr val="tx2"/>
                </a:solidFill>
                <a:latin typeface="Tahoma" pitchFamily="34" charset="0"/>
                <a:ea typeface="ＭＳ Ｐゴシック" pitchFamily="34" charset="-128"/>
                <a:cs typeface="Arial" pitchFamily="34" charset="0"/>
              </a:rPr>
              <a:t>Coverage On Clear/ Offsides</a:t>
            </a:r>
          </a:p>
        </p:txBody>
      </p:sp>
      <p:pic>
        <p:nvPicPr>
          <p:cNvPr id="374789" name="Picture 5" descr="NCHSAA - North Carolina High School Athletic Association">
            <a:hlinkClick r:id="rId4" tooltip="&quot;NCHSAA - North Carolina High School Athletic Association&quot;"/>
          </p:cNvPr>
          <p:cNvPicPr>
            <a:picLocks noChangeAspect="1" noChangeArrowheads="1"/>
          </p:cNvPicPr>
          <p:nvPr/>
        </p:nvPicPr>
        <p:blipFill>
          <a:blip r:embed="rId5" cstate="print"/>
          <a:srcRect/>
          <a:stretch>
            <a:fillRect/>
          </a:stretch>
        </p:blipFill>
        <p:spPr bwMode="auto">
          <a:xfrm>
            <a:off x="4572000" y="1219200"/>
            <a:ext cx="3657600" cy="908050"/>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4" name="Rectangle 2"/>
          <p:cNvSpPr>
            <a:spLocks noChangeArrowheads="1"/>
          </p:cNvSpPr>
          <p:nvPr/>
        </p:nvSpPr>
        <p:spPr bwMode="auto">
          <a:xfrm>
            <a:off x="539750" y="882650"/>
            <a:ext cx="8064500" cy="5092700"/>
          </a:xfrm>
          <a:prstGeom prst="rect">
            <a:avLst/>
          </a:prstGeom>
          <a:noFill/>
          <a:ln w="28575">
            <a:solidFill>
              <a:schemeClr val="tx1"/>
            </a:solidFill>
            <a:miter lim="800000"/>
            <a:headEnd/>
            <a:tailEnd/>
          </a:ln>
          <a:effectLst/>
        </p:spPr>
        <p:txBody>
          <a:bodyPr wrap="none" anchor="ctr"/>
          <a:lstStyle/>
          <a:p>
            <a:endParaRPr lang="en-US"/>
          </a:p>
        </p:txBody>
      </p:sp>
      <p:sp>
        <p:nvSpPr>
          <p:cNvPr id="376835" name="Line 3"/>
          <p:cNvSpPr>
            <a:spLocks noChangeShapeType="1"/>
          </p:cNvSpPr>
          <p:nvPr/>
        </p:nvSpPr>
        <p:spPr bwMode="auto">
          <a:xfrm>
            <a:off x="4044950" y="1828800"/>
            <a:ext cx="1054100" cy="0"/>
          </a:xfrm>
          <a:prstGeom prst="line">
            <a:avLst/>
          </a:prstGeom>
          <a:noFill/>
          <a:ln w="28575">
            <a:solidFill>
              <a:schemeClr val="tx1"/>
            </a:solidFill>
            <a:round/>
            <a:headEnd/>
            <a:tailEnd/>
          </a:ln>
          <a:effectLst/>
        </p:spPr>
        <p:txBody>
          <a:bodyPr wrap="none" anchor="ctr"/>
          <a:lstStyle/>
          <a:p>
            <a:endParaRPr lang="en-US"/>
          </a:p>
        </p:txBody>
      </p:sp>
      <p:sp>
        <p:nvSpPr>
          <p:cNvPr id="376836" name="Line 4"/>
          <p:cNvSpPr>
            <a:spLocks noChangeShapeType="1"/>
          </p:cNvSpPr>
          <p:nvPr/>
        </p:nvSpPr>
        <p:spPr bwMode="auto">
          <a:xfrm>
            <a:off x="4121150" y="5105400"/>
            <a:ext cx="901700" cy="0"/>
          </a:xfrm>
          <a:prstGeom prst="line">
            <a:avLst/>
          </a:prstGeom>
          <a:noFill/>
          <a:ln w="28575">
            <a:solidFill>
              <a:schemeClr val="tx1"/>
            </a:solidFill>
            <a:round/>
            <a:headEnd/>
            <a:tailEnd/>
          </a:ln>
          <a:effectLst/>
        </p:spPr>
        <p:txBody>
          <a:bodyPr wrap="none" anchor="ctr"/>
          <a:lstStyle/>
          <a:p>
            <a:endParaRPr lang="en-US"/>
          </a:p>
        </p:txBody>
      </p:sp>
      <p:sp>
        <p:nvSpPr>
          <p:cNvPr id="376837" name="Line 5"/>
          <p:cNvSpPr>
            <a:spLocks noChangeShapeType="1"/>
          </p:cNvSpPr>
          <p:nvPr/>
        </p:nvSpPr>
        <p:spPr bwMode="auto">
          <a:xfrm flipH="1">
            <a:off x="527050" y="1828800"/>
            <a:ext cx="2679700" cy="0"/>
          </a:xfrm>
          <a:prstGeom prst="line">
            <a:avLst/>
          </a:prstGeom>
          <a:noFill/>
          <a:ln w="28575">
            <a:solidFill>
              <a:schemeClr val="tx1"/>
            </a:solidFill>
            <a:round/>
            <a:headEnd/>
            <a:tailEnd/>
          </a:ln>
          <a:effectLst/>
        </p:spPr>
        <p:txBody>
          <a:bodyPr wrap="none" anchor="ctr"/>
          <a:lstStyle/>
          <a:p>
            <a:endParaRPr lang="en-US"/>
          </a:p>
        </p:txBody>
      </p:sp>
      <p:sp>
        <p:nvSpPr>
          <p:cNvPr id="376838" name="Line 6"/>
          <p:cNvSpPr>
            <a:spLocks noChangeShapeType="1"/>
          </p:cNvSpPr>
          <p:nvPr/>
        </p:nvSpPr>
        <p:spPr bwMode="auto">
          <a:xfrm flipV="1">
            <a:off x="3200400" y="1822450"/>
            <a:ext cx="0" cy="3213100"/>
          </a:xfrm>
          <a:prstGeom prst="line">
            <a:avLst/>
          </a:prstGeom>
          <a:noFill/>
          <a:ln w="28575">
            <a:solidFill>
              <a:schemeClr val="tx1"/>
            </a:solidFill>
            <a:round/>
            <a:headEnd/>
            <a:tailEnd/>
          </a:ln>
          <a:effectLst/>
        </p:spPr>
        <p:txBody>
          <a:bodyPr wrap="none" anchor="ctr"/>
          <a:lstStyle/>
          <a:p>
            <a:endParaRPr lang="en-US"/>
          </a:p>
        </p:txBody>
      </p:sp>
      <p:sp>
        <p:nvSpPr>
          <p:cNvPr id="376839" name="Line 7"/>
          <p:cNvSpPr>
            <a:spLocks noChangeShapeType="1"/>
          </p:cNvSpPr>
          <p:nvPr/>
        </p:nvSpPr>
        <p:spPr bwMode="auto">
          <a:xfrm>
            <a:off x="5949950" y="1828800"/>
            <a:ext cx="2654300" cy="0"/>
          </a:xfrm>
          <a:prstGeom prst="line">
            <a:avLst/>
          </a:prstGeom>
          <a:noFill/>
          <a:ln w="28575">
            <a:solidFill>
              <a:schemeClr val="tx1"/>
            </a:solidFill>
            <a:round/>
            <a:headEnd/>
            <a:tailEnd/>
          </a:ln>
          <a:effectLst/>
        </p:spPr>
        <p:txBody>
          <a:bodyPr wrap="none" anchor="ctr"/>
          <a:lstStyle/>
          <a:p>
            <a:endParaRPr lang="en-US"/>
          </a:p>
        </p:txBody>
      </p:sp>
      <p:sp>
        <p:nvSpPr>
          <p:cNvPr id="376840" name="Line 8"/>
          <p:cNvSpPr>
            <a:spLocks noChangeShapeType="1"/>
          </p:cNvSpPr>
          <p:nvPr/>
        </p:nvSpPr>
        <p:spPr bwMode="auto">
          <a:xfrm>
            <a:off x="5949950" y="5105400"/>
            <a:ext cx="2578100" cy="0"/>
          </a:xfrm>
          <a:prstGeom prst="line">
            <a:avLst/>
          </a:prstGeom>
          <a:noFill/>
          <a:ln w="28575">
            <a:solidFill>
              <a:schemeClr val="tx1"/>
            </a:solidFill>
            <a:round/>
            <a:headEnd/>
            <a:tailEnd/>
          </a:ln>
          <a:effectLst/>
        </p:spPr>
        <p:txBody>
          <a:bodyPr wrap="none" anchor="ctr"/>
          <a:lstStyle/>
          <a:p>
            <a:endParaRPr lang="en-US"/>
          </a:p>
        </p:txBody>
      </p:sp>
      <p:sp>
        <p:nvSpPr>
          <p:cNvPr id="376841" name="Line 9"/>
          <p:cNvSpPr>
            <a:spLocks noChangeShapeType="1"/>
          </p:cNvSpPr>
          <p:nvPr/>
        </p:nvSpPr>
        <p:spPr bwMode="auto">
          <a:xfrm flipV="1">
            <a:off x="5943600" y="1746250"/>
            <a:ext cx="0" cy="3365500"/>
          </a:xfrm>
          <a:prstGeom prst="line">
            <a:avLst/>
          </a:prstGeom>
          <a:noFill/>
          <a:ln w="28575">
            <a:solidFill>
              <a:schemeClr val="tx1"/>
            </a:solidFill>
            <a:round/>
            <a:headEnd/>
            <a:tailEnd/>
          </a:ln>
          <a:effectLst/>
        </p:spPr>
        <p:txBody>
          <a:bodyPr wrap="none" anchor="ctr"/>
          <a:lstStyle/>
          <a:p>
            <a:endParaRPr lang="en-US"/>
          </a:p>
        </p:txBody>
      </p:sp>
      <p:sp>
        <p:nvSpPr>
          <p:cNvPr id="376842" name="Rectangle 10"/>
          <p:cNvSpPr>
            <a:spLocks noChangeArrowheads="1"/>
          </p:cNvSpPr>
          <p:nvPr/>
        </p:nvSpPr>
        <p:spPr bwMode="auto">
          <a:xfrm>
            <a:off x="2576513" y="61913"/>
            <a:ext cx="1095375" cy="454025"/>
          </a:xfrm>
          <a:prstGeom prst="rect">
            <a:avLst/>
          </a:prstGeom>
          <a:noFill/>
          <a:ln w="12700">
            <a:noFill/>
            <a:miter lim="800000"/>
            <a:headEnd/>
            <a:tailEnd/>
          </a:ln>
          <a:effectLst/>
        </p:spPr>
        <p:txBody>
          <a:bodyPr wrap="none" lIns="90488" tIns="44450" rIns="90488" bIns="44450">
            <a:spAutoFit/>
          </a:bodyPr>
          <a:lstStyle/>
          <a:p>
            <a:r>
              <a:rPr lang="en-US" sz="2400" b="1">
                <a:effectLst>
                  <a:outerShdw blurRad="38100" dist="38100" dir="2700000" algn="tl">
                    <a:srgbClr val="C0C0C0"/>
                  </a:outerShdw>
                </a:effectLst>
                <a:latin typeface="Arial" pitchFamily="34" charset="0"/>
              </a:rPr>
              <a:t>HOME</a:t>
            </a:r>
          </a:p>
        </p:txBody>
      </p:sp>
      <p:sp>
        <p:nvSpPr>
          <p:cNvPr id="376843" name="Rectangle 11"/>
          <p:cNvSpPr>
            <a:spLocks noChangeArrowheads="1"/>
          </p:cNvSpPr>
          <p:nvPr/>
        </p:nvSpPr>
        <p:spPr bwMode="auto">
          <a:xfrm>
            <a:off x="5383213" y="61913"/>
            <a:ext cx="1460500" cy="454025"/>
          </a:xfrm>
          <a:prstGeom prst="rect">
            <a:avLst/>
          </a:prstGeom>
          <a:noFill/>
          <a:ln w="12700">
            <a:noFill/>
            <a:miter lim="800000"/>
            <a:headEnd/>
            <a:tailEnd/>
          </a:ln>
          <a:effectLst/>
        </p:spPr>
        <p:txBody>
          <a:bodyPr lIns="90488" tIns="44450" rIns="90488" bIns="44450">
            <a:spAutoFit/>
          </a:bodyPr>
          <a:lstStyle/>
          <a:p>
            <a:r>
              <a:rPr lang="en-US" sz="2400" b="1">
                <a:effectLst>
                  <a:outerShdw blurRad="38100" dist="38100" dir="2700000" algn="tl">
                    <a:srgbClr val="C0C0C0"/>
                  </a:outerShdw>
                </a:effectLst>
                <a:latin typeface="Arial" pitchFamily="34" charset="0"/>
              </a:rPr>
              <a:t>VISITOR</a:t>
            </a:r>
          </a:p>
        </p:txBody>
      </p:sp>
      <p:sp>
        <p:nvSpPr>
          <p:cNvPr id="376844" name="Oval 12"/>
          <p:cNvSpPr>
            <a:spLocks noChangeArrowheads="1"/>
          </p:cNvSpPr>
          <p:nvPr/>
        </p:nvSpPr>
        <p:spPr bwMode="auto">
          <a:xfrm>
            <a:off x="7397750" y="3244850"/>
            <a:ext cx="368300" cy="368300"/>
          </a:xfrm>
          <a:prstGeom prst="ellipse">
            <a:avLst/>
          </a:prstGeom>
          <a:solidFill>
            <a:schemeClr val="accent1"/>
          </a:solidFill>
          <a:ln w="12700">
            <a:solidFill>
              <a:schemeClr val="tx1"/>
            </a:solidFill>
            <a:round/>
            <a:headEnd/>
            <a:tailEnd/>
          </a:ln>
          <a:effectLst/>
        </p:spPr>
        <p:txBody>
          <a:bodyPr wrap="none" anchor="ctr"/>
          <a:lstStyle/>
          <a:p>
            <a:endParaRPr lang="en-US"/>
          </a:p>
        </p:txBody>
      </p:sp>
      <p:sp>
        <p:nvSpPr>
          <p:cNvPr id="376845" name="Rectangle 13"/>
          <p:cNvSpPr>
            <a:spLocks noChangeArrowheads="1"/>
          </p:cNvSpPr>
          <p:nvPr/>
        </p:nvSpPr>
        <p:spPr bwMode="auto">
          <a:xfrm>
            <a:off x="4310063" y="3154363"/>
            <a:ext cx="523875" cy="396875"/>
          </a:xfrm>
          <a:prstGeom prst="rect">
            <a:avLst/>
          </a:prstGeom>
          <a:noFill/>
          <a:ln w="12700">
            <a:noFill/>
            <a:miter lim="800000"/>
            <a:headEnd/>
            <a:tailEnd/>
          </a:ln>
          <a:effectLst/>
        </p:spPr>
        <p:txBody>
          <a:bodyPr wrap="none" anchor="ctr"/>
          <a:lstStyle/>
          <a:p>
            <a:endParaRPr lang="en-US"/>
          </a:p>
        </p:txBody>
      </p:sp>
      <p:sp>
        <p:nvSpPr>
          <p:cNvPr id="376846" name="Line 14"/>
          <p:cNvSpPr>
            <a:spLocks noChangeShapeType="1"/>
          </p:cNvSpPr>
          <p:nvPr/>
        </p:nvSpPr>
        <p:spPr bwMode="auto">
          <a:xfrm flipV="1">
            <a:off x="3200400" y="5861050"/>
            <a:ext cx="0" cy="165100"/>
          </a:xfrm>
          <a:prstGeom prst="line">
            <a:avLst/>
          </a:prstGeom>
          <a:noFill/>
          <a:ln w="12700">
            <a:solidFill>
              <a:schemeClr val="tx1"/>
            </a:solidFill>
            <a:round/>
            <a:headEnd/>
            <a:tailEnd/>
          </a:ln>
          <a:effectLst/>
        </p:spPr>
        <p:txBody>
          <a:bodyPr wrap="none" anchor="ctr"/>
          <a:lstStyle/>
          <a:p>
            <a:endParaRPr lang="en-US"/>
          </a:p>
        </p:txBody>
      </p:sp>
      <p:sp>
        <p:nvSpPr>
          <p:cNvPr id="376847" name="Line 15"/>
          <p:cNvSpPr>
            <a:spLocks noChangeShapeType="1"/>
          </p:cNvSpPr>
          <p:nvPr/>
        </p:nvSpPr>
        <p:spPr bwMode="auto">
          <a:xfrm flipV="1">
            <a:off x="3200400" y="5403850"/>
            <a:ext cx="0" cy="241300"/>
          </a:xfrm>
          <a:prstGeom prst="line">
            <a:avLst/>
          </a:prstGeom>
          <a:noFill/>
          <a:ln w="12700">
            <a:solidFill>
              <a:schemeClr val="tx1"/>
            </a:solidFill>
            <a:round/>
            <a:headEnd/>
            <a:tailEnd/>
          </a:ln>
          <a:effectLst/>
        </p:spPr>
        <p:txBody>
          <a:bodyPr wrap="none" anchor="ctr"/>
          <a:lstStyle/>
          <a:p>
            <a:endParaRPr lang="en-US"/>
          </a:p>
        </p:txBody>
      </p:sp>
      <p:sp>
        <p:nvSpPr>
          <p:cNvPr id="376848" name="Line 16"/>
          <p:cNvSpPr>
            <a:spLocks noChangeShapeType="1"/>
          </p:cNvSpPr>
          <p:nvPr/>
        </p:nvSpPr>
        <p:spPr bwMode="auto">
          <a:xfrm flipV="1">
            <a:off x="5943600" y="908050"/>
            <a:ext cx="0" cy="850900"/>
          </a:xfrm>
          <a:prstGeom prst="line">
            <a:avLst/>
          </a:prstGeom>
          <a:noFill/>
          <a:ln w="28575">
            <a:solidFill>
              <a:schemeClr val="tx1"/>
            </a:solidFill>
            <a:round/>
            <a:headEnd/>
            <a:tailEnd/>
          </a:ln>
          <a:effectLst/>
        </p:spPr>
        <p:txBody>
          <a:bodyPr wrap="none" anchor="ctr"/>
          <a:lstStyle/>
          <a:p>
            <a:endParaRPr lang="en-US"/>
          </a:p>
        </p:txBody>
      </p:sp>
      <p:sp>
        <p:nvSpPr>
          <p:cNvPr id="376849" name="Line 17"/>
          <p:cNvSpPr>
            <a:spLocks noChangeShapeType="1"/>
          </p:cNvSpPr>
          <p:nvPr/>
        </p:nvSpPr>
        <p:spPr bwMode="auto">
          <a:xfrm flipV="1">
            <a:off x="3200400" y="908050"/>
            <a:ext cx="0" cy="1079500"/>
          </a:xfrm>
          <a:prstGeom prst="line">
            <a:avLst/>
          </a:prstGeom>
          <a:noFill/>
          <a:ln w="28575">
            <a:solidFill>
              <a:schemeClr val="tx1"/>
            </a:solidFill>
            <a:round/>
            <a:headEnd/>
            <a:tailEnd/>
          </a:ln>
          <a:effectLst/>
        </p:spPr>
        <p:txBody>
          <a:bodyPr wrap="none" anchor="ctr"/>
          <a:lstStyle/>
          <a:p>
            <a:endParaRPr lang="en-US"/>
          </a:p>
        </p:txBody>
      </p:sp>
      <p:sp>
        <p:nvSpPr>
          <p:cNvPr id="376850" name="Line 18"/>
          <p:cNvSpPr>
            <a:spLocks noChangeShapeType="1"/>
          </p:cNvSpPr>
          <p:nvPr/>
        </p:nvSpPr>
        <p:spPr bwMode="auto">
          <a:xfrm flipV="1">
            <a:off x="3200400" y="5022850"/>
            <a:ext cx="0" cy="927100"/>
          </a:xfrm>
          <a:prstGeom prst="line">
            <a:avLst/>
          </a:prstGeom>
          <a:noFill/>
          <a:ln w="28575">
            <a:solidFill>
              <a:schemeClr val="tx1"/>
            </a:solidFill>
            <a:round/>
            <a:headEnd/>
            <a:tailEnd/>
          </a:ln>
          <a:effectLst/>
        </p:spPr>
        <p:txBody>
          <a:bodyPr wrap="none" anchor="ctr"/>
          <a:lstStyle/>
          <a:p>
            <a:endParaRPr lang="en-US"/>
          </a:p>
        </p:txBody>
      </p:sp>
      <p:sp>
        <p:nvSpPr>
          <p:cNvPr id="376851" name="Line 19"/>
          <p:cNvSpPr>
            <a:spLocks noChangeShapeType="1"/>
          </p:cNvSpPr>
          <p:nvPr/>
        </p:nvSpPr>
        <p:spPr bwMode="auto">
          <a:xfrm flipV="1">
            <a:off x="5943600" y="5022850"/>
            <a:ext cx="0" cy="1003300"/>
          </a:xfrm>
          <a:prstGeom prst="line">
            <a:avLst/>
          </a:prstGeom>
          <a:noFill/>
          <a:ln w="28575">
            <a:solidFill>
              <a:schemeClr val="tx1"/>
            </a:solidFill>
            <a:round/>
            <a:headEnd/>
            <a:tailEnd/>
          </a:ln>
          <a:effectLst/>
        </p:spPr>
        <p:txBody>
          <a:bodyPr wrap="none" anchor="ctr"/>
          <a:lstStyle/>
          <a:p>
            <a:endParaRPr lang="en-US"/>
          </a:p>
        </p:txBody>
      </p:sp>
      <p:sp>
        <p:nvSpPr>
          <p:cNvPr id="376852" name="Line 20"/>
          <p:cNvSpPr>
            <a:spLocks noChangeShapeType="1"/>
          </p:cNvSpPr>
          <p:nvPr/>
        </p:nvSpPr>
        <p:spPr bwMode="auto">
          <a:xfrm flipV="1">
            <a:off x="5943600" y="1365250"/>
            <a:ext cx="0" cy="469900"/>
          </a:xfrm>
          <a:prstGeom prst="line">
            <a:avLst/>
          </a:prstGeom>
          <a:noFill/>
          <a:ln w="12700">
            <a:solidFill>
              <a:schemeClr val="tx1"/>
            </a:solidFill>
            <a:round/>
            <a:headEnd/>
            <a:tailEnd/>
          </a:ln>
          <a:effectLst/>
        </p:spPr>
        <p:txBody>
          <a:bodyPr wrap="none" anchor="ctr"/>
          <a:lstStyle/>
          <a:p>
            <a:endParaRPr lang="en-US"/>
          </a:p>
        </p:txBody>
      </p:sp>
      <p:sp>
        <p:nvSpPr>
          <p:cNvPr id="376853" name="Rectangle 21"/>
          <p:cNvSpPr>
            <a:spLocks noChangeArrowheads="1"/>
          </p:cNvSpPr>
          <p:nvPr/>
        </p:nvSpPr>
        <p:spPr bwMode="auto">
          <a:xfrm>
            <a:off x="4273550" y="311150"/>
            <a:ext cx="596900" cy="1397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76854" name="Line 22"/>
          <p:cNvSpPr>
            <a:spLocks noChangeShapeType="1"/>
          </p:cNvSpPr>
          <p:nvPr/>
        </p:nvSpPr>
        <p:spPr bwMode="auto">
          <a:xfrm flipV="1">
            <a:off x="4114800" y="-6350"/>
            <a:ext cx="0" cy="850900"/>
          </a:xfrm>
          <a:prstGeom prst="line">
            <a:avLst/>
          </a:prstGeom>
          <a:noFill/>
          <a:ln w="12700">
            <a:solidFill>
              <a:schemeClr val="tx1"/>
            </a:solidFill>
            <a:round/>
            <a:headEnd/>
            <a:tailEnd/>
          </a:ln>
          <a:effectLst/>
        </p:spPr>
        <p:txBody>
          <a:bodyPr wrap="none" anchor="ctr"/>
          <a:lstStyle/>
          <a:p>
            <a:endParaRPr lang="en-US"/>
          </a:p>
        </p:txBody>
      </p:sp>
      <p:sp>
        <p:nvSpPr>
          <p:cNvPr id="376855" name="Line 23"/>
          <p:cNvSpPr>
            <a:spLocks noChangeShapeType="1"/>
          </p:cNvSpPr>
          <p:nvPr/>
        </p:nvSpPr>
        <p:spPr bwMode="auto">
          <a:xfrm flipV="1">
            <a:off x="5029200" y="-6350"/>
            <a:ext cx="0" cy="850900"/>
          </a:xfrm>
          <a:prstGeom prst="line">
            <a:avLst/>
          </a:prstGeom>
          <a:noFill/>
          <a:ln w="12700">
            <a:solidFill>
              <a:schemeClr val="tx1"/>
            </a:solidFill>
            <a:round/>
            <a:headEnd/>
            <a:tailEnd/>
          </a:ln>
          <a:effectLst/>
        </p:spPr>
        <p:txBody>
          <a:bodyPr wrap="none" anchor="ctr"/>
          <a:lstStyle/>
          <a:p>
            <a:endParaRPr lang="en-US"/>
          </a:p>
        </p:txBody>
      </p:sp>
      <p:sp>
        <p:nvSpPr>
          <p:cNvPr id="376856" name="Rectangle 24"/>
          <p:cNvSpPr>
            <a:spLocks noChangeArrowheads="1"/>
          </p:cNvSpPr>
          <p:nvPr/>
        </p:nvSpPr>
        <p:spPr bwMode="auto">
          <a:xfrm>
            <a:off x="2216150" y="387350"/>
            <a:ext cx="1358900" cy="635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76857" name="Rectangle 25"/>
          <p:cNvSpPr>
            <a:spLocks noChangeArrowheads="1"/>
          </p:cNvSpPr>
          <p:nvPr/>
        </p:nvSpPr>
        <p:spPr bwMode="auto">
          <a:xfrm>
            <a:off x="5480050" y="387350"/>
            <a:ext cx="1587500" cy="635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76858" name="Line 26"/>
          <p:cNvSpPr>
            <a:spLocks noChangeShapeType="1"/>
          </p:cNvSpPr>
          <p:nvPr/>
        </p:nvSpPr>
        <p:spPr bwMode="auto">
          <a:xfrm flipV="1">
            <a:off x="2667000" y="527050"/>
            <a:ext cx="0" cy="317500"/>
          </a:xfrm>
          <a:prstGeom prst="line">
            <a:avLst/>
          </a:prstGeom>
          <a:noFill/>
          <a:ln w="12700">
            <a:solidFill>
              <a:schemeClr val="tx1"/>
            </a:solidFill>
            <a:round/>
            <a:headEnd/>
            <a:tailEnd/>
          </a:ln>
          <a:effectLst/>
        </p:spPr>
        <p:txBody>
          <a:bodyPr wrap="none" anchor="ctr"/>
          <a:lstStyle/>
          <a:p>
            <a:endParaRPr lang="en-US"/>
          </a:p>
        </p:txBody>
      </p:sp>
      <p:sp>
        <p:nvSpPr>
          <p:cNvPr id="376859" name="Line 27"/>
          <p:cNvSpPr>
            <a:spLocks noChangeShapeType="1"/>
          </p:cNvSpPr>
          <p:nvPr/>
        </p:nvSpPr>
        <p:spPr bwMode="auto">
          <a:xfrm flipV="1">
            <a:off x="6553200" y="527050"/>
            <a:ext cx="0" cy="317500"/>
          </a:xfrm>
          <a:prstGeom prst="line">
            <a:avLst/>
          </a:prstGeom>
          <a:noFill/>
          <a:ln w="12700">
            <a:solidFill>
              <a:schemeClr val="tx1"/>
            </a:solidFill>
            <a:round/>
            <a:headEnd/>
            <a:tailEnd/>
          </a:ln>
          <a:effectLst/>
        </p:spPr>
        <p:txBody>
          <a:bodyPr wrap="none" anchor="ctr"/>
          <a:lstStyle/>
          <a:p>
            <a:endParaRPr lang="en-US"/>
          </a:p>
        </p:txBody>
      </p:sp>
      <p:sp>
        <p:nvSpPr>
          <p:cNvPr id="376860" name="Line 28"/>
          <p:cNvSpPr>
            <a:spLocks noChangeShapeType="1"/>
          </p:cNvSpPr>
          <p:nvPr/>
        </p:nvSpPr>
        <p:spPr bwMode="auto">
          <a:xfrm flipV="1">
            <a:off x="4572000" y="831850"/>
            <a:ext cx="0" cy="5194300"/>
          </a:xfrm>
          <a:prstGeom prst="line">
            <a:avLst/>
          </a:prstGeom>
          <a:noFill/>
          <a:ln w="28575">
            <a:solidFill>
              <a:schemeClr val="tx1"/>
            </a:solidFill>
            <a:round/>
            <a:headEnd/>
            <a:tailEnd/>
          </a:ln>
          <a:effectLst/>
        </p:spPr>
        <p:txBody>
          <a:bodyPr wrap="none" anchor="ctr"/>
          <a:lstStyle/>
          <a:p>
            <a:endParaRPr lang="en-US"/>
          </a:p>
        </p:txBody>
      </p:sp>
      <p:sp>
        <p:nvSpPr>
          <p:cNvPr id="376861" name="Rectangle 29"/>
          <p:cNvSpPr>
            <a:spLocks noChangeArrowheads="1"/>
          </p:cNvSpPr>
          <p:nvPr/>
        </p:nvSpPr>
        <p:spPr bwMode="auto">
          <a:xfrm>
            <a:off x="669925" y="2011363"/>
            <a:ext cx="2243138" cy="1006475"/>
          </a:xfrm>
          <a:prstGeom prst="rect">
            <a:avLst/>
          </a:prstGeom>
          <a:noFill/>
          <a:ln w="12700">
            <a:noFill/>
            <a:miter lim="800000"/>
            <a:headEnd/>
            <a:tailEnd/>
          </a:ln>
          <a:effectLst/>
        </p:spPr>
        <p:txBody>
          <a:bodyPr wrap="none" anchor="ctr"/>
          <a:lstStyle/>
          <a:p>
            <a:endParaRPr lang="en-US"/>
          </a:p>
        </p:txBody>
      </p:sp>
      <p:sp>
        <p:nvSpPr>
          <p:cNvPr id="376862" name="Rectangle 30"/>
          <p:cNvSpPr>
            <a:spLocks noChangeArrowheads="1"/>
          </p:cNvSpPr>
          <p:nvPr/>
        </p:nvSpPr>
        <p:spPr bwMode="auto">
          <a:xfrm>
            <a:off x="2743200" y="1447800"/>
            <a:ext cx="581025" cy="396875"/>
          </a:xfrm>
          <a:prstGeom prst="rect">
            <a:avLst/>
          </a:prstGeom>
          <a:noFill/>
          <a:ln w="12700">
            <a:noFill/>
            <a:miter lim="800000"/>
            <a:headEnd/>
            <a:tailEnd/>
          </a:ln>
          <a:effectLst/>
        </p:spPr>
        <p:txBody>
          <a:bodyPr wrap="none" anchor="ctr"/>
          <a:lstStyle/>
          <a:p>
            <a:endParaRPr lang="en-US"/>
          </a:p>
        </p:txBody>
      </p:sp>
      <p:sp>
        <p:nvSpPr>
          <p:cNvPr id="376863" name="Rectangle 31"/>
          <p:cNvSpPr>
            <a:spLocks noChangeArrowheads="1"/>
          </p:cNvSpPr>
          <p:nvPr/>
        </p:nvSpPr>
        <p:spPr bwMode="auto">
          <a:xfrm>
            <a:off x="4098925" y="3230563"/>
            <a:ext cx="354013" cy="396875"/>
          </a:xfrm>
          <a:prstGeom prst="rect">
            <a:avLst/>
          </a:prstGeom>
          <a:noFill/>
          <a:ln w="12700">
            <a:noFill/>
            <a:miter lim="800000"/>
            <a:headEnd/>
            <a:tailEnd/>
          </a:ln>
          <a:effectLst/>
        </p:spPr>
        <p:txBody>
          <a:bodyPr wrap="none" anchor="ctr"/>
          <a:lstStyle/>
          <a:p>
            <a:endParaRPr lang="en-US"/>
          </a:p>
        </p:txBody>
      </p:sp>
      <p:sp>
        <p:nvSpPr>
          <p:cNvPr id="376864" name="Rectangle 32"/>
          <p:cNvSpPr>
            <a:spLocks noChangeArrowheads="1"/>
          </p:cNvSpPr>
          <p:nvPr/>
        </p:nvSpPr>
        <p:spPr bwMode="auto">
          <a:xfrm>
            <a:off x="6765925" y="6430963"/>
            <a:ext cx="995363" cy="396875"/>
          </a:xfrm>
          <a:prstGeom prst="rect">
            <a:avLst/>
          </a:prstGeom>
          <a:noFill/>
          <a:ln w="12700">
            <a:noFill/>
            <a:miter lim="800000"/>
            <a:headEnd/>
            <a:tailEnd/>
          </a:ln>
          <a:effectLst/>
        </p:spPr>
        <p:txBody>
          <a:bodyPr wrap="none" anchor="ctr"/>
          <a:lstStyle/>
          <a:p>
            <a:endParaRPr lang="en-US"/>
          </a:p>
        </p:txBody>
      </p:sp>
      <p:sp>
        <p:nvSpPr>
          <p:cNvPr id="376865" name="Rectangle 33"/>
          <p:cNvSpPr>
            <a:spLocks noChangeArrowheads="1"/>
          </p:cNvSpPr>
          <p:nvPr/>
        </p:nvSpPr>
        <p:spPr bwMode="auto">
          <a:xfrm>
            <a:off x="2805113" y="504825"/>
            <a:ext cx="619125" cy="271463"/>
          </a:xfrm>
          <a:prstGeom prst="rect">
            <a:avLst/>
          </a:prstGeom>
          <a:noFill/>
          <a:ln w="12700">
            <a:noFill/>
            <a:miter lim="800000"/>
            <a:headEnd/>
            <a:tailEnd/>
          </a:ln>
          <a:effectLst/>
        </p:spPr>
        <p:txBody>
          <a:bodyPr wrap="none" lIns="90488" tIns="44450" rIns="90488" bIns="44450">
            <a:spAutoFit/>
          </a:bodyPr>
          <a:lstStyle/>
          <a:p>
            <a:r>
              <a:rPr lang="en-US" sz="1200"/>
              <a:t>XXXX</a:t>
            </a:r>
          </a:p>
        </p:txBody>
      </p:sp>
      <p:sp>
        <p:nvSpPr>
          <p:cNvPr id="376866" name="Rectangle 34"/>
          <p:cNvSpPr>
            <a:spLocks noChangeArrowheads="1"/>
          </p:cNvSpPr>
          <p:nvPr/>
        </p:nvSpPr>
        <p:spPr bwMode="auto">
          <a:xfrm>
            <a:off x="5549900" y="533400"/>
            <a:ext cx="619125" cy="271463"/>
          </a:xfrm>
          <a:prstGeom prst="rect">
            <a:avLst/>
          </a:prstGeom>
          <a:noFill/>
          <a:ln w="12700">
            <a:noFill/>
            <a:miter lim="800000"/>
            <a:headEnd/>
            <a:tailEnd/>
          </a:ln>
          <a:effectLst/>
        </p:spPr>
        <p:txBody>
          <a:bodyPr wrap="none" lIns="90488" tIns="44450" rIns="90488" bIns="44450">
            <a:spAutoFit/>
          </a:bodyPr>
          <a:lstStyle/>
          <a:p>
            <a:r>
              <a:rPr lang="en-US" sz="1200"/>
              <a:t>OOOO</a:t>
            </a:r>
          </a:p>
        </p:txBody>
      </p:sp>
      <p:sp>
        <p:nvSpPr>
          <p:cNvPr id="376867" name="Rectangle 35"/>
          <p:cNvSpPr>
            <a:spLocks noChangeArrowheads="1"/>
          </p:cNvSpPr>
          <p:nvPr/>
        </p:nvSpPr>
        <p:spPr bwMode="auto">
          <a:xfrm>
            <a:off x="2422525" y="1341438"/>
            <a:ext cx="404813" cy="274637"/>
          </a:xfrm>
          <a:prstGeom prst="rect">
            <a:avLst/>
          </a:prstGeom>
          <a:noFill/>
          <a:ln w="12700">
            <a:noFill/>
            <a:miter lim="800000"/>
            <a:headEnd/>
            <a:tailEnd/>
          </a:ln>
          <a:effectLst/>
        </p:spPr>
        <p:txBody>
          <a:bodyPr wrap="none" anchor="ctr"/>
          <a:lstStyle/>
          <a:p>
            <a:endParaRPr lang="en-US"/>
          </a:p>
        </p:txBody>
      </p:sp>
      <p:sp>
        <p:nvSpPr>
          <p:cNvPr id="376868" name="Rectangle 36"/>
          <p:cNvSpPr>
            <a:spLocks noChangeArrowheads="1"/>
          </p:cNvSpPr>
          <p:nvPr/>
        </p:nvSpPr>
        <p:spPr bwMode="auto">
          <a:xfrm>
            <a:off x="6384925" y="1189038"/>
            <a:ext cx="404813" cy="274637"/>
          </a:xfrm>
          <a:prstGeom prst="rect">
            <a:avLst/>
          </a:prstGeom>
          <a:noFill/>
          <a:ln w="12700">
            <a:noFill/>
            <a:miter lim="800000"/>
            <a:headEnd/>
            <a:tailEnd/>
          </a:ln>
          <a:effectLst/>
        </p:spPr>
        <p:txBody>
          <a:bodyPr wrap="none" anchor="ctr"/>
          <a:lstStyle/>
          <a:p>
            <a:endParaRPr lang="en-US"/>
          </a:p>
        </p:txBody>
      </p:sp>
      <p:sp>
        <p:nvSpPr>
          <p:cNvPr id="376869" name="Line 37"/>
          <p:cNvSpPr>
            <a:spLocks noChangeShapeType="1"/>
          </p:cNvSpPr>
          <p:nvPr/>
        </p:nvSpPr>
        <p:spPr bwMode="auto">
          <a:xfrm flipH="1">
            <a:off x="527050" y="5105400"/>
            <a:ext cx="2679700" cy="0"/>
          </a:xfrm>
          <a:prstGeom prst="line">
            <a:avLst/>
          </a:prstGeom>
          <a:noFill/>
          <a:ln w="28575">
            <a:solidFill>
              <a:schemeClr val="tx1"/>
            </a:solidFill>
            <a:round/>
            <a:headEnd/>
            <a:tailEnd/>
          </a:ln>
          <a:effectLst/>
        </p:spPr>
        <p:txBody>
          <a:bodyPr wrap="none" anchor="ctr"/>
          <a:lstStyle/>
          <a:p>
            <a:endParaRPr lang="en-US"/>
          </a:p>
        </p:txBody>
      </p:sp>
      <p:sp>
        <p:nvSpPr>
          <p:cNvPr id="376870" name="Rectangle 38"/>
          <p:cNvSpPr>
            <a:spLocks noChangeArrowheads="1"/>
          </p:cNvSpPr>
          <p:nvPr/>
        </p:nvSpPr>
        <p:spPr bwMode="auto">
          <a:xfrm>
            <a:off x="6157913" y="6051550"/>
            <a:ext cx="180975" cy="393700"/>
          </a:xfrm>
          <a:prstGeom prst="rect">
            <a:avLst/>
          </a:prstGeom>
          <a:noFill/>
          <a:ln w="12700">
            <a:noFill/>
            <a:miter lim="800000"/>
            <a:headEnd/>
            <a:tailEnd/>
          </a:ln>
          <a:effectLst/>
        </p:spPr>
        <p:txBody>
          <a:bodyPr wrap="none" lIns="90488" tIns="44450" rIns="90488" bIns="44450">
            <a:spAutoFit/>
          </a:bodyPr>
          <a:lstStyle/>
          <a:p>
            <a:endParaRPr lang="en-US" sz="2000" b="1"/>
          </a:p>
        </p:txBody>
      </p:sp>
      <p:sp>
        <p:nvSpPr>
          <p:cNvPr id="376871" name="Rectangle 39"/>
          <p:cNvSpPr>
            <a:spLocks noChangeArrowheads="1"/>
          </p:cNvSpPr>
          <p:nvPr/>
        </p:nvSpPr>
        <p:spPr bwMode="auto">
          <a:xfrm rot="16140000">
            <a:off x="8707437" y="5595938"/>
            <a:ext cx="180975" cy="241300"/>
          </a:xfrm>
          <a:prstGeom prst="rect">
            <a:avLst/>
          </a:prstGeom>
          <a:noFill/>
          <a:ln w="12700">
            <a:noFill/>
            <a:miter lim="800000"/>
            <a:headEnd/>
            <a:tailEnd/>
          </a:ln>
          <a:effectLst/>
        </p:spPr>
        <p:txBody>
          <a:bodyPr wrap="none" lIns="90488" tIns="44450" rIns="90488" bIns="44450">
            <a:spAutoFit/>
          </a:bodyPr>
          <a:lstStyle/>
          <a:p>
            <a:endParaRPr lang="en-US" sz="1000"/>
          </a:p>
        </p:txBody>
      </p:sp>
      <p:sp>
        <p:nvSpPr>
          <p:cNvPr id="376872" name="Rectangle 40"/>
          <p:cNvSpPr>
            <a:spLocks noChangeArrowheads="1"/>
          </p:cNvSpPr>
          <p:nvPr/>
        </p:nvSpPr>
        <p:spPr bwMode="auto">
          <a:xfrm>
            <a:off x="2347913" y="6196013"/>
            <a:ext cx="180975" cy="301625"/>
          </a:xfrm>
          <a:prstGeom prst="rect">
            <a:avLst/>
          </a:prstGeom>
          <a:noFill/>
          <a:ln w="12700">
            <a:noFill/>
            <a:miter lim="800000"/>
            <a:headEnd/>
            <a:tailEnd/>
          </a:ln>
          <a:effectLst/>
        </p:spPr>
        <p:txBody>
          <a:bodyPr wrap="none" lIns="90488" tIns="44450" rIns="90488" bIns="44450">
            <a:spAutoFit/>
          </a:bodyPr>
          <a:lstStyle/>
          <a:p>
            <a:endParaRPr lang="en-US"/>
          </a:p>
        </p:txBody>
      </p:sp>
      <p:sp>
        <p:nvSpPr>
          <p:cNvPr id="376873" name="Rectangle 41"/>
          <p:cNvSpPr>
            <a:spLocks noChangeArrowheads="1"/>
          </p:cNvSpPr>
          <p:nvPr/>
        </p:nvSpPr>
        <p:spPr bwMode="auto">
          <a:xfrm>
            <a:off x="4495800" y="3276600"/>
            <a:ext cx="152400" cy="1524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76874" name="Line 42"/>
          <p:cNvSpPr>
            <a:spLocks noChangeShapeType="1"/>
          </p:cNvSpPr>
          <p:nvPr/>
        </p:nvSpPr>
        <p:spPr bwMode="auto">
          <a:xfrm>
            <a:off x="7543800" y="3657600"/>
            <a:ext cx="0" cy="2209800"/>
          </a:xfrm>
          <a:prstGeom prst="line">
            <a:avLst/>
          </a:prstGeom>
          <a:noFill/>
          <a:ln w="12700" cap="rnd">
            <a:solidFill>
              <a:schemeClr val="tx1"/>
            </a:solidFill>
            <a:prstDash val="sysDot"/>
            <a:round/>
            <a:headEnd/>
            <a:tailEnd/>
          </a:ln>
          <a:effectLst/>
        </p:spPr>
        <p:txBody>
          <a:bodyPr/>
          <a:lstStyle/>
          <a:p>
            <a:endParaRPr lang="en-US"/>
          </a:p>
        </p:txBody>
      </p:sp>
      <p:sp>
        <p:nvSpPr>
          <p:cNvPr id="376875" name="Line 43"/>
          <p:cNvSpPr>
            <a:spLocks noChangeShapeType="1"/>
          </p:cNvSpPr>
          <p:nvPr/>
        </p:nvSpPr>
        <p:spPr bwMode="auto">
          <a:xfrm>
            <a:off x="7543800" y="990600"/>
            <a:ext cx="0" cy="2209800"/>
          </a:xfrm>
          <a:prstGeom prst="line">
            <a:avLst/>
          </a:prstGeom>
          <a:noFill/>
          <a:ln w="12700" cap="rnd">
            <a:solidFill>
              <a:schemeClr val="tx1"/>
            </a:solidFill>
            <a:prstDash val="sysDot"/>
            <a:round/>
            <a:headEnd/>
            <a:tailEnd/>
          </a:ln>
          <a:effectLst/>
        </p:spPr>
        <p:txBody>
          <a:bodyPr/>
          <a:lstStyle/>
          <a:p>
            <a:endParaRPr lang="en-US"/>
          </a:p>
        </p:txBody>
      </p:sp>
      <p:sp>
        <p:nvSpPr>
          <p:cNvPr id="376876" name="Line 44"/>
          <p:cNvSpPr>
            <a:spLocks noChangeShapeType="1"/>
          </p:cNvSpPr>
          <p:nvPr/>
        </p:nvSpPr>
        <p:spPr bwMode="auto">
          <a:xfrm>
            <a:off x="1600200" y="3657600"/>
            <a:ext cx="0" cy="2209800"/>
          </a:xfrm>
          <a:prstGeom prst="line">
            <a:avLst/>
          </a:prstGeom>
          <a:noFill/>
          <a:ln w="12700" cap="rnd">
            <a:solidFill>
              <a:schemeClr val="tx1"/>
            </a:solidFill>
            <a:prstDash val="sysDot"/>
            <a:round/>
            <a:headEnd/>
            <a:tailEnd/>
          </a:ln>
          <a:effectLst/>
        </p:spPr>
        <p:txBody>
          <a:bodyPr/>
          <a:lstStyle/>
          <a:p>
            <a:endParaRPr lang="en-US"/>
          </a:p>
        </p:txBody>
      </p:sp>
      <p:sp>
        <p:nvSpPr>
          <p:cNvPr id="376877" name="Line 45"/>
          <p:cNvSpPr>
            <a:spLocks noChangeShapeType="1"/>
          </p:cNvSpPr>
          <p:nvPr/>
        </p:nvSpPr>
        <p:spPr bwMode="auto">
          <a:xfrm>
            <a:off x="1600200" y="914400"/>
            <a:ext cx="0" cy="2209800"/>
          </a:xfrm>
          <a:prstGeom prst="line">
            <a:avLst/>
          </a:prstGeom>
          <a:noFill/>
          <a:ln w="12700" cap="rnd">
            <a:solidFill>
              <a:schemeClr val="tx1"/>
            </a:solidFill>
            <a:prstDash val="sysDot"/>
            <a:round/>
            <a:headEnd/>
            <a:tailEnd/>
          </a:ln>
          <a:effectLst/>
        </p:spPr>
        <p:txBody>
          <a:bodyPr/>
          <a:lstStyle/>
          <a:p>
            <a:endParaRPr lang="en-US"/>
          </a:p>
        </p:txBody>
      </p:sp>
      <p:pic>
        <p:nvPicPr>
          <p:cNvPr id="376878" name="Picture 46" descr="Lacrosse Player Royalty Free Stock Vector Art Illustration"/>
          <p:cNvPicPr>
            <a:picLocks noChangeAspect="1" noChangeArrowheads="1"/>
          </p:cNvPicPr>
          <p:nvPr/>
        </p:nvPicPr>
        <p:blipFill>
          <a:blip r:embed="rId2" cstate="print"/>
          <a:srcRect/>
          <a:stretch>
            <a:fillRect/>
          </a:stretch>
        </p:blipFill>
        <p:spPr bwMode="auto">
          <a:xfrm>
            <a:off x="4191000" y="1905000"/>
            <a:ext cx="347663" cy="461963"/>
          </a:xfrm>
          <a:prstGeom prst="rect">
            <a:avLst/>
          </a:prstGeom>
          <a:noFill/>
          <a:ln w="38100">
            <a:solidFill>
              <a:schemeClr val="hlink"/>
            </a:solidFill>
            <a:miter lim="800000"/>
            <a:headEnd/>
            <a:tailEnd/>
          </a:ln>
        </p:spPr>
      </p:pic>
      <p:sp>
        <p:nvSpPr>
          <p:cNvPr id="376879" name="Oval 47"/>
          <p:cNvSpPr>
            <a:spLocks noChangeArrowheads="1"/>
          </p:cNvSpPr>
          <p:nvPr/>
        </p:nvSpPr>
        <p:spPr bwMode="auto">
          <a:xfrm>
            <a:off x="1377950" y="3244850"/>
            <a:ext cx="368300" cy="368300"/>
          </a:xfrm>
          <a:prstGeom prst="ellipse">
            <a:avLst/>
          </a:prstGeom>
          <a:solidFill>
            <a:schemeClr val="accent1"/>
          </a:solidFill>
          <a:ln w="12700">
            <a:solidFill>
              <a:schemeClr val="tx1"/>
            </a:solidFill>
            <a:round/>
            <a:headEnd/>
            <a:tailEnd/>
          </a:ln>
          <a:effectLst/>
        </p:spPr>
        <p:txBody>
          <a:bodyPr wrap="none" anchor="ctr"/>
          <a:lstStyle/>
          <a:p>
            <a:endParaRPr lang="en-US"/>
          </a:p>
        </p:txBody>
      </p:sp>
      <p:pic>
        <p:nvPicPr>
          <p:cNvPr id="376880" name="Picture 48" descr="istockphoto_8914948-lacrosse-player"/>
          <p:cNvPicPr>
            <a:picLocks noChangeAspect="1" noChangeArrowheads="1"/>
          </p:cNvPicPr>
          <p:nvPr/>
        </p:nvPicPr>
        <p:blipFill>
          <a:blip r:embed="rId3" cstate="print"/>
          <a:srcRect/>
          <a:stretch>
            <a:fillRect/>
          </a:stretch>
        </p:blipFill>
        <p:spPr bwMode="auto">
          <a:xfrm>
            <a:off x="6019800" y="4267200"/>
            <a:ext cx="328613" cy="452438"/>
          </a:xfrm>
          <a:prstGeom prst="rect">
            <a:avLst/>
          </a:prstGeom>
          <a:noFill/>
          <a:ln w="38100">
            <a:solidFill>
              <a:srgbClr val="0033CC"/>
            </a:solidFill>
            <a:miter lim="800000"/>
            <a:headEnd/>
            <a:tailEnd/>
          </a:ln>
        </p:spPr>
      </p:pic>
      <p:sp>
        <p:nvSpPr>
          <p:cNvPr id="376881" name="AutoShape 49"/>
          <p:cNvSpPr>
            <a:spLocks noChangeArrowheads="1"/>
          </p:cNvSpPr>
          <p:nvPr/>
        </p:nvSpPr>
        <p:spPr bwMode="auto">
          <a:xfrm>
            <a:off x="7543800" y="3429000"/>
            <a:ext cx="76200" cy="762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hlink"/>
          </a:solidFill>
          <a:ln w="12700">
            <a:solidFill>
              <a:srgbClr val="FF0000"/>
            </a:solidFill>
            <a:round/>
            <a:headEnd/>
            <a:tailEnd/>
          </a:ln>
          <a:effectLst/>
        </p:spPr>
        <p:txBody>
          <a:bodyPr wrap="none" anchor="ctr"/>
          <a:lstStyle/>
          <a:p>
            <a:endParaRPr lang="en-US"/>
          </a:p>
        </p:txBody>
      </p:sp>
      <p:pic>
        <p:nvPicPr>
          <p:cNvPr id="376882" name="Picture 50" descr="istockphoto_8914948-lacrosse-player"/>
          <p:cNvPicPr>
            <a:picLocks noChangeAspect="1" noChangeArrowheads="1"/>
          </p:cNvPicPr>
          <p:nvPr/>
        </p:nvPicPr>
        <p:blipFill>
          <a:blip r:embed="rId3" cstate="print"/>
          <a:srcRect/>
          <a:stretch>
            <a:fillRect/>
          </a:stretch>
        </p:blipFill>
        <p:spPr bwMode="auto">
          <a:xfrm>
            <a:off x="6019800" y="1219200"/>
            <a:ext cx="328613" cy="452438"/>
          </a:xfrm>
          <a:prstGeom prst="rect">
            <a:avLst/>
          </a:prstGeom>
          <a:noFill/>
          <a:ln w="38100">
            <a:solidFill>
              <a:srgbClr val="0033CC"/>
            </a:solidFill>
            <a:miter lim="800000"/>
            <a:headEnd/>
            <a:tailEnd/>
          </a:ln>
        </p:spPr>
      </p:pic>
      <p:sp>
        <p:nvSpPr>
          <p:cNvPr id="376883" name="Text Box 51"/>
          <p:cNvSpPr txBox="1">
            <a:spLocks noChangeArrowheads="1"/>
          </p:cNvSpPr>
          <p:nvPr/>
        </p:nvSpPr>
        <p:spPr bwMode="auto">
          <a:xfrm>
            <a:off x="7315200" y="3352800"/>
            <a:ext cx="533400" cy="336550"/>
          </a:xfrm>
          <a:prstGeom prst="rect">
            <a:avLst/>
          </a:prstGeom>
          <a:noFill/>
          <a:ln w="12700">
            <a:noFill/>
            <a:miter lim="800000"/>
            <a:headEnd/>
            <a:tailEnd/>
          </a:ln>
          <a:effectLst/>
        </p:spPr>
        <p:txBody>
          <a:bodyPr>
            <a:spAutoFit/>
          </a:bodyPr>
          <a:lstStyle/>
          <a:p>
            <a:pPr>
              <a:spcBef>
                <a:spcPct val="50000"/>
              </a:spcBef>
            </a:pPr>
            <a:r>
              <a:rPr lang="en-US" sz="1600" b="1">
                <a:solidFill>
                  <a:srgbClr val="0033CC"/>
                </a:solidFill>
              </a:rPr>
              <a:t>G</a:t>
            </a:r>
          </a:p>
        </p:txBody>
      </p:sp>
      <p:sp>
        <p:nvSpPr>
          <p:cNvPr id="376884" name="Text Box 52"/>
          <p:cNvSpPr txBox="1">
            <a:spLocks noChangeArrowheads="1"/>
          </p:cNvSpPr>
          <p:nvPr/>
        </p:nvSpPr>
        <p:spPr bwMode="auto">
          <a:xfrm>
            <a:off x="1447800" y="3200400"/>
            <a:ext cx="533400" cy="366713"/>
          </a:xfrm>
          <a:prstGeom prst="rect">
            <a:avLst/>
          </a:prstGeom>
          <a:noFill/>
          <a:ln w="12700">
            <a:noFill/>
            <a:miter lim="800000"/>
            <a:headEnd/>
            <a:tailEnd/>
          </a:ln>
          <a:effectLst/>
        </p:spPr>
        <p:txBody>
          <a:bodyPr>
            <a:spAutoFit/>
          </a:bodyPr>
          <a:lstStyle/>
          <a:p>
            <a:pPr>
              <a:spcBef>
                <a:spcPct val="50000"/>
              </a:spcBef>
            </a:pPr>
            <a:r>
              <a:rPr lang="en-US" sz="1800" b="1">
                <a:solidFill>
                  <a:srgbClr val="990000"/>
                </a:solidFill>
              </a:rPr>
              <a:t>G</a:t>
            </a:r>
          </a:p>
        </p:txBody>
      </p:sp>
      <p:pic>
        <p:nvPicPr>
          <p:cNvPr id="376885" name="Picture 53" descr="Lacrosse Player Royalty Free Stock Vector Art Illustration"/>
          <p:cNvPicPr>
            <a:picLocks noChangeAspect="1" noChangeArrowheads="1"/>
          </p:cNvPicPr>
          <p:nvPr/>
        </p:nvPicPr>
        <p:blipFill>
          <a:blip r:embed="rId2" cstate="print"/>
          <a:srcRect/>
          <a:stretch>
            <a:fillRect/>
          </a:stretch>
        </p:blipFill>
        <p:spPr bwMode="auto">
          <a:xfrm>
            <a:off x="4191000" y="4414838"/>
            <a:ext cx="347663" cy="461962"/>
          </a:xfrm>
          <a:prstGeom prst="rect">
            <a:avLst/>
          </a:prstGeom>
          <a:noFill/>
          <a:ln w="38100">
            <a:solidFill>
              <a:schemeClr val="hlink"/>
            </a:solidFill>
            <a:miter lim="800000"/>
            <a:headEnd/>
            <a:tailEnd/>
          </a:ln>
        </p:spPr>
      </p:pic>
      <p:pic>
        <p:nvPicPr>
          <p:cNvPr id="376886" name="Picture 54" descr="Lacrosse Player Royalty Free Stock Vector Art Illustration"/>
          <p:cNvPicPr>
            <a:picLocks noChangeAspect="1" noChangeArrowheads="1"/>
          </p:cNvPicPr>
          <p:nvPr/>
        </p:nvPicPr>
        <p:blipFill>
          <a:blip r:embed="rId2" cstate="print"/>
          <a:srcRect/>
          <a:stretch>
            <a:fillRect/>
          </a:stretch>
        </p:blipFill>
        <p:spPr bwMode="auto">
          <a:xfrm>
            <a:off x="4191000" y="3200400"/>
            <a:ext cx="347663" cy="461963"/>
          </a:xfrm>
          <a:prstGeom prst="rect">
            <a:avLst/>
          </a:prstGeom>
          <a:noFill/>
          <a:ln w="38100">
            <a:solidFill>
              <a:schemeClr val="hlink"/>
            </a:solidFill>
            <a:miter lim="800000"/>
            <a:headEnd/>
            <a:tailEnd/>
          </a:ln>
        </p:spPr>
      </p:pic>
      <p:pic>
        <p:nvPicPr>
          <p:cNvPr id="376887" name="Picture 55" descr="Lacrosse Player Royalty Free Stock Vector Art Illustration"/>
          <p:cNvPicPr>
            <a:picLocks noChangeAspect="1" noChangeArrowheads="1"/>
          </p:cNvPicPr>
          <p:nvPr/>
        </p:nvPicPr>
        <p:blipFill>
          <a:blip r:embed="rId2" cstate="print"/>
          <a:srcRect/>
          <a:stretch>
            <a:fillRect/>
          </a:stretch>
        </p:blipFill>
        <p:spPr bwMode="auto">
          <a:xfrm>
            <a:off x="5105400" y="3429000"/>
            <a:ext cx="347663" cy="461963"/>
          </a:xfrm>
          <a:prstGeom prst="rect">
            <a:avLst/>
          </a:prstGeom>
          <a:noFill/>
          <a:ln w="38100">
            <a:solidFill>
              <a:schemeClr val="hlink"/>
            </a:solidFill>
            <a:miter lim="800000"/>
            <a:headEnd/>
            <a:tailEnd/>
          </a:ln>
        </p:spPr>
      </p:pic>
      <p:pic>
        <p:nvPicPr>
          <p:cNvPr id="376888" name="Picture 56" descr="Lacrosse Player Royalty Free Stock Vector Art Illustration"/>
          <p:cNvPicPr>
            <a:picLocks noChangeAspect="1" noChangeArrowheads="1"/>
          </p:cNvPicPr>
          <p:nvPr/>
        </p:nvPicPr>
        <p:blipFill>
          <a:blip r:embed="rId4" cstate="print"/>
          <a:srcRect/>
          <a:stretch>
            <a:fillRect/>
          </a:stretch>
        </p:blipFill>
        <p:spPr bwMode="auto">
          <a:xfrm>
            <a:off x="7391400" y="4495800"/>
            <a:ext cx="347663" cy="461963"/>
          </a:xfrm>
          <a:prstGeom prst="rect">
            <a:avLst/>
          </a:prstGeom>
          <a:noFill/>
          <a:ln w="38100">
            <a:solidFill>
              <a:schemeClr val="hlink"/>
            </a:solidFill>
            <a:miter lim="800000"/>
            <a:headEnd/>
            <a:tailEnd/>
          </a:ln>
        </p:spPr>
      </p:pic>
      <p:pic>
        <p:nvPicPr>
          <p:cNvPr id="376889" name="Picture 57" descr="Lacrosse Player Royalty Free Stock Vector Art Illustration"/>
          <p:cNvPicPr>
            <a:picLocks noChangeAspect="1" noChangeArrowheads="1"/>
          </p:cNvPicPr>
          <p:nvPr/>
        </p:nvPicPr>
        <p:blipFill>
          <a:blip r:embed="rId2" cstate="print"/>
          <a:srcRect/>
          <a:stretch>
            <a:fillRect/>
          </a:stretch>
        </p:blipFill>
        <p:spPr bwMode="auto">
          <a:xfrm>
            <a:off x="5257800" y="2286000"/>
            <a:ext cx="347663" cy="461963"/>
          </a:xfrm>
          <a:prstGeom prst="rect">
            <a:avLst/>
          </a:prstGeom>
          <a:noFill/>
          <a:ln w="38100">
            <a:solidFill>
              <a:schemeClr val="hlink"/>
            </a:solidFill>
            <a:miter lim="800000"/>
            <a:headEnd/>
            <a:tailEnd/>
          </a:ln>
        </p:spPr>
      </p:pic>
      <p:pic>
        <p:nvPicPr>
          <p:cNvPr id="376890" name="Picture 58" descr="Lacrosse Player Royalty Free Stock Vector Art Illustration"/>
          <p:cNvPicPr>
            <a:picLocks noChangeAspect="1" noChangeArrowheads="1"/>
          </p:cNvPicPr>
          <p:nvPr/>
        </p:nvPicPr>
        <p:blipFill>
          <a:blip r:embed="rId2" cstate="print"/>
          <a:srcRect/>
          <a:stretch>
            <a:fillRect/>
          </a:stretch>
        </p:blipFill>
        <p:spPr bwMode="auto">
          <a:xfrm>
            <a:off x="5410200" y="4038600"/>
            <a:ext cx="347663" cy="461963"/>
          </a:xfrm>
          <a:prstGeom prst="rect">
            <a:avLst/>
          </a:prstGeom>
          <a:noFill/>
          <a:ln w="38100">
            <a:solidFill>
              <a:schemeClr val="hlink"/>
            </a:solidFill>
            <a:miter lim="800000"/>
            <a:headEnd/>
            <a:tailEnd/>
          </a:ln>
        </p:spPr>
      </p:pic>
      <p:pic>
        <p:nvPicPr>
          <p:cNvPr id="376891" name="Picture 59" descr="Lacrosse Player Royalty Free Stock Vector Art Illustration"/>
          <p:cNvPicPr>
            <a:picLocks noChangeAspect="1" noChangeArrowheads="1"/>
          </p:cNvPicPr>
          <p:nvPr/>
        </p:nvPicPr>
        <p:blipFill>
          <a:blip r:embed="rId2" cstate="print"/>
          <a:srcRect/>
          <a:stretch>
            <a:fillRect/>
          </a:stretch>
        </p:blipFill>
        <p:spPr bwMode="auto">
          <a:xfrm>
            <a:off x="5638800" y="1752600"/>
            <a:ext cx="347663" cy="461963"/>
          </a:xfrm>
          <a:prstGeom prst="rect">
            <a:avLst/>
          </a:prstGeom>
          <a:noFill/>
          <a:ln w="38100">
            <a:solidFill>
              <a:schemeClr val="hlink"/>
            </a:solidFill>
            <a:miter lim="800000"/>
            <a:headEnd/>
            <a:tailEnd/>
          </a:ln>
        </p:spPr>
      </p:pic>
      <p:pic>
        <p:nvPicPr>
          <p:cNvPr id="376892" name="Picture 60" descr="Lacrosse Player Royalty Free Stock Vector Art Illustration"/>
          <p:cNvPicPr>
            <a:picLocks noChangeAspect="1" noChangeArrowheads="1"/>
          </p:cNvPicPr>
          <p:nvPr/>
        </p:nvPicPr>
        <p:blipFill>
          <a:blip r:embed="rId2" cstate="print"/>
          <a:srcRect/>
          <a:stretch>
            <a:fillRect/>
          </a:stretch>
        </p:blipFill>
        <p:spPr bwMode="auto">
          <a:xfrm>
            <a:off x="6781800" y="3429000"/>
            <a:ext cx="347663" cy="461963"/>
          </a:xfrm>
          <a:prstGeom prst="rect">
            <a:avLst/>
          </a:prstGeom>
          <a:noFill/>
          <a:ln w="38100">
            <a:solidFill>
              <a:schemeClr val="hlink"/>
            </a:solidFill>
            <a:miter lim="800000"/>
            <a:headEnd/>
            <a:tailEnd/>
          </a:ln>
        </p:spPr>
      </p:pic>
      <p:pic>
        <p:nvPicPr>
          <p:cNvPr id="376893" name="Picture 61" descr="istockphoto_8914948-lacrosse-player"/>
          <p:cNvPicPr>
            <a:picLocks noChangeAspect="1" noChangeArrowheads="1"/>
          </p:cNvPicPr>
          <p:nvPr/>
        </p:nvPicPr>
        <p:blipFill>
          <a:blip r:embed="rId3" cstate="print"/>
          <a:srcRect/>
          <a:stretch>
            <a:fillRect/>
          </a:stretch>
        </p:blipFill>
        <p:spPr bwMode="auto">
          <a:xfrm>
            <a:off x="7086600" y="2743200"/>
            <a:ext cx="328613" cy="452438"/>
          </a:xfrm>
          <a:prstGeom prst="rect">
            <a:avLst/>
          </a:prstGeom>
          <a:noFill/>
          <a:ln w="38100">
            <a:solidFill>
              <a:srgbClr val="0033CC"/>
            </a:solidFill>
            <a:miter lim="800000"/>
            <a:headEnd/>
            <a:tailEnd/>
          </a:ln>
        </p:spPr>
      </p:pic>
      <p:pic>
        <p:nvPicPr>
          <p:cNvPr id="376894" name="Picture 62" descr="istockphoto_8914948-lacrosse-player"/>
          <p:cNvPicPr>
            <a:picLocks noChangeAspect="1" noChangeArrowheads="1"/>
          </p:cNvPicPr>
          <p:nvPr/>
        </p:nvPicPr>
        <p:blipFill>
          <a:blip r:embed="rId3" cstate="print"/>
          <a:srcRect/>
          <a:stretch>
            <a:fillRect/>
          </a:stretch>
        </p:blipFill>
        <p:spPr bwMode="auto">
          <a:xfrm>
            <a:off x="6858000" y="4495800"/>
            <a:ext cx="328613" cy="452438"/>
          </a:xfrm>
          <a:prstGeom prst="rect">
            <a:avLst/>
          </a:prstGeom>
          <a:noFill/>
          <a:ln w="38100">
            <a:solidFill>
              <a:srgbClr val="0033CC"/>
            </a:solidFill>
            <a:miter lim="800000"/>
            <a:headEnd/>
            <a:tailEnd/>
          </a:ln>
        </p:spPr>
      </p:pic>
      <p:pic>
        <p:nvPicPr>
          <p:cNvPr id="376895" name="Picture 63" descr="istockphoto_8914948-lacrosse-player"/>
          <p:cNvPicPr>
            <a:picLocks noChangeAspect="1" noChangeArrowheads="1"/>
          </p:cNvPicPr>
          <p:nvPr/>
        </p:nvPicPr>
        <p:blipFill>
          <a:blip r:embed="rId3" cstate="print"/>
          <a:srcRect/>
          <a:stretch>
            <a:fillRect/>
          </a:stretch>
        </p:blipFill>
        <p:spPr bwMode="auto">
          <a:xfrm>
            <a:off x="5791200" y="2590800"/>
            <a:ext cx="328613" cy="452438"/>
          </a:xfrm>
          <a:prstGeom prst="rect">
            <a:avLst/>
          </a:prstGeom>
          <a:noFill/>
          <a:ln w="38100">
            <a:solidFill>
              <a:srgbClr val="0033CC"/>
            </a:solidFill>
            <a:miter lim="800000"/>
            <a:headEnd/>
            <a:tailEnd/>
          </a:ln>
        </p:spPr>
      </p:pic>
      <p:pic>
        <p:nvPicPr>
          <p:cNvPr id="376896" name="Picture 64" descr="istockphoto_8914948-lacrosse-player"/>
          <p:cNvPicPr>
            <a:picLocks noChangeAspect="1" noChangeArrowheads="1"/>
          </p:cNvPicPr>
          <p:nvPr/>
        </p:nvPicPr>
        <p:blipFill>
          <a:blip r:embed="rId3" cstate="print"/>
          <a:srcRect/>
          <a:stretch>
            <a:fillRect/>
          </a:stretch>
        </p:blipFill>
        <p:spPr bwMode="auto">
          <a:xfrm>
            <a:off x="5867400" y="3429000"/>
            <a:ext cx="328613" cy="452438"/>
          </a:xfrm>
          <a:prstGeom prst="rect">
            <a:avLst/>
          </a:prstGeom>
          <a:noFill/>
          <a:ln w="38100">
            <a:solidFill>
              <a:srgbClr val="0033CC"/>
            </a:solidFill>
            <a:miter lim="800000"/>
            <a:headEnd/>
            <a:tailEnd/>
          </a:ln>
        </p:spPr>
      </p:pic>
      <p:pic>
        <p:nvPicPr>
          <p:cNvPr id="376897" name="Picture 65" descr="istockphoto_8914948-lacrosse-player"/>
          <p:cNvPicPr>
            <a:picLocks noChangeAspect="1" noChangeArrowheads="1"/>
          </p:cNvPicPr>
          <p:nvPr/>
        </p:nvPicPr>
        <p:blipFill>
          <a:blip r:embed="rId5" cstate="print"/>
          <a:srcRect/>
          <a:stretch>
            <a:fillRect/>
          </a:stretch>
        </p:blipFill>
        <p:spPr bwMode="auto">
          <a:xfrm>
            <a:off x="4191000" y="4953000"/>
            <a:ext cx="328613" cy="452438"/>
          </a:xfrm>
          <a:prstGeom prst="rect">
            <a:avLst/>
          </a:prstGeom>
          <a:noFill/>
          <a:ln w="38100">
            <a:solidFill>
              <a:srgbClr val="0033CC"/>
            </a:solidFill>
            <a:miter lim="800000"/>
            <a:headEnd/>
            <a:tailEnd/>
          </a:ln>
        </p:spPr>
      </p:pic>
      <p:pic>
        <p:nvPicPr>
          <p:cNvPr id="376898" name="Picture 66" descr="istockphoto_8914948-lacrosse-player"/>
          <p:cNvPicPr>
            <a:picLocks noChangeAspect="1" noChangeArrowheads="1"/>
          </p:cNvPicPr>
          <p:nvPr/>
        </p:nvPicPr>
        <p:blipFill>
          <a:blip r:embed="rId5" cstate="print"/>
          <a:srcRect/>
          <a:stretch>
            <a:fillRect/>
          </a:stretch>
        </p:blipFill>
        <p:spPr bwMode="auto">
          <a:xfrm>
            <a:off x="4191000" y="2667000"/>
            <a:ext cx="328613" cy="452438"/>
          </a:xfrm>
          <a:prstGeom prst="rect">
            <a:avLst/>
          </a:prstGeom>
          <a:noFill/>
          <a:ln w="38100">
            <a:solidFill>
              <a:srgbClr val="0033CC"/>
            </a:solidFill>
            <a:miter lim="800000"/>
            <a:headEnd/>
            <a:tailEnd/>
          </a:ln>
        </p:spPr>
      </p:pic>
      <p:pic>
        <p:nvPicPr>
          <p:cNvPr id="376899" name="Picture 67" descr="istockphoto_8914948-lacrosse-player"/>
          <p:cNvPicPr>
            <a:picLocks noChangeAspect="1" noChangeArrowheads="1"/>
          </p:cNvPicPr>
          <p:nvPr/>
        </p:nvPicPr>
        <p:blipFill>
          <a:blip r:embed="rId5" cstate="print"/>
          <a:srcRect/>
          <a:stretch>
            <a:fillRect/>
          </a:stretch>
        </p:blipFill>
        <p:spPr bwMode="auto">
          <a:xfrm>
            <a:off x="4191000" y="1371600"/>
            <a:ext cx="328613" cy="452438"/>
          </a:xfrm>
          <a:prstGeom prst="rect">
            <a:avLst/>
          </a:prstGeom>
          <a:noFill/>
          <a:ln w="38100">
            <a:solidFill>
              <a:srgbClr val="0033CC"/>
            </a:solidFill>
            <a:miter lim="800000"/>
            <a:headEnd/>
            <a:tailEnd/>
          </a:ln>
        </p:spPr>
      </p:pic>
      <p:sp>
        <p:nvSpPr>
          <p:cNvPr id="376900" name="AutoShape 68"/>
          <p:cNvSpPr>
            <a:spLocks noChangeArrowheads="1"/>
          </p:cNvSpPr>
          <p:nvPr/>
        </p:nvSpPr>
        <p:spPr bwMode="auto">
          <a:xfrm>
            <a:off x="8153400" y="914400"/>
            <a:ext cx="990600" cy="2743200"/>
          </a:xfrm>
          <a:prstGeom prst="wedgeRectCallout">
            <a:avLst>
              <a:gd name="adj1" fmla="val -105449"/>
              <a:gd name="adj2" fmla="val 40625"/>
            </a:avLst>
          </a:prstGeom>
          <a:solidFill>
            <a:srgbClr val="FFFF00"/>
          </a:solidFill>
          <a:ln w="12700" algn="ctr">
            <a:solidFill>
              <a:srgbClr val="0033CC"/>
            </a:solidFill>
            <a:miter lim="800000"/>
            <a:headEnd/>
            <a:tailEnd/>
          </a:ln>
          <a:effectLst/>
        </p:spPr>
        <p:txBody>
          <a:bodyPr anchor="ctr"/>
          <a:lstStyle/>
          <a:p>
            <a:pPr algn="ctr"/>
            <a:r>
              <a:rPr lang="en-US" sz="1600" b="1"/>
              <a:t>Goalie makes save and passes to middie who runs with the ball to center of the field</a:t>
            </a:r>
          </a:p>
        </p:txBody>
      </p:sp>
      <p:sp>
        <p:nvSpPr>
          <p:cNvPr id="376901" name="Text Box 69"/>
          <p:cNvSpPr txBox="1">
            <a:spLocks noChangeArrowheads="1"/>
          </p:cNvSpPr>
          <p:nvPr/>
        </p:nvSpPr>
        <p:spPr bwMode="auto">
          <a:xfrm>
            <a:off x="5105400" y="4648200"/>
            <a:ext cx="381000" cy="366713"/>
          </a:xfrm>
          <a:prstGeom prst="rect">
            <a:avLst/>
          </a:prstGeom>
          <a:solidFill>
            <a:srgbClr val="00FF00"/>
          </a:solidFill>
          <a:ln w="12700" algn="ctr">
            <a:noFill/>
            <a:miter lim="800000"/>
            <a:headEnd/>
            <a:tailEnd/>
          </a:ln>
          <a:effectLst/>
        </p:spPr>
        <p:txBody>
          <a:bodyPr>
            <a:spAutoFit/>
          </a:bodyPr>
          <a:lstStyle/>
          <a:p>
            <a:pPr>
              <a:spcBef>
                <a:spcPct val="50000"/>
              </a:spcBef>
            </a:pPr>
            <a:r>
              <a:rPr lang="en-US" sz="1800" b="1">
                <a:solidFill>
                  <a:srgbClr val="990000"/>
                </a:solidFill>
                <a:latin typeface="Arial Black" pitchFamily="34" charset="0"/>
              </a:rPr>
              <a:t>T</a:t>
            </a:r>
          </a:p>
        </p:txBody>
      </p:sp>
      <p:sp>
        <p:nvSpPr>
          <p:cNvPr id="376902" name="Text Box 70"/>
          <p:cNvSpPr txBox="1">
            <a:spLocks noChangeArrowheads="1"/>
          </p:cNvSpPr>
          <p:nvPr/>
        </p:nvSpPr>
        <p:spPr bwMode="auto">
          <a:xfrm>
            <a:off x="7315200" y="2209800"/>
            <a:ext cx="381000" cy="366713"/>
          </a:xfrm>
          <a:prstGeom prst="rect">
            <a:avLst/>
          </a:prstGeom>
          <a:solidFill>
            <a:srgbClr val="00FF00"/>
          </a:solidFill>
          <a:ln w="12700" algn="ctr">
            <a:noFill/>
            <a:miter lim="800000"/>
            <a:headEnd/>
            <a:tailEnd/>
          </a:ln>
          <a:effectLst/>
        </p:spPr>
        <p:txBody>
          <a:bodyPr>
            <a:spAutoFit/>
          </a:bodyPr>
          <a:lstStyle/>
          <a:p>
            <a:pPr>
              <a:spcBef>
                <a:spcPct val="50000"/>
              </a:spcBef>
            </a:pPr>
            <a:r>
              <a:rPr lang="en-US" sz="1800" b="1">
                <a:solidFill>
                  <a:srgbClr val="990000"/>
                </a:solidFill>
                <a:latin typeface="Arial Black" pitchFamily="34" charset="0"/>
              </a:rPr>
              <a:t>L</a:t>
            </a:r>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7858" name="Picture 2" descr="istockphoto_8914948-lacrosse-player"/>
          <p:cNvPicPr>
            <a:picLocks noChangeAspect="1" noChangeArrowheads="1"/>
          </p:cNvPicPr>
          <p:nvPr/>
        </p:nvPicPr>
        <p:blipFill>
          <a:blip r:embed="rId2" cstate="print"/>
          <a:srcRect/>
          <a:stretch>
            <a:fillRect/>
          </a:stretch>
        </p:blipFill>
        <p:spPr bwMode="auto">
          <a:xfrm>
            <a:off x="4953000" y="2590800"/>
            <a:ext cx="328613" cy="452438"/>
          </a:xfrm>
          <a:prstGeom prst="rect">
            <a:avLst/>
          </a:prstGeom>
          <a:noFill/>
          <a:ln w="38100">
            <a:solidFill>
              <a:srgbClr val="0033CC"/>
            </a:solidFill>
            <a:miter lim="800000"/>
            <a:headEnd/>
            <a:tailEnd/>
          </a:ln>
        </p:spPr>
      </p:pic>
      <p:sp>
        <p:nvSpPr>
          <p:cNvPr id="377859" name="Rectangle 3"/>
          <p:cNvSpPr>
            <a:spLocks noChangeArrowheads="1"/>
          </p:cNvSpPr>
          <p:nvPr/>
        </p:nvSpPr>
        <p:spPr bwMode="auto">
          <a:xfrm>
            <a:off x="539750" y="882650"/>
            <a:ext cx="8064500" cy="5092700"/>
          </a:xfrm>
          <a:prstGeom prst="rect">
            <a:avLst/>
          </a:prstGeom>
          <a:noFill/>
          <a:ln w="28575">
            <a:solidFill>
              <a:schemeClr val="tx1"/>
            </a:solidFill>
            <a:miter lim="800000"/>
            <a:headEnd/>
            <a:tailEnd/>
          </a:ln>
          <a:effectLst/>
        </p:spPr>
        <p:txBody>
          <a:bodyPr wrap="none" anchor="ctr"/>
          <a:lstStyle/>
          <a:p>
            <a:endParaRPr lang="en-US"/>
          </a:p>
        </p:txBody>
      </p:sp>
      <p:sp>
        <p:nvSpPr>
          <p:cNvPr id="377860" name="Line 4"/>
          <p:cNvSpPr>
            <a:spLocks noChangeShapeType="1"/>
          </p:cNvSpPr>
          <p:nvPr/>
        </p:nvSpPr>
        <p:spPr bwMode="auto">
          <a:xfrm>
            <a:off x="4044950" y="1828800"/>
            <a:ext cx="1054100" cy="0"/>
          </a:xfrm>
          <a:prstGeom prst="line">
            <a:avLst/>
          </a:prstGeom>
          <a:noFill/>
          <a:ln w="28575">
            <a:solidFill>
              <a:schemeClr val="tx1"/>
            </a:solidFill>
            <a:round/>
            <a:headEnd/>
            <a:tailEnd/>
          </a:ln>
          <a:effectLst/>
        </p:spPr>
        <p:txBody>
          <a:bodyPr wrap="none" anchor="ctr"/>
          <a:lstStyle/>
          <a:p>
            <a:endParaRPr lang="en-US"/>
          </a:p>
        </p:txBody>
      </p:sp>
      <p:sp>
        <p:nvSpPr>
          <p:cNvPr id="377861" name="Line 5"/>
          <p:cNvSpPr>
            <a:spLocks noChangeShapeType="1"/>
          </p:cNvSpPr>
          <p:nvPr/>
        </p:nvSpPr>
        <p:spPr bwMode="auto">
          <a:xfrm>
            <a:off x="4121150" y="5105400"/>
            <a:ext cx="901700" cy="0"/>
          </a:xfrm>
          <a:prstGeom prst="line">
            <a:avLst/>
          </a:prstGeom>
          <a:noFill/>
          <a:ln w="28575">
            <a:solidFill>
              <a:schemeClr val="tx1"/>
            </a:solidFill>
            <a:round/>
            <a:headEnd/>
            <a:tailEnd/>
          </a:ln>
          <a:effectLst/>
        </p:spPr>
        <p:txBody>
          <a:bodyPr wrap="none" anchor="ctr"/>
          <a:lstStyle/>
          <a:p>
            <a:endParaRPr lang="en-US"/>
          </a:p>
        </p:txBody>
      </p:sp>
      <p:sp>
        <p:nvSpPr>
          <p:cNvPr id="377862" name="Line 6"/>
          <p:cNvSpPr>
            <a:spLocks noChangeShapeType="1"/>
          </p:cNvSpPr>
          <p:nvPr/>
        </p:nvSpPr>
        <p:spPr bwMode="auto">
          <a:xfrm flipH="1">
            <a:off x="527050" y="1828800"/>
            <a:ext cx="2679700" cy="0"/>
          </a:xfrm>
          <a:prstGeom prst="line">
            <a:avLst/>
          </a:prstGeom>
          <a:noFill/>
          <a:ln w="28575">
            <a:solidFill>
              <a:schemeClr val="tx1"/>
            </a:solidFill>
            <a:round/>
            <a:headEnd/>
            <a:tailEnd/>
          </a:ln>
          <a:effectLst/>
        </p:spPr>
        <p:txBody>
          <a:bodyPr wrap="none" anchor="ctr"/>
          <a:lstStyle/>
          <a:p>
            <a:endParaRPr lang="en-US"/>
          </a:p>
        </p:txBody>
      </p:sp>
      <p:sp>
        <p:nvSpPr>
          <p:cNvPr id="377863" name="Line 7"/>
          <p:cNvSpPr>
            <a:spLocks noChangeShapeType="1"/>
          </p:cNvSpPr>
          <p:nvPr/>
        </p:nvSpPr>
        <p:spPr bwMode="auto">
          <a:xfrm flipV="1">
            <a:off x="3200400" y="1822450"/>
            <a:ext cx="0" cy="3213100"/>
          </a:xfrm>
          <a:prstGeom prst="line">
            <a:avLst/>
          </a:prstGeom>
          <a:noFill/>
          <a:ln w="28575">
            <a:solidFill>
              <a:schemeClr val="tx1"/>
            </a:solidFill>
            <a:round/>
            <a:headEnd/>
            <a:tailEnd/>
          </a:ln>
          <a:effectLst/>
        </p:spPr>
        <p:txBody>
          <a:bodyPr wrap="none" anchor="ctr"/>
          <a:lstStyle/>
          <a:p>
            <a:endParaRPr lang="en-US"/>
          </a:p>
        </p:txBody>
      </p:sp>
      <p:sp>
        <p:nvSpPr>
          <p:cNvPr id="377864" name="Line 8"/>
          <p:cNvSpPr>
            <a:spLocks noChangeShapeType="1"/>
          </p:cNvSpPr>
          <p:nvPr/>
        </p:nvSpPr>
        <p:spPr bwMode="auto">
          <a:xfrm>
            <a:off x="5949950" y="1828800"/>
            <a:ext cx="2654300" cy="0"/>
          </a:xfrm>
          <a:prstGeom prst="line">
            <a:avLst/>
          </a:prstGeom>
          <a:noFill/>
          <a:ln w="28575">
            <a:solidFill>
              <a:schemeClr val="tx1"/>
            </a:solidFill>
            <a:round/>
            <a:headEnd/>
            <a:tailEnd/>
          </a:ln>
          <a:effectLst/>
        </p:spPr>
        <p:txBody>
          <a:bodyPr wrap="none" anchor="ctr"/>
          <a:lstStyle/>
          <a:p>
            <a:endParaRPr lang="en-US"/>
          </a:p>
        </p:txBody>
      </p:sp>
      <p:sp>
        <p:nvSpPr>
          <p:cNvPr id="377865" name="Line 9"/>
          <p:cNvSpPr>
            <a:spLocks noChangeShapeType="1"/>
          </p:cNvSpPr>
          <p:nvPr/>
        </p:nvSpPr>
        <p:spPr bwMode="auto">
          <a:xfrm>
            <a:off x="5949950" y="5105400"/>
            <a:ext cx="2578100" cy="0"/>
          </a:xfrm>
          <a:prstGeom prst="line">
            <a:avLst/>
          </a:prstGeom>
          <a:noFill/>
          <a:ln w="28575">
            <a:solidFill>
              <a:schemeClr val="tx1"/>
            </a:solidFill>
            <a:round/>
            <a:headEnd/>
            <a:tailEnd/>
          </a:ln>
          <a:effectLst/>
        </p:spPr>
        <p:txBody>
          <a:bodyPr wrap="none" anchor="ctr"/>
          <a:lstStyle/>
          <a:p>
            <a:endParaRPr lang="en-US"/>
          </a:p>
        </p:txBody>
      </p:sp>
      <p:sp>
        <p:nvSpPr>
          <p:cNvPr id="377866" name="Line 10"/>
          <p:cNvSpPr>
            <a:spLocks noChangeShapeType="1"/>
          </p:cNvSpPr>
          <p:nvPr/>
        </p:nvSpPr>
        <p:spPr bwMode="auto">
          <a:xfrm flipV="1">
            <a:off x="5943600" y="1746250"/>
            <a:ext cx="0" cy="3365500"/>
          </a:xfrm>
          <a:prstGeom prst="line">
            <a:avLst/>
          </a:prstGeom>
          <a:noFill/>
          <a:ln w="28575">
            <a:solidFill>
              <a:schemeClr val="tx1"/>
            </a:solidFill>
            <a:round/>
            <a:headEnd/>
            <a:tailEnd/>
          </a:ln>
          <a:effectLst/>
        </p:spPr>
        <p:txBody>
          <a:bodyPr wrap="none" anchor="ctr"/>
          <a:lstStyle/>
          <a:p>
            <a:endParaRPr lang="en-US"/>
          </a:p>
        </p:txBody>
      </p:sp>
      <p:sp>
        <p:nvSpPr>
          <p:cNvPr id="377867" name="Rectangle 11"/>
          <p:cNvSpPr>
            <a:spLocks noChangeArrowheads="1"/>
          </p:cNvSpPr>
          <p:nvPr/>
        </p:nvSpPr>
        <p:spPr bwMode="auto">
          <a:xfrm>
            <a:off x="2576513" y="61913"/>
            <a:ext cx="1095375" cy="454025"/>
          </a:xfrm>
          <a:prstGeom prst="rect">
            <a:avLst/>
          </a:prstGeom>
          <a:noFill/>
          <a:ln w="12700">
            <a:noFill/>
            <a:miter lim="800000"/>
            <a:headEnd/>
            <a:tailEnd/>
          </a:ln>
          <a:effectLst/>
        </p:spPr>
        <p:txBody>
          <a:bodyPr wrap="none" lIns="90488" tIns="44450" rIns="90488" bIns="44450">
            <a:spAutoFit/>
          </a:bodyPr>
          <a:lstStyle/>
          <a:p>
            <a:r>
              <a:rPr lang="en-US" sz="2400" b="1">
                <a:effectLst>
                  <a:outerShdw blurRad="38100" dist="38100" dir="2700000" algn="tl">
                    <a:srgbClr val="C0C0C0"/>
                  </a:outerShdw>
                </a:effectLst>
                <a:latin typeface="Arial" pitchFamily="34" charset="0"/>
              </a:rPr>
              <a:t>HOME</a:t>
            </a:r>
          </a:p>
        </p:txBody>
      </p:sp>
      <p:sp>
        <p:nvSpPr>
          <p:cNvPr id="377868" name="Rectangle 12"/>
          <p:cNvSpPr>
            <a:spLocks noChangeArrowheads="1"/>
          </p:cNvSpPr>
          <p:nvPr/>
        </p:nvSpPr>
        <p:spPr bwMode="auto">
          <a:xfrm>
            <a:off x="5383213" y="61913"/>
            <a:ext cx="1460500" cy="454025"/>
          </a:xfrm>
          <a:prstGeom prst="rect">
            <a:avLst/>
          </a:prstGeom>
          <a:noFill/>
          <a:ln w="12700">
            <a:noFill/>
            <a:miter lim="800000"/>
            <a:headEnd/>
            <a:tailEnd/>
          </a:ln>
          <a:effectLst/>
        </p:spPr>
        <p:txBody>
          <a:bodyPr lIns="90488" tIns="44450" rIns="90488" bIns="44450">
            <a:spAutoFit/>
          </a:bodyPr>
          <a:lstStyle/>
          <a:p>
            <a:r>
              <a:rPr lang="en-US" sz="2400" b="1">
                <a:effectLst>
                  <a:outerShdw blurRad="38100" dist="38100" dir="2700000" algn="tl">
                    <a:srgbClr val="C0C0C0"/>
                  </a:outerShdw>
                </a:effectLst>
                <a:latin typeface="Arial" pitchFamily="34" charset="0"/>
              </a:rPr>
              <a:t>VISITOR</a:t>
            </a:r>
          </a:p>
        </p:txBody>
      </p:sp>
      <p:sp>
        <p:nvSpPr>
          <p:cNvPr id="377869" name="Oval 13"/>
          <p:cNvSpPr>
            <a:spLocks noChangeArrowheads="1"/>
          </p:cNvSpPr>
          <p:nvPr/>
        </p:nvSpPr>
        <p:spPr bwMode="auto">
          <a:xfrm>
            <a:off x="7397750" y="3244850"/>
            <a:ext cx="368300" cy="368300"/>
          </a:xfrm>
          <a:prstGeom prst="ellipse">
            <a:avLst/>
          </a:prstGeom>
          <a:solidFill>
            <a:schemeClr val="accent1"/>
          </a:solidFill>
          <a:ln w="12700">
            <a:solidFill>
              <a:schemeClr val="tx1"/>
            </a:solidFill>
            <a:round/>
            <a:headEnd/>
            <a:tailEnd/>
          </a:ln>
          <a:effectLst/>
        </p:spPr>
        <p:txBody>
          <a:bodyPr wrap="none" anchor="ctr"/>
          <a:lstStyle/>
          <a:p>
            <a:endParaRPr lang="en-US"/>
          </a:p>
        </p:txBody>
      </p:sp>
      <p:sp>
        <p:nvSpPr>
          <p:cNvPr id="377870" name="Rectangle 14"/>
          <p:cNvSpPr>
            <a:spLocks noChangeArrowheads="1"/>
          </p:cNvSpPr>
          <p:nvPr/>
        </p:nvSpPr>
        <p:spPr bwMode="auto">
          <a:xfrm>
            <a:off x="4310063" y="3154363"/>
            <a:ext cx="523875" cy="396875"/>
          </a:xfrm>
          <a:prstGeom prst="rect">
            <a:avLst/>
          </a:prstGeom>
          <a:noFill/>
          <a:ln w="12700">
            <a:noFill/>
            <a:miter lim="800000"/>
            <a:headEnd/>
            <a:tailEnd/>
          </a:ln>
          <a:effectLst/>
        </p:spPr>
        <p:txBody>
          <a:bodyPr wrap="none" anchor="ctr"/>
          <a:lstStyle/>
          <a:p>
            <a:endParaRPr lang="en-US"/>
          </a:p>
        </p:txBody>
      </p:sp>
      <p:sp>
        <p:nvSpPr>
          <p:cNvPr id="377871" name="Line 15"/>
          <p:cNvSpPr>
            <a:spLocks noChangeShapeType="1"/>
          </p:cNvSpPr>
          <p:nvPr/>
        </p:nvSpPr>
        <p:spPr bwMode="auto">
          <a:xfrm flipV="1">
            <a:off x="3200400" y="5861050"/>
            <a:ext cx="0" cy="165100"/>
          </a:xfrm>
          <a:prstGeom prst="line">
            <a:avLst/>
          </a:prstGeom>
          <a:noFill/>
          <a:ln w="12700">
            <a:solidFill>
              <a:schemeClr val="tx1"/>
            </a:solidFill>
            <a:round/>
            <a:headEnd/>
            <a:tailEnd/>
          </a:ln>
          <a:effectLst/>
        </p:spPr>
        <p:txBody>
          <a:bodyPr wrap="none" anchor="ctr"/>
          <a:lstStyle/>
          <a:p>
            <a:endParaRPr lang="en-US"/>
          </a:p>
        </p:txBody>
      </p:sp>
      <p:sp>
        <p:nvSpPr>
          <p:cNvPr id="377872" name="Line 16"/>
          <p:cNvSpPr>
            <a:spLocks noChangeShapeType="1"/>
          </p:cNvSpPr>
          <p:nvPr/>
        </p:nvSpPr>
        <p:spPr bwMode="auto">
          <a:xfrm flipV="1">
            <a:off x="3200400" y="5403850"/>
            <a:ext cx="0" cy="241300"/>
          </a:xfrm>
          <a:prstGeom prst="line">
            <a:avLst/>
          </a:prstGeom>
          <a:noFill/>
          <a:ln w="12700">
            <a:solidFill>
              <a:schemeClr val="tx1"/>
            </a:solidFill>
            <a:round/>
            <a:headEnd/>
            <a:tailEnd/>
          </a:ln>
          <a:effectLst/>
        </p:spPr>
        <p:txBody>
          <a:bodyPr wrap="none" anchor="ctr"/>
          <a:lstStyle/>
          <a:p>
            <a:endParaRPr lang="en-US"/>
          </a:p>
        </p:txBody>
      </p:sp>
      <p:sp>
        <p:nvSpPr>
          <p:cNvPr id="377873" name="Line 17"/>
          <p:cNvSpPr>
            <a:spLocks noChangeShapeType="1"/>
          </p:cNvSpPr>
          <p:nvPr/>
        </p:nvSpPr>
        <p:spPr bwMode="auto">
          <a:xfrm flipV="1">
            <a:off x="5943600" y="908050"/>
            <a:ext cx="0" cy="850900"/>
          </a:xfrm>
          <a:prstGeom prst="line">
            <a:avLst/>
          </a:prstGeom>
          <a:noFill/>
          <a:ln w="28575">
            <a:solidFill>
              <a:schemeClr val="tx1"/>
            </a:solidFill>
            <a:round/>
            <a:headEnd/>
            <a:tailEnd/>
          </a:ln>
          <a:effectLst/>
        </p:spPr>
        <p:txBody>
          <a:bodyPr wrap="none" anchor="ctr"/>
          <a:lstStyle/>
          <a:p>
            <a:endParaRPr lang="en-US"/>
          </a:p>
        </p:txBody>
      </p:sp>
      <p:sp>
        <p:nvSpPr>
          <p:cNvPr id="377874" name="Line 18"/>
          <p:cNvSpPr>
            <a:spLocks noChangeShapeType="1"/>
          </p:cNvSpPr>
          <p:nvPr/>
        </p:nvSpPr>
        <p:spPr bwMode="auto">
          <a:xfrm flipV="1">
            <a:off x="3200400" y="908050"/>
            <a:ext cx="0" cy="1079500"/>
          </a:xfrm>
          <a:prstGeom prst="line">
            <a:avLst/>
          </a:prstGeom>
          <a:noFill/>
          <a:ln w="28575">
            <a:solidFill>
              <a:schemeClr val="tx1"/>
            </a:solidFill>
            <a:round/>
            <a:headEnd/>
            <a:tailEnd/>
          </a:ln>
          <a:effectLst/>
        </p:spPr>
        <p:txBody>
          <a:bodyPr wrap="none" anchor="ctr"/>
          <a:lstStyle/>
          <a:p>
            <a:endParaRPr lang="en-US"/>
          </a:p>
        </p:txBody>
      </p:sp>
      <p:sp>
        <p:nvSpPr>
          <p:cNvPr id="377875" name="Line 19"/>
          <p:cNvSpPr>
            <a:spLocks noChangeShapeType="1"/>
          </p:cNvSpPr>
          <p:nvPr/>
        </p:nvSpPr>
        <p:spPr bwMode="auto">
          <a:xfrm flipV="1">
            <a:off x="3200400" y="5022850"/>
            <a:ext cx="0" cy="927100"/>
          </a:xfrm>
          <a:prstGeom prst="line">
            <a:avLst/>
          </a:prstGeom>
          <a:noFill/>
          <a:ln w="28575">
            <a:solidFill>
              <a:schemeClr val="tx1"/>
            </a:solidFill>
            <a:round/>
            <a:headEnd/>
            <a:tailEnd/>
          </a:ln>
          <a:effectLst/>
        </p:spPr>
        <p:txBody>
          <a:bodyPr wrap="none" anchor="ctr"/>
          <a:lstStyle/>
          <a:p>
            <a:endParaRPr lang="en-US"/>
          </a:p>
        </p:txBody>
      </p:sp>
      <p:sp>
        <p:nvSpPr>
          <p:cNvPr id="377876" name="Line 20"/>
          <p:cNvSpPr>
            <a:spLocks noChangeShapeType="1"/>
          </p:cNvSpPr>
          <p:nvPr/>
        </p:nvSpPr>
        <p:spPr bwMode="auto">
          <a:xfrm flipV="1">
            <a:off x="5943600" y="5022850"/>
            <a:ext cx="0" cy="1003300"/>
          </a:xfrm>
          <a:prstGeom prst="line">
            <a:avLst/>
          </a:prstGeom>
          <a:noFill/>
          <a:ln w="28575">
            <a:solidFill>
              <a:schemeClr val="tx1"/>
            </a:solidFill>
            <a:round/>
            <a:headEnd/>
            <a:tailEnd/>
          </a:ln>
          <a:effectLst/>
        </p:spPr>
        <p:txBody>
          <a:bodyPr wrap="none" anchor="ctr"/>
          <a:lstStyle/>
          <a:p>
            <a:endParaRPr lang="en-US"/>
          </a:p>
        </p:txBody>
      </p:sp>
      <p:sp>
        <p:nvSpPr>
          <p:cNvPr id="377877" name="Line 21"/>
          <p:cNvSpPr>
            <a:spLocks noChangeShapeType="1"/>
          </p:cNvSpPr>
          <p:nvPr/>
        </p:nvSpPr>
        <p:spPr bwMode="auto">
          <a:xfrm flipV="1">
            <a:off x="5943600" y="1365250"/>
            <a:ext cx="0" cy="469900"/>
          </a:xfrm>
          <a:prstGeom prst="line">
            <a:avLst/>
          </a:prstGeom>
          <a:noFill/>
          <a:ln w="12700">
            <a:solidFill>
              <a:schemeClr val="tx1"/>
            </a:solidFill>
            <a:round/>
            <a:headEnd/>
            <a:tailEnd/>
          </a:ln>
          <a:effectLst/>
        </p:spPr>
        <p:txBody>
          <a:bodyPr wrap="none" anchor="ctr"/>
          <a:lstStyle/>
          <a:p>
            <a:endParaRPr lang="en-US"/>
          </a:p>
        </p:txBody>
      </p:sp>
      <p:sp>
        <p:nvSpPr>
          <p:cNvPr id="377878" name="Rectangle 22"/>
          <p:cNvSpPr>
            <a:spLocks noChangeArrowheads="1"/>
          </p:cNvSpPr>
          <p:nvPr/>
        </p:nvSpPr>
        <p:spPr bwMode="auto">
          <a:xfrm>
            <a:off x="4273550" y="311150"/>
            <a:ext cx="596900" cy="1397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77879" name="Line 23"/>
          <p:cNvSpPr>
            <a:spLocks noChangeShapeType="1"/>
          </p:cNvSpPr>
          <p:nvPr/>
        </p:nvSpPr>
        <p:spPr bwMode="auto">
          <a:xfrm flipV="1">
            <a:off x="4114800" y="-6350"/>
            <a:ext cx="0" cy="850900"/>
          </a:xfrm>
          <a:prstGeom prst="line">
            <a:avLst/>
          </a:prstGeom>
          <a:noFill/>
          <a:ln w="12700">
            <a:solidFill>
              <a:schemeClr val="tx1"/>
            </a:solidFill>
            <a:round/>
            <a:headEnd/>
            <a:tailEnd/>
          </a:ln>
          <a:effectLst/>
        </p:spPr>
        <p:txBody>
          <a:bodyPr wrap="none" anchor="ctr"/>
          <a:lstStyle/>
          <a:p>
            <a:endParaRPr lang="en-US"/>
          </a:p>
        </p:txBody>
      </p:sp>
      <p:sp>
        <p:nvSpPr>
          <p:cNvPr id="377880" name="Line 24"/>
          <p:cNvSpPr>
            <a:spLocks noChangeShapeType="1"/>
          </p:cNvSpPr>
          <p:nvPr/>
        </p:nvSpPr>
        <p:spPr bwMode="auto">
          <a:xfrm flipV="1">
            <a:off x="5029200" y="-6350"/>
            <a:ext cx="0" cy="850900"/>
          </a:xfrm>
          <a:prstGeom prst="line">
            <a:avLst/>
          </a:prstGeom>
          <a:noFill/>
          <a:ln w="12700">
            <a:solidFill>
              <a:schemeClr val="tx1"/>
            </a:solidFill>
            <a:round/>
            <a:headEnd/>
            <a:tailEnd/>
          </a:ln>
          <a:effectLst/>
        </p:spPr>
        <p:txBody>
          <a:bodyPr wrap="none" anchor="ctr"/>
          <a:lstStyle/>
          <a:p>
            <a:endParaRPr lang="en-US"/>
          </a:p>
        </p:txBody>
      </p:sp>
      <p:sp>
        <p:nvSpPr>
          <p:cNvPr id="377881" name="Rectangle 25"/>
          <p:cNvSpPr>
            <a:spLocks noChangeArrowheads="1"/>
          </p:cNvSpPr>
          <p:nvPr/>
        </p:nvSpPr>
        <p:spPr bwMode="auto">
          <a:xfrm>
            <a:off x="2216150" y="387350"/>
            <a:ext cx="1358900" cy="635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77882" name="Rectangle 26"/>
          <p:cNvSpPr>
            <a:spLocks noChangeArrowheads="1"/>
          </p:cNvSpPr>
          <p:nvPr/>
        </p:nvSpPr>
        <p:spPr bwMode="auto">
          <a:xfrm>
            <a:off x="5480050" y="387350"/>
            <a:ext cx="1587500" cy="635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77883" name="Line 27"/>
          <p:cNvSpPr>
            <a:spLocks noChangeShapeType="1"/>
          </p:cNvSpPr>
          <p:nvPr/>
        </p:nvSpPr>
        <p:spPr bwMode="auto">
          <a:xfrm flipV="1">
            <a:off x="2667000" y="527050"/>
            <a:ext cx="0" cy="317500"/>
          </a:xfrm>
          <a:prstGeom prst="line">
            <a:avLst/>
          </a:prstGeom>
          <a:noFill/>
          <a:ln w="12700">
            <a:solidFill>
              <a:schemeClr val="tx1"/>
            </a:solidFill>
            <a:round/>
            <a:headEnd/>
            <a:tailEnd/>
          </a:ln>
          <a:effectLst/>
        </p:spPr>
        <p:txBody>
          <a:bodyPr wrap="none" anchor="ctr"/>
          <a:lstStyle/>
          <a:p>
            <a:endParaRPr lang="en-US"/>
          </a:p>
        </p:txBody>
      </p:sp>
      <p:sp>
        <p:nvSpPr>
          <p:cNvPr id="377884" name="Line 28"/>
          <p:cNvSpPr>
            <a:spLocks noChangeShapeType="1"/>
          </p:cNvSpPr>
          <p:nvPr/>
        </p:nvSpPr>
        <p:spPr bwMode="auto">
          <a:xfrm flipV="1">
            <a:off x="6553200" y="527050"/>
            <a:ext cx="0" cy="317500"/>
          </a:xfrm>
          <a:prstGeom prst="line">
            <a:avLst/>
          </a:prstGeom>
          <a:noFill/>
          <a:ln w="12700">
            <a:solidFill>
              <a:schemeClr val="tx1"/>
            </a:solidFill>
            <a:round/>
            <a:headEnd/>
            <a:tailEnd/>
          </a:ln>
          <a:effectLst/>
        </p:spPr>
        <p:txBody>
          <a:bodyPr wrap="none" anchor="ctr"/>
          <a:lstStyle/>
          <a:p>
            <a:endParaRPr lang="en-US"/>
          </a:p>
        </p:txBody>
      </p:sp>
      <p:sp>
        <p:nvSpPr>
          <p:cNvPr id="377885" name="Line 29"/>
          <p:cNvSpPr>
            <a:spLocks noChangeShapeType="1"/>
          </p:cNvSpPr>
          <p:nvPr/>
        </p:nvSpPr>
        <p:spPr bwMode="auto">
          <a:xfrm flipV="1">
            <a:off x="4572000" y="831850"/>
            <a:ext cx="0" cy="5194300"/>
          </a:xfrm>
          <a:prstGeom prst="line">
            <a:avLst/>
          </a:prstGeom>
          <a:noFill/>
          <a:ln w="28575">
            <a:solidFill>
              <a:schemeClr val="tx1"/>
            </a:solidFill>
            <a:round/>
            <a:headEnd/>
            <a:tailEnd/>
          </a:ln>
          <a:effectLst/>
        </p:spPr>
        <p:txBody>
          <a:bodyPr wrap="none" anchor="ctr"/>
          <a:lstStyle/>
          <a:p>
            <a:endParaRPr lang="en-US"/>
          </a:p>
        </p:txBody>
      </p:sp>
      <p:sp>
        <p:nvSpPr>
          <p:cNvPr id="377886" name="Rectangle 30"/>
          <p:cNvSpPr>
            <a:spLocks noChangeArrowheads="1"/>
          </p:cNvSpPr>
          <p:nvPr/>
        </p:nvSpPr>
        <p:spPr bwMode="auto">
          <a:xfrm>
            <a:off x="669925" y="2011363"/>
            <a:ext cx="2243138" cy="1006475"/>
          </a:xfrm>
          <a:prstGeom prst="rect">
            <a:avLst/>
          </a:prstGeom>
          <a:noFill/>
          <a:ln w="12700">
            <a:noFill/>
            <a:miter lim="800000"/>
            <a:headEnd/>
            <a:tailEnd/>
          </a:ln>
          <a:effectLst/>
        </p:spPr>
        <p:txBody>
          <a:bodyPr wrap="none" anchor="ctr"/>
          <a:lstStyle/>
          <a:p>
            <a:endParaRPr lang="en-US"/>
          </a:p>
        </p:txBody>
      </p:sp>
      <p:sp>
        <p:nvSpPr>
          <p:cNvPr id="377887" name="Rectangle 31"/>
          <p:cNvSpPr>
            <a:spLocks noChangeArrowheads="1"/>
          </p:cNvSpPr>
          <p:nvPr/>
        </p:nvSpPr>
        <p:spPr bwMode="auto">
          <a:xfrm>
            <a:off x="2743200" y="1447800"/>
            <a:ext cx="581025" cy="396875"/>
          </a:xfrm>
          <a:prstGeom prst="rect">
            <a:avLst/>
          </a:prstGeom>
          <a:noFill/>
          <a:ln w="12700">
            <a:noFill/>
            <a:miter lim="800000"/>
            <a:headEnd/>
            <a:tailEnd/>
          </a:ln>
          <a:effectLst/>
        </p:spPr>
        <p:txBody>
          <a:bodyPr wrap="none" anchor="ctr"/>
          <a:lstStyle/>
          <a:p>
            <a:endParaRPr lang="en-US"/>
          </a:p>
        </p:txBody>
      </p:sp>
      <p:sp>
        <p:nvSpPr>
          <p:cNvPr id="377888" name="Rectangle 32"/>
          <p:cNvSpPr>
            <a:spLocks noChangeArrowheads="1"/>
          </p:cNvSpPr>
          <p:nvPr/>
        </p:nvSpPr>
        <p:spPr bwMode="auto">
          <a:xfrm>
            <a:off x="4098925" y="3230563"/>
            <a:ext cx="354013" cy="396875"/>
          </a:xfrm>
          <a:prstGeom prst="rect">
            <a:avLst/>
          </a:prstGeom>
          <a:noFill/>
          <a:ln w="12700">
            <a:noFill/>
            <a:miter lim="800000"/>
            <a:headEnd/>
            <a:tailEnd/>
          </a:ln>
          <a:effectLst/>
        </p:spPr>
        <p:txBody>
          <a:bodyPr wrap="none" anchor="ctr"/>
          <a:lstStyle/>
          <a:p>
            <a:endParaRPr lang="en-US"/>
          </a:p>
        </p:txBody>
      </p:sp>
      <p:sp>
        <p:nvSpPr>
          <p:cNvPr id="377889" name="Rectangle 33"/>
          <p:cNvSpPr>
            <a:spLocks noChangeArrowheads="1"/>
          </p:cNvSpPr>
          <p:nvPr/>
        </p:nvSpPr>
        <p:spPr bwMode="auto">
          <a:xfrm>
            <a:off x="6765925" y="6430963"/>
            <a:ext cx="995363" cy="396875"/>
          </a:xfrm>
          <a:prstGeom prst="rect">
            <a:avLst/>
          </a:prstGeom>
          <a:noFill/>
          <a:ln w="12700">
            <a:noFill/>
            <a:miter lim="800000"/>
            <a:headEnd/>
            <a:tailEnd/>
          </a:ln>
          <a:effectLst/>
        </p:spPr>
        <p:txBody>
          <a:bodyPr wrap="none" anchor="ctr"/>
          <a:lstStyle/>
          <a:p>
            <a:endParaRPr lang="en-US"/>
          </a:p>
        </p:txBody>
      </p:sp>
      <p:sp>
        <p:nvSpPr>
          <p:cNvPr id="377890" name="Rectangle 34"/>
          <p:cNvSpPr>
            <a:spLocks noChangeArrowheads="1"/>
          </p:cNvSpPr>
          <p:nvPr/>
        </p:nvSpPr>
        <p:spPr bwMode="auto">
          <a:xfrm>
            <a:off x="2805113" y="504825"/>
            <a:ext cx="619125" cy="271463"/>
          </a:xfrm>
          <a:prstGeom prst="rect">
            <a:avLst/>
          </a:prstGeom>
          <a:noFill/>
          <a:ln w="12700">
            <a:noFill/>
            <a:miter lim="800000"/>
            <a:headEnd/>
            <a:tailEnd/>
          </a:ln>
          <a:effectLst/>
        </p:spPr>
        <p:txBody>
          <a:bodyPr wrap="none" lIns="90488" tIns="44450" rIns="90488" bIns="44450">
            <a:spAutoFit/>
          </a:bodyPr>
          <a:lstStyle/>
          <a:p>
            <a:r>
              <a:rPr lang="en-US" sz="1200"/>
              <a:t>XXXX</a:t>
            </a:r>
          </a:p>
        </p:txBody>
      </p:sp>
      <p:sp>
        <p:nvSpPr>
          <p:cNvPr id="377891" name="Rectangle 35"/>
          <p:cNvSpPr>
            <a:spLocks noChangeArrowheads="1"/>
          </p:cNvSpPr>
          <p:nvPr/>
        </p:nvSpPr>
        <p:spPr bwMode="auto">
          <a:xfrm>
            <a:off x="5549900" y="533400"/>
            <a:ext cx="619125" cy="271463"/>
          </a:xfrm>
          <a:prstGeom prst="rect">
            <a:avLst/>
          </a:prstGeom>
          <a:noFill/>
          <a:ln w="12700">
            <a:noFill/>
            <a:miter lim="800000"/>
            <a:headEnd/>
            <a:tailEnd/>
          </a:ln>
          <a:effectLst/>
        </p:spPr>
        <p:txBody>
          <a:bodyPr wrap="none" lIns="90488" tIns="44450" rIns="90488" bIns="44450">
            <a:spAutoFit/>
          </a:bodyPr>
          <a:lstStyle/>
          <a:p>
            <a:r>
              <a:rPr lang="en-US" sz="1200"/>
              <a:t>OOOO</a:t>
            </a:r>
          </a:p>
        </p:txBody>
      </p:sp>
      <p:sp>
        <p:nvSpPr>
          <p:cNvPr id="377892" name="Rectangle 36"/>
          <p:cNvSpPr>
            <a:spLocks noChangeArrowheads="1"/>
          </p:cNvSpPr>
          <p:nvPr/>
        </p:nvSpPr>
        <p:spPr bwMode="auto">
          <a:xfrm>
            <a:off x="2422525" y="1341438"/>
            <a:ext cx="404813" cy="274637"/>
          </a:xfrm>
          <a:prstGeom prst="rect">
            <a:avLst/>
          </a:prstGeom>
          <a:noFill/>
          <a:ln w="12700">
            <a:noFill/>
            <a:miter lim="800000"/>
            <a:headEnd/>
            <a:tailEnd/>
          </a:ln>
          <a:effectLst/>
        </p:spPr>
        <p:txBody>
          <a:bodyPr wrap="none" anchor="ctr"/>
          <a:lstStyle/>
          <a:p>
            <a:endParaRPr lang="en-US"/>
          </a:p>
        </p:txBody>
      </p:sp>
      <p:sp>
        <p:nvSpPr>
          <p:cNvPr id="377893" name="Rectangle 37"/>
          <p:cNvSpPr>
            <a:spLocks noChangeArrowheads="1"/>
          </p:cNvSpPr>
          <p:nvPr/>
        </p:nvSpPr>
        <p:spPr bwMode="auto">
          <a:xfrm>
            <a:off x="6384925" y="1189038"/>
            <a:ext cx="404813" cy="274637"/>
          </a:xfrm>
          <a:prstGeom prst="rect">
            <a:avLst/>
          </a:prstGeom>
          <a:noFill/>
          <a:ln w="12700">
            <a:noFill/>
            <a:miter lim="800000"/>
            <a:headEnd/>
            <a:tailEnd/>
          </a:ln>
          <a:effectLst/>
        </p:spPr>
        <p:txBody>
          <a:bodyPr wrap="none" anchor="ctr"/>
          <a:lstStyle/>
          <a:p>
            <a:endParaRPr lang="en-US"/>
          </a:p>
        </p:txBody>
      </p:sp>
      <p:sp>
        <p:nvSpPr>
          <p:cNvPr id="377894" name="Line 38"/>
          <p:cNvSpPr>
            <a:spLocks noChangeShapeType="1"/>
          </p:cNvSpPr>
          <p:nvPr/>
        </p:nvSpPr>
        <p:spPr bwMode="auto">
          <a:xfrm flipH="1">
            <a:off x="527050" y="5105400"/>
            <a:ext cx="2679700" cy="0"/>
          </a:xfrm>
          <a:prstGeom prst="line">
            <a:avLst/>
          </a:prstGeom>
          <a:noFill/>
          <a:ln w="28575">
            <a:solidFill>
              <a:schemeClr val="tx1"/>
            </a:solidFill>
            <a:round/>
            <a:headEnd/>
            <a:tailEnd/>
          </a:ln>
          <a:effectLst/>
        </p:spPr>
        <p:txBody>
          <a:bodyPr wrap="none" anchor="ctr"/>
          <a:lstStyle/>
          <a:p>
            <a:endParaRPr lang="en-US"/>
          </a:p>
        </p:txBody>
      </p:sp>
      <p:sp>
        <p:nvSpPr>
          <p:cNvPr id="377895" name="Rectangle 39"/>
          <p:cNvSpPr>
            <a:spLocks noChangeArrowheads="1"/>
          </p:cNvSpPr>
          <p:nvPr/>
        </p:nvSpPr>
        <p:spPr bwMode="auto">
          <a:xfrm>
            <a:off x="6157913" y="6051550"/>
            <a:ext cx="180975" cy="393700"/>
          </a:xfrm>
          <a:prstGeom prst="rect">
            <a:avLst/>
          </a:prstGeom>
          <a:noFill/>
          <a:ln w="12700">
            <a:noFill/>
            <a:miter lim="800000"/>
            <a:headEnd/>
            <a:tailEnd/>
          </a:ln>
          <a:effectLst/>
        </p:spPr>
        <p:txBody>
          <a:bodyPr wrap="none" lIns="90488" tIns="44450" rIns="90488" bIns="44450">
            <a:spAutoFit/>
          </a:bodyPr>
          <a:lstStyle/>
          <a:p>
            <a:endParaRPr lang="en-US" sz="2000" b="1"/>
          </a:p>
        </p:txBody>
      </p:sp>
      <p:sp>
        <p:nvSpPr>
          <p:cNvPr id="377896" name="Rectangle 40"/>
          <p:cNvSpPr>
            <a:spLocks noChangeArrowheads="1"/>
          </p:cNvSpPr>
          <p:nvPr/>
        </p:nvSpPr>
        <p:spPr bwMode="auto">
          <a:xfrm rot="16140000">
            <a:off x="8707437" y="5595938"/>
            <a:ext cx="180975" cy="241300"/>
          </a:xfrm>
          <a:prstGeom prst="rect">
            <a:avLst/>
          </a:prstGeom>
          <a:noFill/>
          <a:ln w="12700">
            <a:noFill/>
            <a:miter lim="800000"/>
            <a:headEnd/>
            <a:tailEnd/>
          </a:ln>
          <a:effectLst/>
        </p:spPr>
        <p:txBody>
          <a:bodyPr wrap="none" lIns="90488" tIns="44450" rIns="90488" bIns="44450">
            <a:spAutoFit/>
          </a:bodyPr>
          <a:lstStyle/>
          <a:p>
            <a:endParaRPr lang="en-US" sz="1000"/>
          </a:p>
        </p:txBody>
      </p:sp>
      <p:sp>
        <p:nvSpPr>
          <p:cNvPr id="377897" name="Rectangle 41"/>
          <p:cNvSpPr>
            <a:spLocks noChangeArrowheads="1"/>
          </p:cNvSpPr>
          <p:nvPr/>
        </p:nvSpPr>
        <p:spPr bwMode="auto">
          <a:xfrm>
            <a:off x="2347913" y="6196013"/>
            <a:ext cx="180975" cy="301625"/>
          </a:xfrm>
          <a:prstGeom prst="rect">
            <a:avLst/>
          </a:prstGeom>
          <a:noFill/>
          <a:ln w="12700">
            <a:noFill/>
            <a:miter lim="800000"/>
            <a:headEnd/>
            <a:tailEnd/>
          </a:ln>
          <a:effectLst/>
        </p:spPr>
        <p:txBody>
          <a:bodyPr wrap="none" lIns="90488" tIns="44450" rIns="90488" bIns="44450">
            <a:spAutoFit/>
          </a:bodyPr>
          <a:lstStyle/>
          <a:p>
            <a:endParaRPr lang="en-US"/>
          </a:p>
        </p:txBody>
      </p:sp>
      <p:sp>
        <p:nvSpPr>
          <p:cNvPr id="377898" name="Rectangle 42"/>
          <p:cNvSpPr>
            <a:spLocks noChangeArrowheads="1"/>
          </p:cNvSpPr>
          <p:nvPr/>
        </p:nvSpPr>
        <p:spPr bwMode="auto">
          <a:xfrm>
            <a:off x="4495800" y="3276600"/>
            <a:ext cx="152400" cy="1524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77899" name="Line 43"/>
          <p:cNvSpPr>
            <a:spLocks noChangeShapeType="1"/>
          </p:cNvSpPr>
          <p:nvPr/>
        </p:nvSpPr>
        <p:spPr bwMode="auto">
          <a:xfrm>
            <a:off x="7543800" y="3657600"/>
            <a:ext cx="0" cy="2209800"/>
          </a:xfrm>
          <a:prstGeom prst="line">
            <a:avLst/>
          </a:prstGeom>
          <a:noFill/>
          <a:ln w="12700" cap="rnd">
            <a:solidFill>
              <a:schemeClr val="tx1"/>
            </a:solidFill>
            <a:prstDash val="sysDot"/>
            <a:round/>
            <a:headEnd/>
            <a:tailEnd/>
          </a:ln>
          <a:effectLst/>
        </p:spPr>
        <p:txBody>
          <a:bodyPr/>
          <a:lstStyle/>
          <a:p>
            <a:endParaRPr lang="en-US"/>
          </a:p>
        </p:txBody>
      </p:sp>
      <p:sp>
        <p:nvSpPr>
          <p:cNvPr id="377900" name="Line 44"/>
          <p:cNvSpPr>
            <a:spLocks noChangeShapeType="1"/>
          </p:cNvSpPr>
          <p:nvPr/>
        </p:nvSpPr>
        <p:spPr bwMode="auto">
          <a:xfrm>
            <a:off x="7543800" y="990600"/>
            <a:ext cx="0" cy="2209800"/>
          </a:xfrm>
          <a:prstGeom prst="line">
            <a:avLst/>
          </a:prstGeom>
          <a:noFill/>
          <a:ln w="12700" cap="rnd">
            <a:solidFill>
              <a:schemeClr val="tx1"/>
            </a:solidFill>
            <a:prstDash val="sysDot"/>
            <a:round/>
            <a:headEnd/>
            <a:tailEnd/>
          </a:ln>
          <a:effectLst/>
        </p:spPr>
        <p:txBody>
          <a:bodyPr/>
          <a:lstStyle/>
          <a:p>
            <a:endParaRPr lang="en-US"/>
          </a:p>
        </p:txBody>
      </p:sp>
      <p:sp>
        <p:nvSpPr>
          <p:cNvPr id="377901" name="Line 45"/>
          <p:cNvSpPr>
            <a:spLocks noChangeShapeType="1"/>
          </p:cNvSpPr>
          <p:nvPr/>
        </p:nvSpPr>
        <p:spPr bwMode="auto">
          <a:xfrm>
            <a:off x="1600200" y="3657600"/>
            <a:ext cx="0" cy="2209800"/>
          </a:xfrm>
          <a:prstGeom prst="line">
            <a:avLst/>
          </a:prstGeom>
          <a:noFill/>
          <a:ln w="12700" cap="rnd">
            <a:solidFill>
              <a:schemeClr val="tx1"/>
            </a:solidFill>
            <a:prstDash val="sysDot"/>
            <a:round/>
            <a:headEnd/>
            <a:tailEnd/>
          </a:ln>
          <a:effectLst/>
        </p:spPr>
        <p:txBody>
          <a:bodyPr/>
          <a:lstStyle/>
          <a:p>
            <a:endParaRPr lang="en-US"/>
          </a:p>
        </p:txBody>
      </p:sp>
      <p:sp>
        <p:nvSpPr>
          <p:cNvPr id="377902" name="Line 46"/>
          <p:cNvSpPr>
            <a:spLocks noChangeShapeType="1"/>
          </p:cNvSpPr>
          <p:nvPr/>
        </p:nvSpPr>
        <p:spPr bwMode="auto">
          <a:xfrm>
            <a:off x="1600200" y="914400"/>
            <a:ext cx="0" cy="2209800"/>
          </a:xfrm>
          <a:prstGeom prst="line">
            <a:avLst/>
          </a:prstGeom>
          <a:noFill/>
          <a:ln w="12700" cap="rnd">
            <a:solidFill>
              <a:schemeClr val="tx1"/>
            </a:solidFill>
            <a:prstDash val="sysDot"/>
            <a:round/>
            <a:headEnd/>
            <a:tailEnd/>
          </a:ln>
          <a:effectLst/>
        </p:spPr>
        <p:txBody>
          <a:bodyPr/>
          <a:lstStyle/>
          <a:p>
            <a:endParaRPr lang="en-US"/>
          </a:p>
        </p:txBody>
      </p:sp>
      <p:pic>
        <p:nvPicPr>
          <p:cNvPr id="377903" name="Picture 47" descr="Lacrosse Player Royalty Free Stock Vector Art Illustration"/>
          <p:cNvPicPr>
            <a:picLocks noChangeAspect="1" noChangeArrowheads="1"/>
          </p:cNvPicPr>
          <p:nvPr/>
        </p:nvPicPr>
        <p:blipFill>
          <a:blip r:embed="rId3" cstate="print"/>
          <a:srcRect/>
          <a:stretch>
            <a:fillRect/>
          </a:stretch>
        </p:blipFill>
        <p:spPr bwMode="auto">
          <a:xfrm>
            <a:off x="1828800" y="2209800"/>
            <a:ext cx="347663" cy="461963"/>
          </a:xfrm>
          <a:prstGeom prst="rect">
            <a:avLst/>
          </a:prstGeom>
          <a:noFill/>
          <a:ln w="38100">
            <a:solidFill>
              <a:schemeClr val="hlink"/>
            </a:solidFill>
            <a:miter lim="800000"/>
            <a:headEnd/>
            <a:tailEnd/>
          </a:ln>
        </p:spPr>
      </p:pic>
      <p:sp>
        <p:nvSpPr>
          <p:cNvPr id="377904" name="Oval 48"/>
          <p:cNvSpPr>
            <a:spLocks noChangeArrowheads="1"/>
          </p:cNvSpPr>
          <p:nvPr/>
        </p:nvSpPr>
        <p:spPr bwMode="auto">
          <a:xfrm>
            <a:off x="1377950" y="3244850"/>
            <a:ext cx="368300" cy="368300"/>
          </a:xfrm>
          <a:prstGeom prst="ellipse">
            <a:avLst/>
          </a:prstGeom>
          <a:solidFill>
            <a:schemeClr val="accent1"/>
          </a:solidFill>
          <a:ln w="12700">
            <a:solidFill>
              <a:schemeClr val="tx1"/>
            </a:solidFill>
            <a:round/>
            <a:headEnd/>
            <a:tailEnd/>
          </a:ln>
          <a:effectLst/>
        </p:spPr>
        <p:txBody>
          <a:bodyPr wrap="none" anchor="ctr"/>
          <a:lstStyle/>
          <a:p>
            <a:endParaRPr lang="en-US"/>
          </a:p>
        </p:txBody>
      </p:sp>
      <p:sp>
        <p:nvSpPr>
          <p:cNvPr id="377905" name="AutoShape 49"/>
          <p:cNvSpPr>
            <a:spLocks noChangeArrowheads="1"/>
          </p:cNvSpPr>
          <p:nvPr/>
        </p:nvSpPr>
        <p:spPr bwMode="auto">
          <a:xfrm>
            <a:off x="4953000" y="2590800"/>
            <a:ext cx="76200" cy="762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hlink"/>
          </a:solidFill>
          <a:ln w="12700">
            <a:solidFill>
              <a:srgbClr val="FF0000"/>
            </a:solidFill>
            <a:round/>
            <a:headEnd/>
            <a:tailEnd/>
          </a:ln>
          <a:effectLst/>
        </p:spPr>
        <p:txBody>
          <a:bodyPr wrap="none" anchor="ctr"/>
          <a:lstStyle/>
          <a:p>
            <a:endParaRPr lang="en-US"/>
          </a:p>
        </p:txBody>
      </p:sp>
      <p:pic>
        <p:nvPicPr>
          <p:cNvPr id="377906" name="Picture 50" descr="istockphoto_8914948-lacrosse-player"/>
          <p:cNvPicPr>
            <a:picLocks noChangeAspect="1" noChangeArrowheads="1"/>
          </p:cNvPicPr>
          <p:nvPr/>
        </p:nvPicPr>
        <p:blipFill>
          <a:blip r:embed="rId2" cstate="print"/>
          <a:srcRect/>
          <a:stretch>
            <a:fillRect/>
          </a:stretch>
        </p:blipFill>
        <p:spPr bwMode="auto">
          <a:xfrm>
            <a:off x="6019800" y="1219200"/>
            <a:ext cx="328613" cy="452438"/>
          </a:xfrm>
          <a:prstGeom prst="rect">
            <a:avLst/>
          </a:prstGeom>
          <a:noFill/>
          <a:ln w="38100">
            <a:solidFill>
              <a:srgbClr val="0033CC"/>
            </a:solidFill>
            <a:miter lim="800000"/>
            <a:headEnd/>
            <a:tailEnd/>
          </a:ln>
        </p:spPr>
      </p:pic>
      <p:sp>
        <p:nvSpPr>
          <p:cNvPr id="377907" name="Text Box 51"/>
          <p:cNvSpPr txBox="1">
            <a:spLocks noChangeArrowheads="1"/>
          </p:cNvSpPr>
          <p:nvPr/>
        </p:nvSpPr>
        <p:spPr bwMode="auto">
          <a:xfrm>
            <a:off x="7543800" y="3886200"/>
            <a:ext cx="533400" cy="336550"/>
          </a:xfrm>
          <a:prstGeom prst="rect">
            <a:avLst/>
          </a:prstGeom>
          <a:noFill/>
          <a:ln w="12700">
            <a:noFill/>
            <a:miter lim="800000"/>
            <a:headEnd/>
            <a:tailEnd/>
          </a:ln>
          <a:effectLst/>
        </p:spPr>
        <p:txBody>
          <a:bodyPr>
            <a:spAutoFit/>
          </a:bodyPr>
          <a:lstStyle/>
          <a:p>
            <a:pPr>
              <a:spcBef>
                <a:spcPct val="50000"/>
              </a:spcBef>
            </a:pPr>
            <a:r>
              <a:rPr lang="en-US" sz="1600" b="1">
                <a:solidFill>
                  <a:srgbClr val="0033CC"/>
                </a:solidFill>
              </a:rPr>
              <a:t>G</a:t>
            </a:r>
          </a:p>
        </p:txBody>
      </p:sp>
      <p:sp>
        <p:nvSpPr>
          <p:cNvPr id="377908" name="Text Box 52"/>
          <p:cNvSpPr txBox="1">
            <a:spLocks noChangeArrowheads="1"/>
          </p:cNvSpPr>
          <p:nvPr/>
        </p:nvSpPr>
        <p:spPr bwMode="auto">
          <a:xfrm>
            <a:off x="1447800" y="3200400"/>
            <a:ext cx="533400" cy="366713"/>
          </a:xfrm>
          <a:prstGeom prst="rect">
            <a:avLst/>
          </a:prstGeom>
          <a:noFill/>
          <a:ln w="12700">
            <a:noFill/>
            <a:miter lim="800000"/>
            <a:headEnd/>
            <a:tailEnd/>
          </a:ln>
          <a:effectLst/>
        </p:spPr>
        <p:txBody>
          <a:bodyPr>
            <a:spAutoFit/>
          </a:bodyPr>
          <a:lstStyle/>
          <a:p>
            <a:pPr>
              <a:spcBef>
                <a:spcPct val="50000"/>
              </a:spcBef>
            </a:pPr>
            <a:r>
              <a:rPr lang="en-US" sz="1800" b="1">
                <a:solidFill>
                  <a:srgbClr val="990000"/>
                </a:solidFill>
              </a:rPr>
              <a:t>G</a:t>
            </a:r>
          </a:p>
        </p:txBody>
      </p:sp>
      <p:pic>
        <p:nvPicPr>
          <p:cNvPr id="377909" name="Picture 53" descr="Lacrosse Player Royalty Free Stock Vector Art Illustration"/>
          <p:cNvPicPr>
            <a:picLocks noChangeAspect="1" noChangeArrowheads="1"/>
          </p:cNvPicPr>
          <p:nvPr/>
        </p:nvPicPr>
        <p:blipFill>
          <a:blip r:embed="rId3" cstate="print"/>
          <a:srcRect/>
          <a:stretch>
            <a:fillRect/>
          </a:stretch>
        </p:blipFill>
        <p:spPr bwMode="auto">
          <a:xfrm>
            <a:off x="2286000" y="3505200"/>
            <a:ext cx="347663" cy="461963"/>
          </a:xfrm>
          <a:prstGeom prst="rect">
            <a:avLst/>
          </a:prstGeom>
          <a:noFill/>
          <a:ln w="38100">
            <a:solidFill>
              <a:schemeClr val="hlink"/>
            </a:solidFill>
            <a:miter lim="800000"/>
            <a:headEnd/>
            <a:tailEnd/>
          </a:ln>
        </p:spPr>
      </p:pic>
      <p:pic>
        <p:nvPicPr>
          <p:cNvPr id="377910" name="Picture 54" descr="Lacrosse Player Royalty Free Stock Vector Art Illustration"/>
          <p:cNvPicPr>
            <a:picLocks noChangeAspect="1" noChangeArrowheads="1"/>
          </p:cNvPicPr>
          <p:nvPr/>
        </p:nvPicPr>
        <p:blipFill>
          <a:blip r:embed="rId3" cstate="print"/>
          <a:srcRect/>
          <a:stretch>
            <a:fillRect/>
          </a:stretch>
        </p:blipFill>
        <p:spPr bwMode="auto">
          <a:xfrm>
            <a:off x="1524000" y="4495800"/>
            <a:ext cx="347663" cy="461963"/>
          </a:xfrm>
          <a:prstGeom prst="rect">
            <a:avLst/>
          </a:prstGeom>
          <a:noFill/>
          <a:ln w="38100">
            <a:solidFill>
              <a:schemeClr val="hlink"/>
            </a:solidFill>
            <a:miter lim="800000"/>
            <a:headEnd/>
            <a:tailEnd/>
          </a:ln>
        </p:spPr>
      </p:pic>
      <p:pic>
        <p:nvPicPr>
          <p:cNvPr id="377911" name="Picture 55" descr="Lacrosse Player Royalty Free Stock Vector Art Illustration"/>
          <p:cNvPicPr>
            <a:picLocks noChangeAspect="1" noChangeArrowheads="1"/>
          </p:cNvPicPr>
          <p:nvPr/>
        </p:nvPicPr>
        <p:blipFill>
          <a:blip r:embed="rId3" cstate="print"/>
          <a:srcRect/>
          <a:stretch>
            <a:fillRect/>
          </a:stretch>
        </p:blipFill>
        <p:spPr bwMode="auto">
          <a:xfrm>
            <a:off x="3124200" y="4114800"/>
            <a:ext cx="347663" cy="461963"/>
          </a:xfrm>
          <a:prstGeom prst="rect">
            <a:avLst/>
          </a:prstGeom>
          <a:noFill/>
          <a:ln w="38100">
            <a:solidFill>
              <a:schemeClr val="hlink"/>
            </a:solidFill>
            <a:miter lim="800000"/>
            <a:headEnd/>
            <a:tailEnd/>
          </a:ln>
        </p:spPr>
      </p:pic>
      <p:pic>
        <p:nvPicPr>
          <p:cNvPr id="377912" name="Picture 56" descr="Lacrosse Player Royalty Free Stock Vector Art Illustration"/>
          <p:cNvPicPr>
            <a:picLocks noChangeAspect="1" noChangeArrowheads="1"/>
          </p:cNvPicPr>
          <p:nvPr/>
        </p:nvPicPr>
        <p:blipFill>
          <a:blip r:embed="rId4" cstate="print"/>
          <a:srcRect/>
          <a:stretch>
            <a:fillRect/>
          </a:stretch>
        </p:blipFill>
        <p:spPr bwMode="auto">
          <a:xfrm>
            <a:off x="4343400" y="5334000"/>
            <a:ext cx="347663" cy="461963"/>
          </a:xfrm>
          <a:prstGeom prst="rect">
            <a:avLst/>
          </a:prstGeom>
          <a:noFill/>
          <a:ln w="38100">
            <a:solidFill>
              <a:schemeClr val="hlink"/>
            </a:solidFill>
            <a:miter lim="800000"/>
            <a:headEnd/>
            <a:tailEnd/>
          </a:ln>
        </p:spPr>
      </p:pic>
      <p:pic>
        <p:nvPicPr>
          <p:cNvPr id="377913" name="Picture 57" descr="Lacrosse Player Royalty Free Stock Vector Art Illustration"/>
          <p:cNvPicPr>
            <a:picLocks noChangeAspect="1" noChangeArrowheads="1"/>
          </p:cNvPicPr>
          <p:nvPr/>
        </p:nvPicPr>
        <p:blipFill>
          <a:blip r:embed="rId3" cstate="print"/>
          <a:srcRect/>
          <a:stretch>
            <a:fillRect/>
          </a:stretch>
        </p:blipFill>
        <p:spPr bwMode="auto">
          <a:xfrm>
            <a:off x="2971800" y="1752600"/>
            <a:ext cx="347663" cy="461963"/>
          </a:xfrm>
          <a:prstGeom prst="rect">
            <a:avLst/>
          </a:prstGeom>
          <a:noFill/>
          <a:ln w="38100">
            <a:solidFill>
              <a:schemeClr val="hlink"/>
            </a:solidFill>
            <a:miter lim="800000"/>
            <a:headEnd/>
            <a:tailEnd/>
          </a:ln>
        </p:spPr>
      </p:pic>
      <p:pic>
        <p:nvPicPr>
          <p:cNvPr id="377914" name="Picture 58" descr="Lacrosse Player Royalty Free Stock Vector Art Illustration"/>
          <p:cNvPicPr>
            <a:picLocks noChangeAspect="1" noChangeArrowheads="1"/>
          </p:cNvPicPr>
          <p:nvPr/>
        </p:nvPicPr>
        <p:blipFill>
          <a:blip r:embed="rId3" cstate="print"/>
          <a:srcRect/>
          <a:stretch>
            <a:fillRect/>
          </a:stretch>
        </p:blipFill>
        <p:spPr bwMode="auto">
          <a:xfrm>
            <a:off x="4114800" y="2514600"/>
            <a:ext cx="347663" cy="461963"/>
          </a:xfrm>
          <a:prstGeom prst="rect">
            <a:avLst/>
          </a:prstGeom>
          <a:noFill/>
          <a:ln w="38100">
            <a:solidFill>
              <a:schemeClr val="hlink"/>
            </a:solidFill>
            <a:miter lim="800000"/>
            <a:headEnd/>
            <a:tailEnd/>
          </a:ln>
        </p:spPr>
      </p:pic>
      <p:pic>
        <p:nvPicPr>
          <p:cNvPr id="377915" name="Picture 59" descr="Lacrosse Player Royalty Free Stock Vector Art Illustration"/>
          <p:cNvPicPr>
            <a:picLocks noChangeAspect="1" noChangeArrowheads="1"/>
          </p:cNvPicPr>
          <p:nvPr/>
        </p:nvPicPr>
        <p:blipFill>
          <a:blip r:embed="rId3" cstate="print"/>
          <a:srcRect/>
          <a:stretch>
            <a:fillRect/>
          </a:stretch>
        </p:blipFill>
        <p:spPr bwMode="auto">
          <a:xfrm>
            <a:off x="5181600" y="1524000"/>
            <a:ext cx="347663" cy="461963"/>
          </a:xfrm>
          <a:prstGeom prst="rect">
            <a:avLst/>
          </a:prstGeom>
          <a:noFill/>
          <a:ln w="38100">
            <a:solidFill>
              <a:schemeClr val="hlink"/>
            </a:solidFill>
            <a:miter lim="800000"/>
            <a:headEnd/>
            <a:tailEnd/>
          </a:ln>
        </p:spPr>
      </p:pic>
      <p:pic>
        <p:nvPicPr>
          <p:cNvPr id="377916" name="Picture 60" descr="Lacrosse Player Royalty Free Stock Vector Art Illustration"/>
          <p:cNvPicPr>
            <a:picLocks noChangeAspect="1" noChangeArrowheads="1"/>
          </p:cNvPicPr>
          <p:nvPr/>
        </p:nvPicPr>
        <p:blipFill>
          <a:blip r:embed="rId3" cstate="print"/>
          <a:srcRect/>
          <a:stretch>
            <a:fillRect/>
          </a:stretch>
        </p:blipFill>
        <p:spPr bwMode="auto">
          <a:xfrm>
            <a:off x="6781800" y="3429000"/>
            <a:ext cx="347663" cy="461963"/>
          </a:xfrm>
          <a:prstGeom prst="rect">
            <a:avLst/>
          </a:prstGeom>
          <a:noFill/>
          <a:ln w="38100">
            <a:solidFill>
              <a:schemeClr val="hlink"/>
            </a:solidFill>
            <a:miter lim="800000"/>
            <a:headEnd/>
            <a:tailEnd/>
          </a:ln>
        </p:spPr>
      </p:pic>
      <p:pic>
        <p:nvPicPr>
          <p:cNvPr id="377917" name="Picture 61" descr="istockphoto_8914948-lacrosse-player"/>
          <p:cNvPicPr>
            <a:picLocks noChangeAspect="1" noChangeArrowheads="1"/>
          </p:cNvPicPr>
          <p:nvPr/>
        </p:nvPicPr>
        <p:blipFill>
          <a:blip r:embed="rId2" cstate="print"/>
          <a:srcRect/>
          <a:stretch>
            <a:fillRect/>
          </a:stretch>
        </p:blipFill>
        <p:spPr bwMode="auto">
          <a:xfrm>
            <a:off x="7086600" y="2743200"/>
            <a:ext cx="328613" cy="452438"/>
          </a:xfrm>
          <a:prstGeom prst="rect">
            <a:avLst/>
          </a:prstGeom>
          <a:noFill/>
          <a:ln w="38100">
            <a:solidFill>
              <a:srgbClr val="0033CC"/>
            </a:solidFill>
            <a:miter lim="800000"/>
            <a:headEnd/>
            <a:tailEnd/>
          </a:ln>
        </p:spPr>
      </p:pic>
      <p:pic>
        <p:nvPicPr>
          <p:cNvPr id="377918" name="Picture 62" descr="istockphoto_8914948-lacrosse-player"/>
          <p:cNvPicPr>
            <a:picLocks noChangeAspect="1" noChangeArrowheads="1"/>
          </p:cNvPicPr>
          <p:nvPr/>
        </p:nvPicPr>
        <p:blipFill>
          <a:blip r:embed="rId2" cstate="print"/>
          <a:srcRect/>
          <a:stretch>
            <a:fillRect/>
          </a:stretch>
        </p:blipFill>
        <p:spPr bwMode="auto">
          <a:xfrm>
            <a:off x="3581400" y="5181600"/>
            <a:ext cx="328613" cy="452438"/>
          </a:xfrm>
          <a:prstGeom prst="rect">
            <a:avLst/>
          </a:prstGeom>
          <a:noFill/>
          <a:ln w="38100">
            <a:solidFill>
              <a:srgbClr val="0033CC"/>
            </a:solidFill>
            <a:miter lim="800000"/>
            <a:headEnd/>
            <a:tailEnd/>
          </a:ln>
        </p:spPr>
      </p:pic>
      <p:pic>
        <p:nvPicPr>
          <p:cNvPr id="377919" name="Picture 63" descr="istockphoto_8914948-lacrosse-player"/>
          <p:cNvPicPr>
            <a:picLocks noChangeAspect="1" noChangeArrowheads="1"/>
          </p:cNvPicPr>
          <p:nvPr/>
        </p:nvPicPr>
        <p:blipFill>
          <a:blip r:embed="rId2" cstate="print"/>
          <a:srcRect/>
          <a:stretch>
            <a:fillRect/>
          </a:stretch>
        </p:blipFill>
        <p:spPr bwMode="auto">
          <a:xfrm>
            <a:off x="3733800" y="1371600"/>
            <a:ext cx="328613" cy="452438"/>
          </a:xfrm>
          <a:prstGeom prst="rect">
            <a:avLst/>
          </a:prstGeom>
          <a:noFill/>
          <a:ln w="38100">
            <a:solidFill>
              <a:srgbClr val="0033CC"/>
            </a:solidFill>
            <a:miter lim="800000"/>
            <a:headEnd/>
            <a:tailEnd/>
          </a:ln>
        </p:spPr>
      </p:pic>
      <p:pic>
        <p:nvPicPr>
          <p:cNvPr id="377920" name="Picture 64" descr="istockphoto_8914948-lacrosse-player"/>
          <p:cNvPicPr>
            <a:picLocks noChangeAspect="1" noChangeArrowheads="1"/>
          </p:cNvPicPr>
          <p:nvPr/>
        </p:nvPicPr>
        <p:blipFill>
          <a:blip r:embed="rId2" cstate="print"/>
          <a:srcRect/>
          <a:stretch>
            <a:fillRect/>
          </a:stretch>
        </p:blipFill>
        <p:spPr bwMode="auto">
          <a:xfrm>
            <a:off x="3733800" y="3962400"/>
            <a:ext cx="328613" cy="452438"/>
          </a:xfrm>
          <a:prstGeom prst="rect">
            <a:avLst/>
          </a:prstGeom>
          <a:noFill/>
          <a:ln w="38100">
            <a:solidFill>
              <a:srgbClr val="0033CC"/>
            </a:solidFill>
            <a:miter lim="800000"/>
            <a:headEnd/>
            <a:tailEnd/>
          </a:ln>
        </p:spPr>
      </p:pic>
      <p:pic>
        <p:nvPicPr>
          <p:cNvPr id="377921" name="Picture 65" descr="istockphoto_8914948-lacrosse-player"/>
          <p:cNvPicPr>
            <a:picLocks noChangeAspect="1" noChangeArrowheads="1"/>
          </p:cNvPicPr>
          <p:nvPr/>
        </p:nvPicPr>
        <p:blipFill>
          <a:blip r:embed="rId5" cstate="print"/>
          <a:srcRect/>
          <a:stretch>
            <a:fillRect/>
          </a:stretch>
        </p:blipFill>
        <p:spPr bwMode="auto">
          <a:xfrm>
            <a:off x="1752600" y="5257800"/>
            <a:ext cx="328613" cy="452438"/>
          </a:xfrm>
          <a:prstGeom prst="rect">
            <a:avLst/>
          </a:prstGeom>
          <a:noFill/>
          <a:ln w="38100">
            <a:solidFill>
              <a:srgbClr val="0033CC"/>
            </a:solidFill>
            <a:miter lim="800000"/>
            <a:headEnd/>
            <a:tailEnd/>
          </a:ln>
        </p:spPr>
      </p:pic>
      <p:pic>
        <p:nvPicPr>
          <p:cNvPr id="377922" name="Picture 66" descr="istockphoto_8914948-lacrosse-player"/>
          <p:cNvPicPr>
            <a:picLocks noChangeAspect="1" noChangeArrowheads="1"/>
          </p:cNvPicPr>
          <p:nvPr/>
        </p:nvPicPr>
        <p:blipFill>
          <a:blip r:embed="rId5" cstate="print"/>
          <a:srcRect/>
          <a:stretch>
            <a:fillRect/>
          </a:stretch>
        </p:blipFill>
        <p:spPr bwMode="auto">
          <a:xfrm>
            <a:off x="1905000" y="3200400"/>
            <a:ext cx="328613" cy="452438"/>
          </a:xfrm>
          <a:prstGeom prst="rect">
            <a:avLst/>
          </a:prstGeom>
          <a:noFill/>
          <a:ln w="38100">
            <a:solidFill>
              <a:srgbClr val="0033CC"/>
            </a:solidFill>
            <a:miter lim="800000"/>
            <a:headEnd/>
            <a:tailEnd/>
          </a:ln>
        </p:spPr>
      </p:pic>
      <p:pic>
        <p:nvPicPr>
          <p:cNvPr id="377923" name="Picture 67" descr="istockphoto_8914948-lacrosse-player"/>
          <p:cNvPicPr>
            <a:picLocks noChangeAspect="1" noChangeArrowheads="1"/>
          </p:cNvPicPr>
          <p:nvPr/>
        </p:nvPicPr>
        <p:blipFill>
          <a:blip r:embed="rId5" cstate="print"/>
          <a:srcRect/>
          <a:stretch>
            <a:fillRect/>
          </a:stretch>
        </p:blipFill>
        <p:spPr bwMode="auto">
          <a:xfrm>
            <a:off x="1905000" y="1143000"/>
            <a:ext cx="328613" cy="452438"/>
          </a:xfrm>
          <a:prstGeom prst="rect">
            <a:avLst/>
          </a:prstGeom>
          <a:noFill/>
          <a:ln w="38100">
            <a:solidFill>
              <a:srgbClr val="0033CC"/>
            </a:solidFill>
            <a:miter lim="800000"/>
            <a:headEnd/>
            <a:tailEnd/>
          </a:ln>
        </p:spPr>
      </p:pic>
      <p:sp>
        <p:nvSpPr>
          <p:cNvPr id="377924" name="Line 68"/>
          <p:cNvSpPr>
            <a:spLocks noChangeShapeType="1"/>
          </p:cNvSpPr>
          <p:nvPr/>
        </p:nvSpPr>
        <p:spPr bwMode="auto">
          <a:xfrm flipH="1">
            <a:off x="3733800" y="2590800"/>
            <a:ext cx="1219200" cy="2667000"/>
          </a:xfrm>
          <a:prstGeom prst="line">
            <a:avLst/>
          </a:prstGeom>
          <a:noFill/>
          <a:ln w="28575">
            <a:solidFill>
              <a:srgbClr val="0033CC"/>
            </a:solidFill>
            <a:prstDash val="dash"/>
            <a:round/>
            <a:headEnd/>
            <a:tailEnd/>
          </a:ln>
          <a:effectLst/>
        </p:spPr>
        <p:txBody>
          <a:bodyPr anchor="ctr">
            <a:spAutoFit/>
          </a:bodyPr>
          <a:lstStyle/>
          <a:p>
            <a:endParaRPr lang="en-US"/>
          </a:p>
        </p:txBody>
      </p:sp>
      <p:sp>
        <p:nvSpPr>
          <p:cNvPr id="377925" name="Line 69"/>
          <p:cNvSpPr>
            <a:spLocks noChangeShapeType="1"/>
          </p:cNvSpPr>
          <p:nvPr/>
        </p:nvSpPr>
        <p:spPr bwMode="auto">
          <a:xfrm>
            <a:off x="5257800" y="3048000"/>
            <a:ext cx="1143000" cy="1524000"/>
          </a:xfrm>
          <a:prstGeom prst="line">
            <a:avLst/>
          </a:prstGeom>
          <a:noFill/>
          <a:ln w="38100" cmpd="tri">
            <a:solidFill>
              <a:srgbClr val="0033CC"/>
            </a:solidFill>
            <a:round/>
            <a:headEnd type="arrow" w="med" len="med"/>
            <a:tailEnd/>
          </a:ln>
          <a:effectLst/>
        </p:spPr>
        <p:txBody>
          <a:bodyPr anchor="ctr">
            <a:spAutoFit/>
          </a:bodyPr>
          <a:lstStyle/>
          <a:p>
            <a:endParaRPr lang="en-US"/>
          </a:p>
        </p:txBody>
      </p:sp>
      <p:sp>
        <p:nvSpPr>
          <p:cNvPr id="377926" name="Line 70"/>
          <p:cNvSpPr>
            <a:spLocks noChangeShapeType="1"/>
          </p:cNvSpPr>
          <p:nvPr/>
        </p:nvSpPr>
        <p:spPr bwMode="auto">
          <a:xfrm flipH="1">
            <a:off x="6477000" y="4114800"/>
            <a:ext cx="1066800" cy="457200"/>
          </a:xfrm>
          <a:prstGeom prst="line">
            <a:avLst/>
          </a:prstGeom>
          <a:noFill/>
          <a:ln w="28575">
            <a:solidFill>
              <a:srgbClr val="0033CC"/>
            </a:solidFill>
            <a:prstDash val="dash"/>
            <a:round/>
            <a:headEnd/>
            <a:tailEnd type="arrow" w="med" len="med"/>
          </a:ln>
          <a:effectLst/>
        </p:spPr>
        <p:txBody>
          <a:bodyPr anchor="ctr">
            <a:spAutoFit/>
          </a:bodyPr>
          <a:lstStyle/>
          <a:p>
            <a:endParaRPr lang="en-US"/>
          </a:p>
        </p:txBody>
      </p:sp>
      <p:sp>
        <p:nvSpPr>
          <p:cNvPr id="377927" name="AutoShape 71"/>
          <p:cNvSpPr>
            <a:spLocks noChangeArrowheads="1"/>
          </p:cNvSpPr>
          <p:nvPr/>
        </p:nvSpPr>
        <p:spPr bwMode="auto">
          <a:xfrm>
            <a:off x="6248400" y="5410200"/>
            <a:ext cx="2514600" cy="914400"/>
          </a:xfrm>
          <a:prstGeom prst="wedgeRectCallout">
            <a:avLst>
              <a:gd name="adj1" fmla="val -40593"/>
              <a:gd name="adj2" fmla="val -134722"/>
            </a:avLst>
          </a:prstGeom>
          <a:solidFill>
            <a:srgbClr val="FFFF00"/>
          </a:solidFill>
          <a:ln w="12700" algn="ctr">
            <a:solidFill>
              <a:srgbClr val="0033CC"/>
            </a:solidFill>
            <a:miter lim="800000"/>
            <a:headEnd/>
            <a:tailEnd/>
          </a:ln>
          <a:effectLst/>
        </p:spPr>
        <p:txBody>
          <a:bodyPr anchor="ctr"/>
          <a:lstStyle/>
          <a:p>
            <a:pPr algn="ctr"/>
            <a:r>
              <a:rPr lang="en-US" sz="1600" b="1"/>
              <a:t>Goalie makes save and passes to middie who runs with the ball to center of the field</a:t>
            </a:r>
          </a:p>
        </p:txBody>
      </p:sp>
      <p:sp>
        <p:nvSpPr>
          <p:cNvPr id="377928" name="Line 72"/>
          <p:cNvSpPr>
            <a:spLocks noChangeShapeType="1"/>
          </p:cNvSpPr>
          <p:nvPr/>
        </p:nvSpPr>
        <p:spPr bwMode="auto">
          <a:xfrm flipH="1" flipV="1">
            <a:off x="7543800" y="3429000"/>
            <a:ext cx="152400" cy="533400"/>
          </a:xfrm>
          <a:prstGeom prst="line">
            <a:avLst/>
          </a:prstGeom>
          <a:noFill/>
          <a:ln w="38100" cmpd="tri">
            <a:solidFill>
              <a:srgbClr val="0033CC"/>
            </a:solidFill>
            <a:round/>
            <a:headEnd type="arrow" w="med" len="med"/>
            <a:tailEnd/>
          </a:ln>
          <a:effectLst/>
        </p:spPr>
        <p:txBody>
          <a:bodyPr anchor="ctr">
            <a:spAutoFit/>
          </a:bodyPr>
          <a:lstStyle/>
          <a:p>
            <a:endParaRPr lang="en-US"/>
          </a:p>
        </p:txBody>
      </p:sp>
      <p:sp>
        <p:nvSpPr>
          <p:cNvPr id="377929" name="Text Box 73"/>
          <p:cNvSpPr txBox="1">
            <a:spLocks noChangeArrowheads="1"/>
          </p:cNvSpPr>
          <p:nvPr/>
        </p:nvSpPr>
        <p:spPr bwMode="auto">
          <a:xfrm>
            <a:off x="1981200" y="5791200"/>
            <a:ext cx="381000" cy="366713"/>
          </a:xfrm>
          <a:prstGeom prst="rect">
            <a:avLst/>
          </a:prstGeom>
          <a:solidFill>
            <a:srgbClr val="00FF00"/>
          </a:solidFill>
          <a:ln w="12700" algn="ctr">
            <a:noFill/>
            <a:miter lim="800000"/>
            <a:headEnd/>
            <a:tailEnd/>
          </a:ln>
          <a:effectLst/>
        </p:spPr>
        <p:txBody>
          <a:bodyPr>
            <a:spAutoFit/>
          </a:bodyPr>
          <a:lstStyle/>
          <a:p>
            <a:pPr>
              <a:spcBef>
                <a:spcPct val="50000"/>
              </a:spcBef>
            </a:pPr>
            <a:r>
              <a:rPr lang="en-US" sz="1800" b="1">
                <a:solidFill>
                  <a:srgbClr val="990000"/>
                </a:solidFill>
                <a:latin typeface="Arial Black" pitchFamily="34" charset="0"/>
              </a:rPr>
              <a:t>L</a:t>
            </a:r>
          </a:p>
        </p:txBody>
      </p:sp>
      <p:sp>
        <p:nvSpPr>
          <p:cNvPr id="377930" name="Text Box 74"/>
          <p:cNvSpPr txBox="1">
            <a:spLocks noChangeArrowheads="1"/>
          </p:cNvSpPr>
          <p:nvPr/>
        </p:nvSpPr>
        <p:spPr bwMode="auto">
          <a:xfrm>
            <a:off x="4343400" y="838200"/>
            <a:ext cx="381000" cy="366713"/>
          </a:xfrm>
          <a:prstGeom prst="rect">
            <a:avLst/>
          </a:prstGeom>
          <a:solidFill>
            <a:srgbClr val="00FF00"/>
          </a:solidFill>
          <a:ln w="12700" algn="ctr">
            <a:noFill/>
            <a:miter lim="800000"/>
            <a:headEnd/>
            <a:tailEnd/>
          </a:ln>
          <a:effectLst/>
        </p:spPr>
        <p:txBody>
          <a:bodyPr>
            <a:spAutoFit/>
          </a:bodyPr>
          <a:lstStyle/>
          <a:p>
            <a:pPr>
              <a:spcBef>
                <a:spcPct val="50000"/>
              </a:spcBef>
            </a:pPr>
            <a:r>
              <a:rPr lang="en-US" sz="1800" b="1">
                <a:solidFill>
                  <a:srgbClr val="990000"/>
                </a:solidFill>
                <a:latin typeface="Arial Black" pitchFamily="34" charset="0"/>
              </a:rPr>
              <a:t>T</a:t>
            </a:r>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2"/>
          <p:cNvSpPr>
            <a:spLocks noChangeArrowheads="1"/>
          </p:cNvSpPr>
          <p:nvPr/>
        </p:nvSpPr>
        <p:spPr bwMode="auto">
          <a:xfrm>
            <a:off x="539750" y="882650"/>
            <a:ext cx="8064500" cy="5092700"/>
          </a:xfrm>
          <a:prstGeom prst="rect">
            <a:avLst/>
          </a:prstGeom>
          <a:noFill/>
          <a:ln w="28575">
            <a:solidFill>
              <a:schemeClr val="tx1"/>
            </a:solidFill>
            <a:miter lim="800000"/>
            <a:headEnd/>
            <a:tailEnd/>
          </a:ln>
          <a:effectLst/>
        </p:spPr>
        <p:txBody>
          <a:bodyPr wrap="none" anchor="ctr"/>
          <a:lstStyle/>
          <a:p>
            <a:endParaRPr lang="en-US"/>
          </a:p>
        </p:txBody>
      </p:sp>
      <p:sp>
        <p:nvSpPr>
          <p:cNvPr id="378883" name="Line 3"/>
          <p:cNvSpPr>
            <a:spLocks noChangeShapeType="1"/>
          </p:cNvSpPr>
          <p:nvPr/>
        </p:nvSpPr>
        <p:spPr bwMode="auto">
          <a:xfrm>
            <a:off x="4044950" y="1828800"/>
            <a:ext cx="1054100" cy="0"/>
          </a:xfrm>
          <a:prstGeom prst="line">
            <a:avLst/>
          </a:prstGeom>
          <a:noFill/>
          <a:ln w="28575">
            <a:solidFill>
              <a:schemeClr val="tx1"/>
            </a:solidFill>
            <a:round/>
            <a:headEnd/>
            <a:tailEnd/>
          </a:ln>
          <a:effectLst/>
        </p:spPr>
        <p:txBody>
          <a:bodyPr wrap="none" anchor="ctr"/>
          <a:lstStyle/>
          <a:p>
            <a:endParaRPr lang="en-US"/>
          </a:p>
        </p:txBody>
      </p:sp>
      <p:sp>
        <p:nvSpPr>
          <p:cNvPr id="378884" name="Line 4"/>
          <p:cNvSpPr>
            <a:spLocks noChangeShapeType="1"/>
          </p:cNvSpPr>
          <p:nvPr/>
        </p:nvSpPr>
        <p:spPr bwMode="auto">
          <a:xfrm>
            <a:off x="4121150" y="5105400"/>
            <a:ext cx="901700" cy="0"/>
          </a:xfrm>
          <a:prstGeom prst="line">
            <a:avLst/>
          </a:prstGeom>
          <a:noFill/>
          <a:ln w="28575">
            <a:solidFill>
              <a:schemeClr val="tx1"/>
            </a:solidFill>
            <a:round/>
            <a:headEnd/>
            <a:tailEnd/>
          </a:ln>
          <a:effectLst/>
        </p:spPr>
        <p:txBody>
          <a:bodyPr wrap="none" anchor="ctr"/>
          <a:lstStyle/>
          <a:p>
            <a:endParaRPr lang="en-US"/>
          </a:p>
        </p:txBody>
      </p:sp>
      <p:sp>
        <p:nvSpPr>
          <p:cNvPr id="378885" name="Line 5"/>
          <p:cNvSpPr>
            <a:spLocks noChangeShapeType="1"/>
          </p:cNvSpPr>
          <p:nvPr/>
        </p:nvSpPr>
        <p:spPr bwMode="auto">
          <a:xfrm flipH="1">
            <a:off x="527050" y="1828800"/>
            <a:ext cx="2679700" cy="0"/>
          </a:xfrm>
          <a:prstGeom prst="line">
            <a:avLst/>
          </a:prstGeom>
          <a:noFill/>
          <a:ln w="28575">
            <a:solidFill>
              <a:schemeClr val="tx1"/>
            </a:solidFill>
            <a:round/>
            <a:headEnd/>
            <a:tailEnd/>
          </a:ln>
          <a:effectLst/>
        </p:spPr>
        <p:txBody>
          <a:bodyPr wrap="none" anchor="ctr"/>
          <a:lstStyle/>
          <a:p>
            <a:endParaRPr lang="en-US"/>
          </a:p>
        </p:txBody>
      </p:sp>
      <p:sp>
        <p:nvSpPr>
          <p:cNvPr id="378886" name="Line 6"/>
          <p:cNvSpPr>
            <a:spLocks noChangeShapeType="1"/>
          </p:cNvSpPr>
          <p:nvPr/>
        </p:nvSpPr>
        <p:spPr bwMode="auto">
          <a:xfrm flipV="1">
            <a:off x="3200400" y="1822450"/>
            <a:ext cx="0" cy="3213100"/>
          </a:xfrm>
          <a:prstGeom prst="line">
            <a:avLst/>
          </a:prstGeom>
          <a:noFill/>
          <a:ln w="28575">
            <a:solidFill>
              <a:schemeClr val="tx1"/>
            </a:solidFill>
            <a:round/>
            <a:headEnd/>
            <a:tailEnd/>
          </a:ln>
          <a:effectLst/>
        </p:spPr>
        <p:txBody>
          <a:bodyPr wrap="none" anchor="ctr"/>
          <a:lstStyle/>
          <a:p>
            <a:endParaRPr lang="en-US"/>
          </a:p>
        </p:txBody>
      </p:sp>
      <p:sp>
        <p:nvSpPr>
          <p:cNvPr id="378887" name="Line 7"/>
          <p:cNvSpPr>
            <a:spLocks noChangeShapeType="1"/>
          </p:cNvSpPr>
          <p:nvPr/>
        </p:nvSpPr>
        <p:spPr bwMode="auto">
          <a:xfrm>
            <a:off x="5949950" y="1828800"/>
            <a:ext cx="2654300" cy="0"/>
          </a:xfrm>
          <a:prstGeom prst="line">
            <a:avLst/>
          </a:prstGeom>
          <a:noFill/>
          <a:ln w="28575">
            <a:solidFill>
              <a:schemeClr val="tx1"/>
            </a:solidFill>
            <a:round/>
            <a:headEnd/>
            <a:tailEnd/>
          </a:ln>
          <a:effectLst/>
        </p:spPr>
        <p:txBody>
          <a:bodyPr wrap="none" anchor="ctr"/>
          <a:lstStyle/>
          <a:p>
            <a:endParaRPr lang="en-US"/>
          </a:p>
        </p:txBody>
      </p:sp>
      <p:sp>
        <p:nvSpPr>
          <p:cNvPr id="378888" name="Line 8"/>
          <p:cNvSpPr>
            <a:spLocks noChangeShapeType="1"/>
          </p:cNvSpPr>
          <p:nvPr/>
        </p:nvSpPr>
        <p:spPr bwMode="auto">
          <a:xfrm>
            <a:off x="5949950" y="5105400"/>
            <a:ext cx="2578100" cy="0"/>
          </a:xfrm>
          <a:prstGeom prst="line">
            <a:avLst/>
          </a:prstGeom>
          <a:noFill/>
          <a:ln w="28575">
            <a:solidFill>
              <a:schemeClr val="tx1"/>
            </a:solidFill>
            <a:round/>
            <a:headEnd/>
            <a:tailEnd/>
          </a:ln>
          <a:effectLst/>
        </p:spPr>
        <p:txBody>
          <a:bodyPr wrap="none" anchor="ctr"/>
          <a:lstStyle/>
          <a:p>
            <a:endParaRPr lang="en-US"/>
          </a:p>
        </p:txBody>
      </p:sp>
      <p:sp>
        <p:nvSpPr>
          <p:cNvPr id="378889" name="Line 9"/>
          <p:cNvSpPr>
            <a:spLocks noChangeShapeType="1"/>
          </p:cNvSpPr>
          <p:nvPr/>
        </p:nvSpPr>
        <p:spPr bwMode="auto">
          <a:xfrm flipV="1">
            <a:off x="5943600" y="1746250"/>
            <a:ext cx="0" cy="3365500"/>
          </a:xfrm>
          <a:prstGeom prst="line">
            <a:avLst/>
          </a:prstGeom>
          <a:noFill/>
          <a:ln w="28575">
            <a:solidFill>
              <a:schemeClr val="tx1"/>
            </a:solidFill>
            <a:round/>
            <a:headEnd/>
            <a:tailEnd/>
          </a:ln>
          <a:effectLst/>
        </p:spPr>
        <p:txBody>
          <a:bodyPr wrap="none" anchor="ctr"/>
          <a:lstStyle/>
          <a:p>
            <a:endParaRPr lang="en-US"/>
          </a:p>
        </p:txBody>
      </p:sp>
      <p:sp>
        <p:nvSpPr>
          <p:cNvPr id="378890" name="Rectangle 10"/>
          <p:cNvSpPr>
            <a:spLocks noChangeArrowheads="1"/>
          </p:cNvSpPr>
          <p:nvPr/>
        </p:nvSpPr>
        <p:spPr bwMode="auto">
          <a:xfrm>
            <a:off x="2576513" y="61913"/>
            <a:ext cx="1095375" cy="454025"/>
          </a:xfrm>
          <a:prstGeom prst="rect">
            <a:avLst/>
          </a:prstGeom>
          <a:noFill/>
          <a:ln w="12700">
            <a:noFill/>
            <a:miter lim="800000"/>
            <a:headEnd/>
            <a:tailEnd/>
          </a:ln>
          <a:effectLst/>
        </p:spPr>
        <p:txBody>
          <a:bodyPr wrap="none" lIns="90488" tIns="44450" rIns="90488" bIns="44450">
            <a:spAutoFit/>
          </a:bodyPr>
          <a:lstStyle/>
          <a:p>
            <a:r>
              <a:rPr lang="en-US" sz="2400" b="1">
                <a:effectLst>
                  <a:outerShdw blurRad="38100" dist="38100" dir="2700000" algn="tl">
                    <a:srgbClr val="C0C0C0"/>
                  </a:outerShdw>
                </a:effectLst>
                <a:latin typeface="Arial" pitchFamily="34" charset="0"/>
              </a:rPr>
              <a:t>HOME</a:t>
            </a:r>
          </a:p>
        </p:txBody>
      </p:sp>
      <p:sp>
        <p:nvSpPr>
          <p:cNvPr id="378891" name="Rectangle 11"/>
          <p:cNvSpPr>
            <a:spLocks noChangeArrowheads="1"/>
          </p:cNvSpPr>
          <p:nvPr/>
        </p:nvSpPr>
        <p:spPr bwMode="auto">
          <a:xfrm>
            <a:off x="5383213" y="61913"/>
            <a:ext cx="1460500" cy="454025"/>
          </a:xfrm>
          <a:prstGeom prst="rect">
            <a:avLst/>
          </a:prstGeom>
          <a:noFill/>
          <a:ln w="12700">
            <a:noFill/>
            <a:miter lim="800000"/>
            <a:headEnd/>
            <a:tailEnd/>
          </a:ln>
          <a:effectLst/>
        </p:spPr>
        <p:txBody>
          <a:bodyPr lIns="90488" tIns="44450" rIns="90488" bIns="44450">
            <a:spAutoFit/>
          </a:bodyPr>
          <a:lstStyle/>
          <a:p>
            <a:r>
              <a:rPr lang="en-US" sz="2400" b="1">
                <a:effectLst>
                  <a:outerShdw blurRad="38100" dist="38100" dir="2700000" algn="tl">
                    <a:srgbClr val="C0C0C0"/>
                  </a:outerShdw>
                </a:effectLst>
                <a:latin typeface="Arial" pitchFamily="34" charset="0"/>
              </a:rPr>
              <a:t>VISITOR</a:t>
            </a:r>
          </a:p>
        </p:txBody>
      </p:sp>
      <p:sp>
        <p:nvSpPr>
          <p:cNvPr id="378892" name="Oval 12"/>
          <p:cNvSpPr>
            <a:spLocks noChangeArrowheads="1"/>
          </p:cNvSpPr>
          <p:nvPr/>
        </p:nvSpPr>
        <p:spPr bwMode="auto">
          <a:xfrm>
            <a:off x="7397750" y="3244850"/>
            <a:ext cx="368300" cy="368300"/>
          </a:xfrm>
          <a:prstGeom prst="ellipse">
            <a:avLst/>
          </a:prstGeom>
          <a:solidFill>
            <a:schemeClr val="accent1"/>
          </a:solidFill>
          <a:ln w="12700">
            <a:solidFill>
              <a:schemeClr val="tx1"/>
            </a:solidFill>
            <a:round/>
            <a:headEnd/>
            <a:tailEnd/>
          </a:ln>
          <a:effectLst/>
        </p:spPr>
        <p:txBody>
          <a:bodyPr wrap="none" anchor="ctr"/>
          <a:lstStyle/>
          <a:p>
            <a:endParaRPr lang="en-US"/>
          </a:p>
        </p:txBody>
      </p:sp>
      <p:sp>
        <p:nvSpPr>
          <p:cNvPr id="378893" name="Rectangle 13"/>
          <p:cNvSpPr>
            <a:spLocks noChangeArrowheads="1"/>
          </p:cNvSpPr>
          <p:nvPr/>
        </p:nvSpPr>
        <p:spPr bwMode="auto">
          <a:xfrm>
            <a:off x="4310063" y="3154363"/>
            <a:ext cx="523875" cy="396875"/>
          </a:xfrm>
          <a:prstGeom prst="rect">
            <a:avLst/>
          </a:prstGeom>
          <a:noFill/>
          <a:ln w="12700">
            <a:noFill/>
            <a:miter lim="800000"/>
            <a:headEnd/>
            <a:tailEnd/>
          </a:ln>
          <a:effectLst/>
        </p:spPr>
        <p:txBody>
          <a:bodyPr wrap="none" anchor="ctr"/>
          <a:lstStyle/>
          <a:p>
            <a:endParaRPr lang="en-US"/>
          </a:p>
        </p:txBody>
      </p:sp>
      <p:sp>
        <p:nvSpPr>
          <p:cNvPr id="378894" name="Line 14"/>
          <p:cNvSpPr>
            <a:spLocks noChangeShapeType="1"/>
          </p:cNvSpPr>
          <p:nvPr/>
        </p:nvSpPr>
        <p:spPr bwMode="auto">
          <a:xfrm flipV="1">
            <a:off x="3200400" y="5861050"/>
            <a:ext cx="0" cy="165100"/>
          </a:xfrm>
          <a:prstGeom prst="line">
            <a:avLst/>
          </a:prstGeom>
          <a:noFill/>
          <a:ln w="12700">
            <a:solidFill>
              <a:schemeClr val="tx1"/>
            </a:solidFill>
            <a:round/>
            <a:headEnd/>
            <a:tailEnd/>
          </a:ln>
          <a:effectLst/>
        </p:spPr>
        <p:txBody>
          <a:bodyPr wrap="none" anchor="ctr"/>
          <a:lstStyle/>
          <a:p>
            <a:endParaRPr lang="en-US"/>
          </a:p>
        </p:txBody>
      </p:sp>
      <p:sp>
        <p:nvSpPr>
          <p:cNvPr id="378895" name="Line 15"/>
          <p:cNvSpPr>
            <a:spLocks noChangeShapeType="1"/>
          </p:cNvSpPr>
          <p:nvPr/>
        </p:nvSpPr>
        <p:spPr bwMode="auto">
          <a:xfrm flipV="1">
            <a:off x="3200400" y="5403850"/>
            <a:ext cx="0" cy="241300"/>
          </a:xfrm>
          <a:prstGeom prst="line">
            <a:avLst/>
          </a:prstGeom>
          <a:noFill/>
          <a:ln w="12700">
            <a:solidFill>
              <a:schemeClr val="tx1"/>
            </a:solidFill>
            <a:round/>
            <a:headEnd/>
            <a:tailEnd/>
          </a:ln>
          <a:effectLst/>
        </p:spPr>
        <p:txBody>
          <a:bodyPr wrap="none" anchor="ctr"/>
          <a:lstStyle/>
          <a:p>
            <a:endParaRPr lang="en-US"/>
          </a:p>
        </p:txBody>
      </p:sp>
      <p:sp>
        <p:nvSpPr>
          <p:cNvPr id="378896" name="Line 16"/>
          <p:cNvSpPr>
            <a:spLocks noChangeShapeType="1"/>
          </p:cNvSpPr>
          <p:nvPr/>
        </p:nvSpPr>
        <p:spPr bwMode="auto">
          <a:xfrm flipV="1">
            <a:off x="5943600" y="908050"/>
            <a:ext cx="0" cy="850900"/>
          </a:xfrm>
          <a:prstGeom prst="line">
            <a:avLst/>
          </a:prstGeom>
          <a:noFill/>
          <a:ln w="28575">
            <a:solidFill>
              <a:schemeClr val="tx1"/>
            </a:solidFill>
            <a:round/>
            <a:headEnd/>
            <a:tailEnd/>
          </a:ln>
          <a:effectLst/>
        </p:spPr>
        <p:txBody>
          <a:bodyPr wrap="none" anchor="ctr"/>
          <a:lstStyle/>
          <a:p>
            <a:endParaRPr lang="en-US"/>
          </a:p>
        </p:txBody>
      </p:sp>
      <p:sp>
        <p:nvSpPr>
          <p:cNvPr id="378897" name="Line 17"/>
          <p:cNvSpPr>
            <a:spLocks noChangeShapeType="1"/>
          </p:cNvSpPr>
          <p:nvPr/>
        </p:nvSpPr>
        <p:spPr bwMode="auto">
          <a:xfrm flipV="1">
            <a:off x="3200400" y="908050"/>
            <a:ext cx="0" cy="1079500"/>
          </a:xfrm>
          <a:prstGeom prst="line">
            <a:avLst/>
          </a:prstGeom>
          <a:noFill/>
          <a:ln w="28575">
            <a:solidFill>
              <a:schemeClr val="tx1"/>
            </a:solidFill>
            <a:round/>
            <a:headEnd/>
            <a:tailEnd/>
          </a:ln>
          <a:effectLst/>
        </p:spPr>
        <p:txBody>
          <a:bodyPr wrap="none" anchor="ctr"/>
          <a:lstStyle/>
          <a:p>
            <a:endParaRPr lang="en-US"/>
          </a:p>
        </p:txBody>
      </p:sp>
      <p:sp>
        <p:nvSpPr>
          <p:cNvPr id="378898" name="Line 18"/>
          <p:cNvSpPr>
            <a:spLocks noChangeShapeType="1"/>
          </p:cNvSpPr>
          <p:nvPr/>
        </p:nvSpPr>
        <p:spPr bwMode="auto">
          <a:xfrm flipV="1">
            <a:off x="3200400" y="5022850"/>
            <a:ext cx="0" cy="927100"/>
          </a:xfrm>
          <a:prstGeom prst="line">
            <a:avLst/>
          </a:prstGeom>
          <a:noFill/>
          <a:ln w="28575">
            <a:solidFill>
              <a:schemeClr val="tx1"/>
            </a:solidFill>
            <a:round/>
            <a:headEnd/>
            <a:tailEnd/>
          </a:ln>
          <a:effectLst/>
        </p:spPr>
        <p:txBody>
          <a:bodyPr wrap="none" anchor="ctr"/>
          <a:lstStyle/>
          <a:p>
            <a:endParaRPr lang="en-US"/>
          </a:p>
        </p:txBody>
      </p:sp>
      <p:sp>
        <p:nvSpPr>
          <p:cNvPr id="378899" name="Line 19"/>
          <p:cNvSpPr>
            <a:spLocks noChangeShapeType="1"/>
          </p:cNvSpPr>
          <p:nvPr/>
        </p:nvSpPr>
        <p:spPr bwMode="auto">
          <a:xfrm flipV="1">
            <a:off x="5943600" y="5022850"/>
            <a:ext cx="0" cy="1003300"/>
          </a:xfrm>
          <a:prstGeom prst="line">
            <a:avLst/>
          </a:prstGeom>
          <a:noFill/>
          <a:ln w="28575">
            <a:solidFill>
              <a:schemeClr val="tx1"/>
            </a:solidFill>
            <a:round/>
            <a:headEnd/>
            <a:tailEnd/>
          </a:ln>
          <a:effectLst/>
        </p:spPr>
        <p:txBody>
          <a:bodyPr wrap="none" anchor="ctr"/>
          <a:lstStyle/>
          <a:p>
            <a:endParaRPr lang="en-US"/>
          </a:p>
        </p:txBody>
      </p:sp>
      <p:sp>
        <p:nvSpPr>
          <p:cNvPr id="378900" name="Line 20"/>
          <p:cNvSpPr>
            <a:spLocks noChangeShapeType="1"/>
          </p:cNvSpPr>
          <p:nvPr/>
        </p:nvSpPr>
        <p:spPr bwMode="auto">
          <a:xfrm flipV="1">
            <a:off x="5943600" y="1365250"/>
            <a:ext cx="0" cy="469900"/>
          </a:xfrm>
          <a:prstGeom prst="line">
            <a:avLst/>
          </a:prstGeom>
          <a:noFill/>
          <a:ln w="12700">
            <a:solidFill>
              <a:schemeClr val="tx1"/>
            </a:solidFill>
            <a:round/>
            <a:headEnd/>
            <a:tailEnd/>
          </a:ln>
          <a:effectLst/>
        </p:spPr>
        <p:txBody>
          <a:bodyPr wrap="none" anchor="ctr"/>
          <a:lstStyle/>
          <a:p>
            <a:endParaRPr lang="en-US"/>
          </a:p>
        </p:txBody>
      </p:sp>
      <p:sp>
        <p:nvSpPr>
          <p:cNvPr id="378901" name="Rectangle 21"/>
          <p:cNvSpPr>
            <a:spLocks noChangeArrowheads="1"/>
          </p:cNvSpPr>
          <p:nvPr/>
        </p:nvSpPr>
        <p:spPr bwMode="auto">
          <a:xfrm>
            <a:off x="4273550" y="311150"/>
            <a:ext cx="596900" cy="1397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78902" name="Line 22"/>
          <p:cNvSpPr>
            <a:spLocks noChangeShapeType="1"/>
          </p:cNvSpPr>
          <p:nvPr/>
        </p:nvSpPr>
        <p:spPr bwMode="auto">
          <a:xfrm flipV="1">
            <a:off x="4114800" y="-6350"/>
            <a:ext cx="0" cy="850900"/>
          </a:xfrm>
          <a:prstGeom prst="line">
            <a:avLst/>
          </a:prstGeom>
          <a:noFill/>
          <a:ln w="12700">
            <a:solidFill>
              <a:schemeClr val="tx1"/>
            </a:solidFill>
            <a:round/>
            <a:headEnd/>
            <a:tailEnd/>
          </a:ln>
          <a:effectLst/>
        </p:spPr>
        <p:txBody>
          <a:bodyPr wrap="none" anchor="ctr"/>
          <a:lstStyle/>
          <a:p>
            <a:endParaRPr lang="en-US"/>
          </a:p>
        </p:txBody>
      </p:sp>
      <p:sp>
        <p:nvSpPr>
          <p:cNvPr id="378903" name="Line 23"/>
          <p:cNvSpPr>
            <a:spLocks noChangeShapeType="1"/>
          </p:cNvSpPr>
          <p:nvPr/>
        </p:nvSpPr>
        <p:spPr bwMode="auto">
          <a:xfrm flipV="1">
            <a:off x="5029200" y="-6350"/>
            <a:ext cx="0" cy="850900"/>
          </a:xfrm>
          <a:prstGeom prst="line">
            <a:avLst/>
          </a:prstGeom>
          <a:noFill/>
          <a:ln w="12700">
            <a:solidFill>
              <a:schemeClr val="tx1"/>
            </a:solidFill>
            <a:round/>
            <a:headEnd/>
            <a:tailEnd/>
          </a:ln>
          <a:effectLst/>
        </p:spPr>
        <p:txBody>
          <a:bodyPr wrap="none" anchor="ctr"/>
          <a:lstStyle/>
          <a:p>
            <a:endParaRPr lang="en-US"/>
          </a:p>
        </p:txBody>
      </p:sp>
      <p:sp>
        <p:nvSpPr>
          <p:cNvPr id="378904" name="Rectangle 24"/>
          <p:cNvSpPr>
            <a:spLocks noChangeArrowheads="1"/>
          </p:cNvSpPr>
          <p:nvPr/>
        </p:nvSpPr>
        <p:spPr bwMode="auto">
          <a:xfrm>
            <a:off x="2216150" y="387350"/>
            <a:ext cx="1358900" cy="635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78905" name="Rectangle 25"/>
          <p:cNvSpPr>
            <a:spLocks noChangeArrowheads="1"/>
          </p:cNvSpPr>
          <p:nvPr/>
        </p:nvSpPr>
        <p:spPr bwMode="auto">
          <a:xfrm>
            <a:off x="5480050" y="387350"/>
            <a:ext cx="1587500" cy="635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78906" name="Line 26"/>
          <p:cNvSpPr>
            <a:spLocks noChangeShapeType="1"/>
          </p:cNvSpPr>
          <p:nvPr/>
        </p:nvSpPr>
        <p:spPr bwMode="auto">
          <a:xfrm flipV="1">
            <a:off x="2667000" y="527050"/>
            <a:ext cx="0" cy="317500"/>
          </a:xfrm>
          <a:prstGeom prst="line">
            <a:avLst/>
          </a:prstGeom>
          <a:noFill/>
          <a:ln w="12700">
            <a:solidFill>
              <a:schemeClr val="tx1"/>
            </a:solidFill>
            <a:round/>
            <a:headEnd/>
            <a:tailEnd/>
          </a:ln>
          <a:effectLst/>
        </p:spPr>
        <p:txBody>
          <a:bodyPr wrap="none" anchor="ctr"/>
          <a:lstStyle/>
          <a:p>
            <a:endParaRPr lang="en-US"/>
          </a:p>
        </p:txBody>
      </p:sp>
      <p:sp>
        <p:nvSpPr>
          <p:cNvPr id="378907" name="Line 27"/>
          <p:cNvSpPr>
            <a:spLocks noChangeShapeType="1"/>
          </p:cNvSpPr>
          <p:nvPr/>
        </p:nvSpPr>
        <p:spPr bwMode="auto">
          <a:xfrm flipV="1">
            <a:off x="6553200" y="527050"/>
            <a:ext cx="0" cy="317500"/>
          </a:xfrm>
          <a:prstGeom prst="line">
            <a:avLst/>
          </a:prstGeom>
          <a:noFill/>
          <a:ln w="12700">
            <a:solidFill>
              <a:schemeClr val="tx1"/>
            </a:solidFill>
            <a:round/>
            <a:headEnd/>
            <a:tailEnd/>
          </a:ln>
          <a:effectLst/>
        </p:spPr>
        <p:txBody>
          <a:bodyPr wrap="none" anchor="ctr"/>
          <a:lstStyle/>
          <a:p>
            <a:endParaRPr lang="en-US"/>
          </a:p>
        </p:txBody>
      </p:sp>
      <p:sp>
        <p:nvSpPr>
          <p:cNvPr id="378908" name="Line 28"/>
          <p:cNvSpPr>
            <a:spLocks noChangeShapeType="1"/>
          </p:cNvSpPr>
          <p:nvPr/>
        </p:nvSpPr>
        <p:spPr bwMode="auto">
          <a:xfrm flipV="1">
            <a:off x="4572000" y="831850"/>
            <a:ext cx="0" cy="5194300"/>
          </a:xfrm>
          <a:prstGeom prst="line">
            <a:avLst/>
          </a:prstGeom>
          <a:noFill/>
          <a:ln w="28575">
            <a:solidFill>
              <a:schemeClr val="tx1"/>
            </a:solidFill>
            <a:round/>
            <a:headEnd/>
            <a:tailEnd/>
          </a:ln>
          <a:effectLst/>
        </p:spPr>
        <p:txBody>
          <a:bodyPr wrap="none" anchor="ctr"/>
          <a:lstStyle/>
          <a:p>
            <a:endParaRPr lang="en-US"/>
          </a:p>
        </p:txBody>
      </p:sp>
      <p:sp>
        <p:nvSpPr>
          <p:cNvPr id="378909" name="Rectangle 29"/>
          <p:cNvSpPr>
            <a:spLocks noChangeArrowheads="1"/>
          </p:cNvSpPr>
          <p:nvPr/>
        </p:nvSpPr>
        <p:spPr bwMode="auto">
          <a:xfrm>
            <a:off x="669925" y="2011363"/>
            <a:ext cx="2243138" cy="1006475"/>
          </a:xfrm>
          <a:prstGeom prst="rect">
            <a:avLst/>
          </a:prstGeom>
          <a:noFill/>
          <a:ln w="12700">
            <a:noFill/>
            <a:miter lim="800000"/>
            <a:headEnd/>
            <a:tailEnd/>
          </a:ln>
          <a:effectLst/>
        </p:spPr>
        <p:txBody>
          <a:bodyPr wrap="none" anchor="ctr"/>
          <a:lstStyle/>
          <a:p>
            <a:endParaRPr lang="en-US"/>
          </a:p>
        </p:txBody>
      </p:sp>
      <p:sp>
        <p:nvSpPr>
          <p:cNvPr id="378910" name="Rectangle 30"/>
          <p:cNvSpPr>
            <a:spLocks noChangeArrowheads="1"/>
          </p:cNvSpPr>
          <p:nvPr/>
        </p:nvSpPr>
        <p:spPr bwMode="auto">
          <a:xfrm>
            <a:off x="2743200" y="1447800"/>
            <a:ext cx="581025" cy="396875"/>
          </a:xfrm>
          <a:prstGeom prst="rect">
            <a:avLst/>
          </a:prstGeom>
          <a:noFill/>
          <a:ln w="12700">
            <a:noFill/>
            <a:miter lim="800000"/>
            <a:headEnd/>
            <a:tailEnd/>
          </a:ln>
          <a:effectLst/>
        </p:spPr>
        <p:txBody>
          <a:bodyPr wrap="none" anchor="ctr"/>
          <a:lstStyle/>
          <a:p>
            <a:endParaRPr lang="en-US"/>
          </a:p>
        </p:txBody>
      </p:sp>
      <p:sp>
        <p:nvSpPr>
          <p:cNvPr id="378911" name="Rectangle 31"/>
          <p:cNvSpPr>
            <a:spLocks noChangeArrowheads="1"/>
          </p:cNvSpPr>
          <p:nvPr/>
        </p:nvSpPr>
        <p:spPr bwMode="auto">
          <a:xfrm>
            <a:off x="4098925" y="3230563"/>
            <a:ext cx="354013" cy="396875"/>
          </a:xfrm>
          <a:prstGeom prst="rect">
            <a:avLst/>
          </a:prstGeom>
          <a:noFill/>
          <a:ln w="12700">
            <a:noFill/>
            <a:miter lim="800000"/>
            <a:headEnd/>
            <a:tailEnd/>
          </a:ln>
          <a:effectLst/>
        </p:spPr>
        <p:txBody>
          <a:bodyPr wrap="none" anchor="ctr"/>
          <a:lstStyle/>
          <a:p>
            <a:endParaRPr lang="en-US"/>
          </a:p>
        </p:txBody>
      </p:sp>
      <p:sp>
        <p:nvSpPr>
          <p:cNvPr id="378912" name="Rectangle 32"/>
          <p:cNvSpPr>
            <a:spLocks noChangeArrowheads="1"/>
          </p:cNvSpPr>
          <p:nvPr/>
        </p:nvSpPr>
        <p:spPr bwMode="auto">
          <a:xfrm>
            <a:off x="6765925" y="6430963"/>
            <a:ext cx="995363" cy="396875"/>
          </a:xfrm>
          <a:prstGeom prst="rect">
            <a:avLst/>
          </a:prstGeom>
          <a:noFill/>
          <a:ln w="12700">
            <a:noFill/>
            <a:miter lim="800000"/>
            <a:headEnd/>
            <a:tailEnd/>
          </a:ln>
          <a:effectLst/>
        </p:spPr>
        <p:txBody>
          <a:bodyPr wrap="none" anchor="ctr"/>
          <a:lstStyle/>
          <a:p>
            <a:endParaRPr lang="en-US"/>
          </a:p>
        </p:txBody>
      </p:sp>
      <p:sp>
        <p:nvSpPr>
          <p:cNvPr id="378913" name="Rectangle 33"/>
          <p:cNvSpPr>
            <a:spLocks noChangeArrowheads="1"/>
          </p:cNvSpPr>
          <p:nvPr/>
        </p:nvSpPr>
        <p:spPr bwMode="auto">
          <a:xfrm>
            <a:off x="2805113" y="504825"/>
            <a:ext cx="619125" cy="271463"/>
          </a:xfrm>
          <a:prstGeom prst="rect">
            <a:avLst/>
          </a:prstGeom>
          <a:noFill/>
          <a:ln w="12700">
            <a:noFill/>
            <a:miter lim="800000"/>
            <a:headEnd/>
            <a:tailEnd/>
          </a:ln>
          <a:effectLst/>
        </p:spPr>
        <p:txBody>
          <a:bodyPr wrap="none" lIns="90488" tIns="44450" rIns="90488" bIns="44450">
            <a:spAutoFit/>
          </a:bodyPr>
          <a:lstStyle/>
          <a:p>
            <a:r>
              <a:rPr lang="en-US" sz="1200"/>
              <a:t>XXXX</a:t>
            </a:r>
          </a:p>
        </p:txBody>
      </p:sp>
      <p:sp>
        <p:nvSpPr>
          <p:cNvPr id="378914" name="Rectangle 34"/>
          <p:cNvSpPr>
            <a:spLocks noChangeArrowheads="1"/>
          </p:cNvSpPr>
          <p:nvPr/>
        </p:nvSpPr>
        <p:spPr bwMode="auto">
          <a:xfrm>
            <a:off x="5549900" y="533400"/>
            <a:ext cx="619125" cy="271463"/>
          </a:xfrm>
          <a:prstGeom prst="rect">
            <a:avLst/>
          </a:prstGeom>
          <a:noFill/>
          <a:ln w="12700">
            <a:noFill/>
            <a:miter lim="800000"/>
            <a:headEnd/>
            <a:tailEnd/>
          </a:ln>
          <a:effectLst/>
        </p:spPr>
        <p:txBody>
          <a:bodyPr wrap="none" lIns="90488" tIns="44450" rIns="90488" bIns="44450">
            <a:spAutoFit/>
          </a:bodyPr>
          <a:lstStyle/>
          <a:p>
            <a:r>
              <a:rPr lang="en-US" sz="1200"/>
              <a:t>OOOO</a:t>
            </a:r>
          </a:p>
        </p:txBody>
      </p:sp>
      <p:sp>
        <p:nvSpPr>
          <p:cNvPr id="378915" name="Rectangle 35"/>
          <p:cNvSpPr>
            <a:spLocks noChangeArrowheads="1"/>
          </p:cNvSpPr>
          <p:nvPr/>
        </p:nvSpPr>
        <p:spPr bwMode="auto">
          <a:xfrm>
            <a:off x="2422525" y="1341438"/>
            <a:ext cx="404813" cy="274637"/>
          </a:xfrm>
          <a:prstGeom prst="rect">
            <a:avLst/>
          </a:prstGeom>
          <a:noFill/>
          <a:ln w="12700">
            <a:noFill/>
            <a:miter lim="800000"/>
            <a:headEnd/>
            <a:tailEnd/>
          </a:ln>
          <a:effectLst/>
        </p:spPr>
        <p:txBody>
          <a:bodyPr wrap="none" anchor="ctr"/>
          <a:lstStyle/>
          <a:p>
            <a:endParaRPr lang="en-US"/>
          </a:p>
        </p:txBody>
      </p:sp>
      <p:sp>
        <p:nvSpPr>
          <p:cNvPr id="378916" name="Rectangle 36"/>
          <p:cNvSpPr>
            <a:spLocks noChangeArrowheads="1"/>
          </p:cNvSpPr>
          <p:nvPr/>
        </p:nvSpPr>
        <p:spPr bwMode="auto">
          <a:xfrm>
            <a:off x="6384925" y="1189038"/>
            <a:ext cx="404813" cy="274637"/>
          </a:xfrm>
          <a:prstGeom prst="rect">
            <a:avLst/>
          </a:prstGeom>
          <a:noFill/>
          <a:ln w="12700">
            <a:noFill/>
            <a:miter lim="800000"/>
            <a:headEnd/>
            <a:tailEnd/>
          </a:ln>
          <a:effectLst/>
        </p:spPr>
        <p:txBody>
          <a:bodyPr wrap="none" anchor="ctr"/>
          <a:lstStyle/>
          <a:p>
            <a:endParaRPr lang="en-US"/>
          </a:p>
        </p:txBody>
      </p:sp>
      <p:sp>
        <p:nvSpPr>
          <p:cNvPr id="378917" name="Line 37"/>
          <p:cNvSpPr>
            <a:spLocks noChangeShapeType="1"/>
          </p:cNvSpPr>
          <p:nvPr/>
        </p:nvSpPr>
        <p:spPr bwMode="auto">
          <a:xfrm flipH="1">
            <a:off x="527050" y="5105400"/>
            <a:ext cx="2679700" cy="0"/>
          </a:xfrm>
          <a:prstGeom prst="line">
            <a:avLst/>
          </a:prstGeom>
          <a:noFill/>
          <a:ln w="28575">
            <a:solidFill>
              <a:schemeClr val="tx1"/>
            </a:solidFill>
            <a:round/>
            <a:headEnd/>
            <a:tailEnd/>
          </a:ln>
          <a:effectLst/>
        </p:spPr>
        <p:txBody>
          <a:bodyPr wrap="none" anchor="ctr"/>
          <a:lstStyle/>
          <a:p>
            <a:endParaRPr lang="en-US"/>
          </a:p>
        </p:txBody>
      </p:sp>
      <p:sp>
        <p:nvSpPr>
          <p:cNvPr id="378918" name="Rectangle 38"/>
          <p:cNvSpPr>
            <a:spLocks noChangeArrowheads="1"/>
          </p:cNvSpPr>
          <p:nvPr/>
        </p:nvSpPr>
        <p:spPr bwMode="auto">
          <a:xfrm>
            <a:off x="6157913" y="6051550"/>
            <a:ext cx="180975" cy="393700"/>
          </a:xfrm>
          <a:prstGeom prst="rect">
            <a:avLst/>
          </a:prstGeom>
          <a:noFill/>
          <a:ln w="12700">
            <a:noFill/>
            <a:miter lim="800000"/>
            <a:headEnd/>
            <a:tailEnd/>
          </a:ln>
          <a:effectLst/>
        </p:spPr>
        <p:txBody>
          <a:bodyPr wrap="none" lIns="90488" tIns="44450" rIns="90488" bIns="44450">
            <a:spAutoFit/>
          </a:bodyPr>
          <a:lstStyle/>
          <a:p>
            <a:endParaRPr lang="en-US" sz="2000" b="1"/>
          </a:p>
        </p:txBody>
      </p:sp>
      <p:sp>
        <p:nvSpPr>
          <p:cNvPr id="378919" name="Rectangle 39"/>
          <p:cNvSpPr>
            <a:spLocks noChangeArrowheads="1"/>
          </p:cNvSpPr>
          <p:nvPr/>
        </p:nvSpPr>
        <p:spPr bwMode="auto">
          <a:xfrm rot="16140000">
            <a:off x="8707437" y="5595938"/>
            <a:ext cx="180975" cy="241300"/>
          </a:xfrm>
          <a:prstGeom prst="rect">
            <a:avLst/>
          </a:prstGeom>
          <a:noFill/>
          <a:ln w="12700">
            <a:noFill/>
            <a:miter lim="800000"/>
            <a:headEnd/>
            <a:tailEnd/>
          </a:ln>
          <a:effectLst/>
        </p:spPr>
        <p:txBody>
          <a:bodyPr wrap="none" lIns="90488" tIns="44450" rIns="90488" bIns="44450">
            <a:spAutoFit/>
          </a:bodyPr>
          <a:lstStyle/>
          <a:p>
            <a:endParaRPr lang="en-US" sz="1000"/>
          </a:p>
        </p:txBody>
      </p:sp>
      <p:sp>
        <p:nvSpPr>
          <p:cNvPr id="378920" name="Rectangle 40"/>
          <p:cNvSpPr>
            <a:spLocks noChangeArrowheads="1"/>
          </p:cNvSpPr>
          <p:nvPr/>
        </p:nvSpPr>
        <p:spPr bwMode="auto">
          <a:xfrm>
            <a:off x="2347913" y="6196013"/>
            <a:ext cx="180975" cy="301625"/>
          </a:xfrm>
          <a:prstGeom prst="rect">
            <a:avLst/>
          </a:prstGeom>
          <a:noFill/>
          <a:ln w="12700">
            <a:noFill/>
            <a:miter lim="800000"/>
            <a:headEnd/>
            <a:tailEnd/>
          </a:ln>
          <a:effectLst/>
        </p:spPr>
        <p:txBody>
          <a:bodyPr wrap="none" lIns="90488" tIns="44450" rIns="90488" bIns="44450">
            <a:spAutoFit/>
          </a:bodyPr>
          <a:lstStyle/>
          <a:p>
            <a:endParaRPr lang="en-US"/>
          </a:p>
        </p:txBody>
      </p:sp>
      <p:sp>
        <p:nvSpPr>
          <p:cNvPr id="378921" name="Rectangle 41"/>
          <p:cNvSpPr>
            <a:spLocks noChangeArrowheads="1"/>
          </p:cNvSpPr>
          <p:nvPr/>
        </p:nvSpPr>
        <p:spPr bwMode="auto">
          <a:xfrm>
            <a:off x="4495800" y="3276600"/>
            <a:ext cx="152400" cy="1524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78922" name="Line 42"/>
          <p:cNvSpPr>
            <a:spLocks noChangeShapeType="1"/>
          </p:cNvSpPr>
          <p:nvPr/>
        </p:nvSpPr>
        <p:spPr bwMode="auto">
          <a:xfrm>
            <a:off x="7543800" y="3657600"/>
            <a:ext cx="0" cy="2209800"/>
          </a:xfrm>
          <a:prstGeom prst="line">
            <a:avLst/>
          </a:prstGeom>
          <a:noFill/>
          <a:ln w="12700" cap="rnd">
            <a:solidFill>
              <a:schemeClr val="tx1"/>
            </a:solidFill>
            <a:prstDash val="sysDot"/>
            <a:round/>
            <a:headEnd/>
            <a:tailEnd/>
          </a:ln>
          <a:effectLst/>
        </p:spPr>
        <p:txBody>
          <a:bodyPr/>
          <a:lstStyle/>
          <a:p>
            <a:endParaRPr lang="en-US"/>
          </a:p>
        </p:txBody>
      </p:sp>
      <p:sp>
        <p:nvSpPr>
          <p:cNvPr id="378923" name="Line 43"/>
          <p:cNvSpPr>
            <a:spLocks noChangeShapeType="1"/>
          </p:cNvSpPr>
          <p:nvPr/>
        </p:nvSpPr>
        <p:spPr bwMode="auto">
          <a:xfrm>
            <a:off x="7543800" y="990600"/>
            <a:ext cx="0" cy="2209800"/>
          </a:xfrm>
          <a:prstGeom prst="line">
            <a:avLst/>
          </a:prstGeom>
          <a:noFill/>
          <a:ln w="12700" cap="rnd">
            <a:solidFill>
              <a:schemeClr val="tx1"/>
            </a:solidFill>
            <a:prstDash val="sysDot"/>
            <a:round/>
            <a:headEnd/>
            <a:tailEnd/>
          </a:ln>
          <a:effectLst/>
        </p:spPr>
        <p:txBody>
          <a:bodyPr/>
          <a:lstStyle/>
          <a:p>
            <a:endParaRPr lang="en-US"/>
          </a:p>
        </p:txBody>
      </p:sp>
      <p:sp>
        <p:nvSpPr>
          <p:cNvPr id="378924" name="Line 44"/>
          <p:cNvSpPr>
            <a:spLocks noChangeShapeType="1"/>
          </p:cNvSpPr>
          <p:nvPr/>
        </p:nvSpPr>
        <p:spPr bwMode="auto">
          <a:xfrm>
            <a:off x="1600200" y="3657600"/>
            <a:ext cx="0" cy="2209800"/>
          </a:xfrm>
          <a:prstGeom prst="line">
            <a:avLst/>
          </a:prstGeom>
          <a:noFill/>
          <a:ln w="12700" cap="rnd">
            <a:solidFill>
              <a:schemeClr val="tx1"/>
            </a:solidFill>
            <a:prstDash val="sysDot"/>
            <a:round/>
            <a:headEnd/>
            <a:tailEnd/>
          </a:ln>
          <a:effectLst/>
        </p:spPr>
        <p:txBody>
          <a:bodyPr/>
          <a:lstStyle/>
          <a:p>
            <a:endParaRPr lang="en-US"/>
          </a:p>
        </p:txBody>
      </p:sp>
      <p:sp>
        <p:nvSpPr>
          <p:cNvPr id="378925" name="Line 45"/>
          <p:cNvSpPr>
            <a:spLocks noChangeShapeType="1"/>
          </p:cNvSpPr>
          <p:nvPr/>
        </p:nvSpPr>
        <p:spPr bwMode="auto">
          <a:xfrm>
            <a:off x="1600200" y="914400"/>
            <a:ext cx="0" cy="2209800"/>
          </a:xfrm>
          <a:prstGeom prst="line">
            <a:avLst/>
          </a:prstGeom>
          <a:noFill/>
          <a:ln w="12700" cap="rnd">
            <a:solidFill>
              <a:schemeClr val="tx1"/>
            </a:solidFill>
            <a:prstDash val="sysDot"/>
            <a:round/>
            <a:headEnd/>
            <a:tailEnd/>
          </a:ln>
          <a:effectLst/>
        </p:spPr>
        <p:txBody>
          <a:bodyPr/>
          <a:lstStyle/>
          <a:p>
            <a:endParaRPr lang="en-US"/>
          </a:p>
        </p:txBody>
      </p:sp>
      <p:pic>
        <p:nvPicPr>
          <p:cNvPr id="378926" name="Picture 46" descr="Lacrosse Player Royalty Free Stock Vector Art Illustration"/>
          <p:cNvPicPr>
            <a:picLocks noChangeAspect="1" noChangeArrowheads="1"/>
          </p:cNvPicPr>
          <p:nvPr/>
        </p:nvPicPr>
        <p:blipFill>
          <a:blip r:embed="rId2" cstate="print"/>
          <a:srcRect/>
          <a:stretch>
            <a:fillRect/>
          </a:stretch>
        </p:blipFill>
        <p:spPr bwMode="auto">
          <a:xfrm>
            <a:off x="4191000" y="1905000"/>
            <a:ext cx="347663" cy="461963"/>
          </a:xfrm>
          <a:prstGeom prst="rect">
            <a:avLst/>
          </a:prstGeom>
          <a:noFill/>
          <a:ln w="38100">
            <a:solidFill>
              <a:schemeClr val="hlink"/>
            </a:solidFill>
            <a:miter lim="800000"/>
            <a:headEnd/>
            <a:tailEnd/>
          </a:ln>
        </p:spPr>
      </p:pic>
      <p:sp>
        <p:nvSpPr>
          <p:cNvPr id="378927" name="Oval 47"/>
          <p:cNvSpPr>
            <a:spLocks noChangeArrowheads="1"/>
          </p:cNvSpPr>
          <p:nvPr/>
        </p:nvSpPr>
        <p:spPr bwMode="auto">
          <a:xfrm>
            <a:off x="1377950" y="3244850"/>
            <a:ext cx="368300" cy="368300"/>
          </a:xfrm>
          <a:prstGeom prst="ellipse">
            <a:avLst/>
          </a:prstGeom>
          <a:solidFill>
            <a:schemeClr val="accent1"/>
          </a:solidFill>
          <a:ln w="12700">
            <a:solidFill>
              <a:schemeClr val="tx1"/>
            </a:solidFill>
            <a:round/>
            <a:headEnd/>
            <a:tailEnd/>
          </a:ln>
          <a:effectLst/>
        </p:spPr>
        <p:txBody>
          <a:bodyPr wrap="none" anchor="ctr"/>
          <a:lstStyle/>
          <a:p>
            <a:endParaRPr lang="en-US"/>
          </a:p>
        </p:txBody>
      </p:sp>
      <p:grpSp>
        <p:nvGrpSpPr>
          <p:cNvPr id="378928" name="Group 48"/>
          <p:cNvGrpSpPr>
            <a:grpSpLocks/>
          </p:cNvGrpSpPr>
          <p:nvPr/>
        </p:nvGrpSpPr>
        <p:grpSpPr bwMode="auto">
          <a:xfrm>
            <a:off x="6172200" y="4419600"/>
            <a:ext cx="328613" cy="452438"/>
            <a:chOff x="3120" y="1632"/>
            <a:chExt cx="207" cy="285"/>
          </a:xfrm>
        </p:grpSpPr>
        <p:pic>
          <p:nvPicPr>
            <p:cNvPr id="378929" name="Picture 49" descr="istockphoto_8914948-lacrosse-player"/>
            <p:cNvPicPr>
              <a:picLocks noChangeAspect="1" noChangeArrowheads="1"/>
            </p:cNvPicPr>
            <p:nvPr/>
          </p:nvPicPr>
          <p:blipFill>
            <a:blip r:embed="rId3" cstate="print"/>
            <a:srcRect/>
            <a:stretch>
              <a:fillRect/>
            </a:stretch>
          </p:blipFill>
          <p:spPr bwMode="auto">
            <a:xfrm>
              <a:off x="3120" y="1632"/>
              <a:ext cx="207" cy="285"/>
            </a:xfrm>
            <a:prstGeom prst="rect">
              <a:avLst/>
            </a:prstGeom>
            <a:noFill/>
            <a:ln w="38100">
              <a:solidFill>
                <a:srgbClr val="0033CC"/>
              </a:solidFill>
              <a:miter lim="800000"/>
              <a:headEnd/>
              <a:tailEnd/>
            </a:ln>
          </p:spPr>
        </p:pic>
        <p:sp>
          <p:nvSpPr>
            <p:cNvPr id="378930" name="AutoShape 50"/>
            <p:cNvSpPr>
              <a:spLocks noChangeArrowheads="1"/>
            </p:cNvSpPr>
            <p:nvPr/>
          </p:nvSpPr>
          <p:spPr bwMode="auto">
            <a:xfrm>
              <a:off x="3120" y="1632"/>
              <a:ext cx="48" cy="48"/>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hlink"/>
            </a:solidFill>
            <a:ln w="12700">
              <a:solidFill>
                <a:srgbClr val="FF0000"/>
              </a:solidFill>
              <a:round/>
              <a:headEnd/>
              <a:tailEnd/>
            </a:ln>
            <a:effectLst/>
          </p:spPr>
          <p:txBody>
            <a:bodyPr wrap="none" anchor="ctr"/>
            <a:lstStyle/>
            <a:p>
              <a:endParaRPr lang="en-US"/>
            </a:p>
          </p:txBody>
        </p:sp>
      </p:grpSp>
      <p:pic>
        <p:nvPicPr>
          <p:cNvPr id="378931" name="Picture 51" descr="istockphoto_8914948-lacrosse-player"/>
          <p:cNvPicPr>
            <a:picLocks noChangeAspect="1" noChangeArrowheads="1"/>
          </p:cNvPicPr>
          <p:nvPr/>
        </p:nvPicPr>
        <p:blipFill>
          <a:blip r:embed="rId3" cstate="print"/>
          <a:srcRect/>
          <a:stretch>
            <a:fillRect/>
          </a:stretch>
        </p:blipFill>
        <p:spPr bwMode="auto">
          <a:xfrm>
            <a:off x="6019800" y="1219200"/>
            <a:ext cx="328613" cy="452438"/>
          </a:xfrm>
          <a:prstGeom prst="rect">
            <a:avLst/>
          </a:prstGeom>
          <a:noFill/>
          <a:ln w="38100">
            <a:solidFill>
              <a:srgbClr val="0033CC"/>
            </a:solidFill>
            <a:miter lim="800000"/>
            <a:headEnd/>
            <a:tailEnd/>
          </a:ln>
        </p:spPr>
      </p:pic>
      <p:sp>
        <p:nvSpPr>
          <p:cNvPr id="378932" name="Text Box 52"/>
          <p:cNvSpPr txBox="1">
            <a:spLocks noChangeArrowheads="1"/>
          </p:cNvSpPr>
          <p:nvPr/>
        </p:nvSpPr>
        <p:spPr bwMode="auto">
          <a:xfrm>
            <a:off x="7315200" y="3352800"/>
            <a:ext cx="533400" cy="336550"/>
          </a:xfrm>
          <a:prstGeom prst="rect">
            <a:avLst/>
          </a:prstGeom>
          <a:noFill/>
          <a:ln w="12700">
            <a:noFill/>
            <a:miter lim="800000"/>
            <a:headEnd/>
            <a:tailEnd/>
          </a:ln>
          <a:effectLst/>
        </p:spPr>
        <p:txBody>
          <a:bodyPr>
            <a:spAutoFit/>
          </a:bodyPr>
          <a:lstStyle/>
          <a:p>
            <a:pPr>
              <a:spcBef>
                <a:spcPct val="50000"/>
              </a:spcBef>
            </a:pPr>
            <a:r>
              <a:rPr lang="en-US" sz="1600" b="1">
                <a:solidFill>
                  <a:srgbClr val="0033CC"/>
                </a:solidFill>
              </a:rPr>
              <a:t>G</a:t>
            </a:r>
          </a:p>
        </p:txBody>
      </p:sp>
      <p:sp>
        <p:nvSpPr>
          <p:cNvPr id="378933" name="Text Box 53"/>
          <p:cNvSpPr txBox="1">
            <a:spLocks noChangeArrowheads="1"/>
          </p:cNvSpPr>
          <p:nvPr/>
        </p:nvSpPr>
        <p:spPr bwMode="auto">
          <a:xfrm>
            <a:off x="1447800" y="3200400"/>
            <a:ext cx="533400" cy="366713"/>
          </a:xfrm>
          <a:prstGeom prst="rect">
            <a:avLst/>
          </a:prstGeom>
          <a:noFill/>
          <a:ln w="12700">
            <a:noFill/>
            <a:miter lim="800000"/>
            <a:headEnd/>
            <a:tailEnd/>
          </a:ln>
          <a:effectLst/>
        </p:spPr>
        <p:txBody>
          <a:bodyPr>
            <a:spAutoFit/>
          </a:bodyPr>
          <a:lstStyle/>
          <a:p>
            <a:pPr>
              <a:spcBef>
                <a:spcPct val="50000"/>
              </a:spcBef>
            </a:pPr>
            <a:r>
              <a:rPr lang="en-US" sz="1800" b="1">
                <a:solidFill>
                  <a:srgbClr val="990000"/>
                </a:solidFill>
              </a:rPr>
              <a:t>G</a:t>
            </a:r>
          </a:p>
        </p:txBody>
      </p:sp>
      <p:pic>
        <p:nvPicPr>
          <p:cNvPr id="378934" name="Picture 54" descr="Lacrosse Player Royalty Free Stock Vector Art Illustration"/>
          <p:cNvPicPr>
            <a:picLocks noChangeAspect="1" noChangeArrowheads="1"/>
          </p:cNvPicPr>
          <p:nvPr/>
        </p:nvPicPr>
        <p:blipFill>
          <a:blip r:embed="rId2" cstate="print"/>
          <a:srcRect/>
          <a:stretch>
            <a:fillRect/>
          </a:stretch>
        </p:blipFill>
        <p:spPr bwMode="auto">
          <a:xfrm>
            <a:off x="4191000" y="4414838"/>
            <a:ext cx="347663" cy="461962"/>
          </a:xfrm>
          <a:prstGeom prst="rect">
            <a:avLst/>
          </a:prstGeom>
          <a:noFill/>
          <a:ln w="38100">
            <a:solidFill>
              <a:schemeClr val="hlink"/>
            </a:solidFill>
            <a:miter lim="800000"/>
            <a:headEnd/>
            <a:tailEnd/>
          </a:ln>
        </p:spPr>
      </p:pic>
      <p:pic>
        <p:nvPicPr>
          <p:cNvPr id="378935" name="Picture 55" descr="Lacrosse Player Royalty Free Stock Vector Art Illustration"/>
          <p:cNvPicPr>
            <a:picLocks noChangeAspect="1" noChangeArrowheads="1"/>
          </p:cNvPicPr>
          <p:nvPr/>
        </p:nvPicPr>
        <p:blipFill>
          <a:blip r:embed="rId2" cstate="print"/>
          <a:srcRect/>
          <a:stretch>
            <a:fillRect/>
          </a:stretch>
        </p:blipFill>
        <p:spPr bwMode="auto">
          <a:xfrm>
            <a:off x="4191000" y="3200400"/>
            <a:ext cx="347663" cy="461963"/>
          </a:xfrm>
          <a:prstGeom prst="rect">
            <a:avLst/>
          </a:prstGeom>
          <a:noFill/>
          <a:ln w="38100">
            <a:solidFill>
              <a:schemeClr val="hlink"/>
            </a:solidFill>
            <a:miter lim="800000"/>
            <a:headEnd/>
            <a:tailEnd/>
          </a:ln>
        </p:spPr>
      </p:pic>
      <p:pic>
        <p:nvPicPr>
          <p:cNvPr id="378936" name="Picture 56" descr="Lacrosse Player Royalty Free Stock Vector Art Illustration"/>
          <p:cNvPicPr>
            <a:picLocks noChangeAspect="1" noChangeArrowheads="1"/>
          </p:cNvPicPr>
          <p:nvPr/>
        </p:nvPicPr>
        <p:blipFill>
          <a:blip r:embed="rId2" cstate="print"/>
          <a:srcRect/>
          <a:stretch>
            <a:fillRect/>
          </a:stretch>
        </p:blipFill>
        <p:spPr bwMode="auto">
          <a:xfrm>
            <a:off x="5105400" y="3429000"/>
            <a:ext cx="347663" cy="461963"/>
          </a:xfrm>
          <a:prstGeom prst="rect">
            <a:avLst/>
          </a:prstGeom>
          <a:noFill/>
          <a:ln w="38100">
            <a:solidFill>
              <a:schemeClr val="hlink"/>
            </a:solidFill>
            <a:miter lim="800000"/>
            <a:headEnd/>
            <a:tailEnd/>
          </a:ln>
        </p:spPr>
      </p:pic>
      <p:pic>
        <p:nvPicPr>
          <p:cNvPr id="378937" name="Picture 57" descr="Lacrosse Player Royalty Free Stock Vector Art Illustration"/>
          <p:cNvPicPr>
            <a:picLocks noChangeAspect="1" noChangeArrowheads="1"/>
          </p:cNvPicPr>
          <p:nvPr/>
        </p:nvPicPr>
        <p:blipFill>
          <a:blip r:embed="rId4" cstate="print"/>
          <a:srcRect/>
          <a:stretch>
            <a:fillRect/>
          </a:stretch>
        </p:blipFill>
        <p:spPr bwMode="auto">
          <a:xfrm>
            <a:off x="7391400" y="4495800"/>
            <a:ext cx="347663" cy="461963"/>
          </a:xfrm>
          <a:prstGeom prst="rect">
            <a:avLst/>
          </a:prstGeom>
          <a:noFill/>
          <a:ln w="38100">
            <a:solidFill>
              <a:schemeClr val="hlink"/>
            </a:solidFill>
            <a:miter lim="800000"/>
            <a:headEnd/>
            <a:tailEnd/>
          </a:ln>
        </p:spPr>
      </p:pic>
      <p:pic>
        <p:nvPicPr>
          <p:cNvPr id="378938" name="Picture 58" descr="Lacrosse Player Royalty Free Stock Vector Art Illustration"/>
          <p:cNvPicPr>
            <a:picLocks noChangeAspect="1" noChangeArrowheads="1"/>
          </p:cNvPicPr>
          <p:nvPr/>
        </p:nvPicPr>
        <p:blipFill>
          <a:blip r:embed="rId2" cstate="print"/>
          <a:srcRect/>
          <a:stretch>
            <a:fillRect/>
          </a:stretch>
        </p:blipFill>
        <p:spPr bwMode="auto">
          <a:xfrm>
            <a:off x="5257800" y="2286000"/>
            <a:ext cx="347663" cy="461963"/>
          </a:xfrm>
          <a:prstGeom prst="rect">
            <a:avLst/>
          </a:prstGeom>
          <a:noFill/>
          <a:ln w="38100">
            <a:solidFill>
              <a:schemeClr val="hlink"/>
            </a:solidFill>
            <a:miter lim="800000"/>
            <a:headEnd/>
            <a:tailEnd/>
          </a:ln>
        </p:spPr>
      </p:pic>
      <p:pic>
        <p:nvPicPr>
          <p:cNvPr id="378939" name="Picture 59" descr="Lacrosse Player Royalty Free Stock Vector Art Illustration"/>
          <p:cNvPicPr>
            <a:picLocks noChangeAspect="1" noChangeArrowheads="1"/>
          </p:cNvPicPr>
          <p:nvPr/>
        </p:nvPicPr>
        <p:blipFill>
          <a:blip r:embed="rId2" cstate="print"/>
          <a:srcRect/>
          <a:stretch>
            <a:fillRect/>
          </a:stretch>
        </p:blipFill>
        <p:spPr bwMode="auto">
          <a:xfrm>
            <a:off x="5410200" y="4038600"/>
            <a:ext cx="347663" cy="461963"/>
          </a:xfrm>
          <a:prstGeom prst="rect">
            <a:avLst/>
          </a:prstGeom>
          <a:noFill/>
          <a:ln w="38100">
            <a:solidFill>
              <a:schemeClr val="hlink"/>
            </a:solidFill>
            <a:miter lim="800000"/>
            <a:headEnd/>
            <a:tailEnd/>
          </a:ln>
        </p:spPr>
      </p:pic>
      <p:pic>
        <p:nvPicPr>
          <p:cNvPr id="378940" name="Picture 60" descr="Lacrosse Player Royalty Free Stock Vector Art Illustration"/>
          <p:cNvPicPr>
            <a:picLocks noChangeAspect="1" noChangeArrowheads="1"/>
          </p:cNvPicPr>
          <p:nvPr/>
        </p:nvPicPr>
        <p:blipFill>
          <a:blip r:embed="rId2" cstate="print"/>
          <a:srcRect/>
          <a:stretch>
            <a:fillRect/>
          </a:stretch>
        </p:blipFill>
        <p:spPr bwMode="auto">
          <a:xfrm>
            <a:off x="5638800" y="1752600"/>
            <a:ext cx="347663" cy="461963"/>
          </a:xfrm>
          <a:prstGeom prst="rect">
            <a:avLst/>
          </a:prstGeom>
          <a:noFill/>
          <a:ln w="38100">
            <a:solidFill>
              <a:schemeClr val="hlink"/>
            </a:solidFill>
            <a:miter lim="800000"/>
            <a:headEnd/>
            <a:tailEnd/>
          </a:ln>
        </p:spPr>
      </p:pic>
      <p:pic>
        <p:nvPicPr>
          <p:cNvPr id="378941" name="Picture 61" descr="Lacrosse Player Royalty Free Stock Vector Art Illustration"/>
          <p:cNvPicPr>
            <a:picLocks noChangeAspect="1" noChangeArrowheads="1"/>
          </p:cNvPicPr>
          <p:nvPr/>
        </p:nvPicPr>
        <p:blipFill>
          <a:blip r:embed="rId2" cstate="print"/>
          <a:srcRect/>
          <a:stretch>
            <a:fillRect/>
          </a:stretch>
        </p:blipFill>
        <p:spPr bwMode="auto">
          <a:xfrm>
            <a:off x="6781800" y="3429000"/>
            <a:ext cx="347663" cy="461963"/>
          </a:xfrm>
          <a:prstGeom prst="rect">
            <a:avLst/>
          </a:prstGeom>
          <a:noFill/>
          <a:ln w="38100">
            <a:solidFill>
              <a:schemeClr val="hlink"/>
            </a:solidFill>
            <a:miter lim="800000"/>
            <a:headEnd/>
            <a:tailEnd/>
          </a:ln>
        </p:spPr>
      </p:pic>
      <p:pic>
        <p:nvPicPr>
          <p:cNvPr id="378942" name="Picture 62" descr="istockphoto_8914948-lacrosse-player"/>
          <p:cNvPicPr>
            <a:picLocks noChangeAspect="1" noChangeArrowheads="1"/>
          </p:cNvPicPr>
          <p:nvPr/>
        </p:nvPicPr>
        <p:blipFill>
          <a:blip r:embed="rId3" cstate="print"/>
          <a:srcRect/>
          <a:stretch>
            <a:fillRect/>
          </a:stretch>
        </p:blipFill>
        <p:spPr bwMode="auto">
          <a:xfrm>
            <a:off x="7086600" y="2743200"/>
            <a:ext cx="328613" cy="452438"/>
          </a:xfrm>
          <a:prstGeom prst="rect">
            <a:avLst/>
          </a:prstGeom>
          <a:noFill/>
          <a:ln w="38100">
            <a:solidFill>
              <a:srgbClr val="0033CC"/>
            </a:solidFill>
            <a:miter lim="800000"/>
            <a:headEnd/>
            <a:tailEnd/>
          </a:ln>
        </p:spPr>
      </p:pic>
      <p:pic>
        <p:nvPicPr>
          <p:cNvPr id="378943" name="Picture 63" descr="istockphoto_8914948-lacrosse-player"/>
          <p:cNvPicPr>
            <a:picLocks noChangeAspect="1" noChangeArrowheads="1"/>
          </p:cNvPicPr>
          <p:nvPr/>
        </p:nvPicPr>
        <p:blipFill>
          <a:blip r:embed="rId3" cstate="print"/>
          <a:srcRect/>
          <a:stretch>
            <a:fillRect/>
          </a:stretch>
        </p:blipFill>
        <p:spPr bwMode="auto">
          <a:xfrm>
            <a:off x="6858000" y="4495800"/>
            <a:ext cx="328613" cy="452438"/>
          </a:xfrm>
          <a:prstGeom prst="rect">
            <a:avLst/>
          </a:prstGeom>
          <a:noFill/>
          <a:ln w="38100">
            <a:solidFill>
              <a:srgbClr val="0033CC"/>
            </a:solidFill>
            <a:miter lim="800000"/>
            <a:headEnd/>
            <a:tailEnd/>
          </a:ln>
        </p:spPr>
      </p:pic>
      <p:pic>
        <p:nvPicPr>
          <p:cNvPr id="378944" name="Picture 64" descr="istockphoto_8914948-lacrosse-player"/>
          <p:cNvPicPr>
            <a:picLocks noChangeAspect="1" noChangeArrowheads="1"/>
          </p:cNvPicPr>
          <p:nvPr/>
        </p:nvPicPr>
        <p:blipFill>
          <a:blip r:embed="rId3" cstate="print"/>
          <a:srcRect/>
          <a:stretch>
            <a:fillRect/>
          </a:stretch>
        </p:blipFill>
        <p:spPr bwMode="auto">
          <a:xfrm>
            <a:off x="5791200" y="2590800"/>
            <a:ext cx="328613" cy="452438"/>
          </a:xfrm>
          <a:prstGeom prst="rect">
            <a:avLst/>
          </a:prstGeom>
          <a:noFill/>
          <a:ln w="38100">
            <a:solidFill>
              <a:srgbClr val="0033CC"/>
            </a:solidFill>
            <a:miter lim="800000"/>
            <a:headEnd/>
            <a:tailEnd/>
          </a:ln>
        </p:spPr>
      </p:pic>
      <p:pic>
        <p:nvPicPr>
          <p:cNvPr id="378945" name="Picture 65" descr="istockphoto_8914948-lacrosse-player"/>
          <p:cNvPicPr>
            <a:picLocks noChangeAspect="1" noChangeArrowheads="1"/>
          </p:cNvPicPr>
          <p:nvPr/>
        </p:nvPicPr>
        <p:blipFill>
          <a:blip r:embed="rId3" cstate="print"/>
          <a:srcRect/>
          <a:stretch>
            <a:fillRect/>
          </a:stretch>
        </p:blipFill>
        <p:spPr bwMode="auto">
          <a:xfrm>
            <a:off x="5867400" y="3429000"/>
            <a:ext cx="328613" cy="452438"/>
          </a:xfrm>
          <a:prstGeom prst="rect">
            <a:avLst/>
          </a:prstGeom>
          <a:noFill/>
          <a:ln w="38100">
            <a:solidFill>
              <a:srgbClr val="0033CC"/>
            </a:solidFill>
            <a:miter lim="800000"/>
            <a:headEnd/>
            <a:tailEnd/>
          </a:ln>
        </p:spPr>
      </p:pic>
      <p:pic>
        <p:nvPicPr>
          <p:cNvPr id="378946" name="Picture 66" descr="istockphoto_8914948-lacrosse-player"/>
          <p:cNvPicPr>
            <a:picLocks noChangeAspect="1" noChangeArrowheads="1"/>
          </p:cNvPicPr>
          <p:nvPr/>
        </p:nvPicPr>
        <p:blipFill>
          <a:blip r:embed="rId5" cstate="print"/>
          <a:srcRect/>
          <a:stretch>
            <a:fillRect/>
          </a:stretch>
        </p:blipFill>
        <p:spPr bwMode="auto">
          <a:xfrm>
            <a:off x="4191000" y="4953000"/>
            <a:ext cx="328613" cy="452438"/>
          </a:xfrm>
          <a:prstGeom prst="rect">
            <a:avLst/>
          </a:prstGeom>
          <a:noFill/>
          <a:ln w="38100">
            <a:solidFill>
              <a:srgbClr val="0033CC"/>
            </a:solidFill>
            <a:miter lim="800000"/>
            <a:headEnd/>
            <a:tailEnd/>
          </a:ln>
        </p:spPr>
      </p:pic>
      <p:pic>
        <p:nvPicPr>
          <p:cNvPr id="378947" name="Picture 67" descr="istockphoto_8914948-lacrosse-player"/>
          <p:cNvPicPr>
            <a:picLocks noChangeAspect="1" noChangeArrowheads="1"/>
          </p:cNvPicPr>
          <p:nvPr/>
        </p:nvPicPr>
        <p:blipFill>
          <a:blip r:embed="rId5" cstate="print"/>
          <a:srcRect/>
          <a:stretch>
            <a:fillRect/>
          </a:stretch>
        </p:blipFill>
        <p:spPr bwMode="auto">
          <a:xfrm>
            <a:off x="4191000" y="2667000"/>
            <a:ext cx="328613" cy="452438"/>
          </a:xfrm>
          <a:prstGeom prst="rect">
            <a:avLst/>
          </a:prstGeom>
          <a:noFill/>
          <a:ln w="38100">
            <a:solidFill>
              <a:srgbClr val="0033CC"/>
            </a:solidFill>
            <a:miter lim="800000"/>
            <a:headEnd/>
            <a:tailEnd/>
          </a:ln>
        </p:spPr>
      </p:pic>
      <p:pic>
        <p:nvPicPr>
          <p:cNvPr id="378948" name="Picture 68" descr="istockphoto_8914948-lacrosse-player"/>
          <p:cNvPicPr>
            <a:picLocks noChangeAspect="1" noChangeArrowheads="1"/>
          </p:cNvPicPr>
          <p:nvPr/>
        </p:nvPicPr>
        <p:blipFill>
          <a:blip r:embed="rId5" cstate="print"/>
          <a:srcRect/>
          <a:stretch>
            <a:fillRect/>
          </a:stretch>
        </p:blipFill>
        <p:spPr bwMode="auto">
          <a:xfrm>
            <a:off x="4191000" y="1371600"/>
            <a:ext cx="328613" cy="452438"/>
          </a:xfrm>
          <a:prstGeom prst="rect">
            <a:avLst/>
          </a:prstGeom>
          <a:noFill/>
          <a:ln w="38100">
            <a:solidFill>
              <a:srgbClr val="0033CC"/>
            </a:solidFill>
            <a:miter lim="800000"/>
            <a:headEnd/>
            <a:tailEnd/>
          </a:ln>
        </p:spPr>
      </p:pic>
      <p:sp>
        <p:nvSpPr>
          <p:cNvPr id="378949" name="Line 69"/>
          <p:cNvSpPr>
            <a:spLocks noChangeShapeType="1"/>
          </p:cNvSpPr>
          <p:nvPr/>
        </p:nvSpPr>
        <p:spPr bwMode="auto">
          <a:xfrm flipH="1">
            <a:off x="6477000" y="4114800"/>
            <a:ext cx="1066800" cy="457200"/>
          </a:xfrm>
          <a:prstGeom prst="line">
            <a:avLst/>
          </a:prstGeom>
          <a:noFill/>
          <a:ln w="28575">
            <a:solidFill>
              <a:srgbClr val="0033CC"/>
            </a:solidFill>
            <a:prstDash val="dash"/>
            <a:round/>
            <a:headEnd/>
            <a:tailEnd type="arrow" w="med" len="med"/>
          </a:ln>
          <a:effectLst/>
        </p:spPr>
        <p:txBody>
          <a:bodyPr anchor="ctr">
            <a:spAutoFit/>
          </a:bodyPr>
          <a:lstStyle/>
          <a:p>
            <a:endParaRPr lang="en-US"/>
          </a:p>
        </p:txBody>
      </p:sp>
      <p:sp>
        <p:nvSpPr>
          <p:cNvPr id="378950" name="AutoShape 70"/>
          <p:cNvSpPr>
            <a:spLocks noChangeArrowheads="1"/>
          </p:cNvSpPr>
          <p:nvPr/>
        </p:nvSpPr>
        <p:spPr bwMode="auto">
          <a:xfrm>
            <a:off x="8153400" y="914400"/>
            <a:ext cx="990600" cy="2743200"/>
          </a:xfrm>
          <a:prstGeom prst="wedgeRectCallout">
            <a:avLst>
              <a:gd name="adj1" fmla="val -105449"/>
              <a:gd name="adj2" fmla="val 40625"/>
            </a:avLst>
          </a:prstGeom>
          <a:solidFill>
            <a:srgbClr val="FFFF00"/>
          </a:solidFill>
          <a:ln w="12700" algn="ctr">
            <a:solidFill>
              <a:srgbClr val="0033CC"/>
            </a:solidFill>
            <a:miter lim="800000"/>
            <a:headEnd/>
            <a:tailEnd/>
          </a:ln>
          <a:effectLst/>
        </p:spPr>
        <p:txBody>
          <a:bodyPr anchor="ctr"/>
          <a:lstStyle/>
          <a:p>
            <a:pPr algn="ctr"/>
            <a:r>
              <a:rPr lang="en-US" sz="1600" b="1"/>
              <a:t>Goalie makes save and passes to middie who runs with the ball to center of the field</a:t>
            </a:r>
          </a:p>
        </p:txBody>
      </p:sp>
      <p:sp>
        <p:nvSpPr>
          <p:cNvPr id="378951" name="Text Box 71"/>
          <p:cNvSpPr txBox="1">
            <a:spLocks noChangeArrowheads="1"/>
          </p:cNvSpPr>
          <p:nvPr/>
        </p:nvSpPr>
        <p:spPr bwMode="auto">
          <a:xfrm>
            <a:off x="5486400" y="4800600"/>
            <a:ext cx="381000" cy="366713"/>
          </a:xfrm>
          <a:prstGeom prst="rect">
            <a:avLst/>
          </a:prstGeom>
          <a:solidFill>
            <a:srgbClr val="00FF00"/>
          </a:solidFill>
          <a:ln w="12700" algn="ctr">
            <a:noFill/>
            <a:miter lim="800000"/>
            <a:headEnd/>
            <a:tailEnd/>
          </a:ln>
          <a:effectLst/>
        </p:spPr>
        <p:txBody>
          <a:bodyPr>
            <a:spAutoFit/>
          </a:bodyPr>
          <a:lstStyle/>
          <a:p>
            <a:pPr>
              <a:spcBef>
                <a:spcPct val="50000"/>
              </a:spcBef>
            </a:pPr>
            <a:r>
              <a:rPr lang="en-US" sz="1800" b="1">
                <a:solidFill>
                  <a:srgbClr val="990000"/>
                </a:solidFill>
                <a:latin typeface="Arial Black" pitchFamily="34" charset="0"/>
              </a:rPr>
              <a:t>L</a:t>
            </a:r>
          </a:p>
        </p:txBody>
      </p:sp>
      <p:sp>
        <p:nvSpPr>
          <p:cNvPr id="378952" name="Text Box 72"/>
          <p:cNvSpPr txBox="1">
            <a:spLocks noChangeArrowheads="1"/>
          </p:cNvSpPr>
          <p:nvPr/>
        </p:nvSpPr>
        <p:spPr bwMode="auto">
          <a:xfrm>
            <a:off x="7010400" y="2209800"/>
            <a:ext cx="381000" cy="366713"/>
          </a:xfrm>
          <a:prstGeom prst="rect">
            <a:avLst/>
          </a:prstGeom>
          <a:solidFill>
            <a:srgbClr val="00FF00"/>
          </a:solidFill>
          <a:ln w="12700" algn="ctr">
            <a:noFill/>
            <a:miter lim="800000"/>
            <a:headEnd/>
            <a:tailEnd/>
          </a:ln>
          <a:effectLst/>
        </p:spPr>
        <p:txBody>
          <a:bodyPr>
            <a:spAutoFit/>
          </a:bodyPr>
          <a:lstStyle/>
          <a:p>
            <a:pPr>
              <a:spcBef>
                <a:spcPct val="50000"/>
              </a:spcBef>
            </a:pPr>
            <a:r>
              <a:rPr lang="en-US" sz="1800" b="1">
                <a:solidFill>
                  <a:srgbClr val="990000"/>
                </a:solidFill>
                <a:latin typeface="Arial Black" pitchFamily="34" charset="0"/>
              </a:rPr>
              <a:t>T</a:t>
            </a:r>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 0 C 0.00122 0.01389 0.00035 0.01227 0.0026 0.0213 C 0.00347 0.02477 0.00538 0.03194 0.00538 0.03218 C 0.00486 0.04745 0.00521 0.06296 0.00399 0.07824 C 0.00347 0.08403 0.00226 0.08356 0 0.08356 L 0.0026 0.07106 " pathEditMode="relative" rAng="0" ptsTypes="ffffAA">
                                      <p:cBhvr>
                                        <p:cTn id="6" dur="500" fill="hold"/>
                                        <p:tgtEl>
                                          <p:spTgt spid="378932"/>
                                        </p:tgtEl>
                                        <p:attrNameLst>
                                          <p:attrName>ppt_x</p:attrName>
                                          <p:attrName>ppt_y</p:attrName>
                                        </p:attrNameLst>
                                      </p:cBhvr>
                                      <p:rCtr x="300" y="4200"/>
                                    </p:animMotion>
                                  </p:childTnLst>
                                </p:cTn>
                              </p:par>
                            </p:childTnLst>
                          </p:cTn>
                        </p:par>
                        <p:par>
                          <p:cTn id="7" fill="hold">
                            <p:stCondLst>
                              <p:cond delay="500"/>
                            </p:stCondLst>
                            <p:childTnLst>
                              <p:par>
                                <p:cTn id="8" presetID="9" presetClass="entr" presetSubtype="0" fill="hold" grpId="0" nodeType="afterEffect">
                                  <p:stCondLst>
                                    <p:cond delay="0"/>
                                  </p:stCondLst>
                                  <p:childTnLst>
                                    <p:set>
                                      <p:cBhvr>
                                        <p:cTn id="9" dur="1" fill="hold">
                                          <p:stCondLst>
                                            <p:cond delay="0"/>
                                          </p:stCondLst>
                                        </p:cTn>
                                        <p:tgtEl>
                                          <p:spTgt spid="378949"/>
                                        </p:tgtEl>
                                        <p:attrNameLst>
                                          <p:attrName>style.visibility</p:attrName>
                                        </p:attrNameLst>
                                      </p:cBhvr>
                                      <p:to>
                                        <p:strVal val="visible"/>
                                      </p:to>
                                    </p:set>
                                    <p:animEffect transition="in" filter="dissolve">
                                      <p:cBhvr>
                                        <p:cTn id="10" dur="1000"/>
                                        <p:tgtEl>
                                          <p:spTgt spid="378949"/>
                                        </p:tgtEl>
                                      </p:cBhvr>
                                    </p:animEffect>
                                  </p:childTnLst>
                                </p:cTn>
                              </p:par>
                              <p:par>
                                <p:cTn id="11" presetID="0" presetClass="path" presetSubtype="0" accel="50000" decel="50000" fill="hold" grpId="0" nodeType="withEffect">
                                  <p:stCondLst>
                                    <p:cond delay="0"/>
                                  </p:stCondLst>
                                  <p:childTnLst>
                                    <p:animMotion origin="layout" path="M 0.01944 -0.03842 C 0.01719 -0.04305 0.01389 -0.04699 0.0125 -0.05231 C 0.01128 -0.05694 0.01111 -0.06203 0.00903 -0.06597 C 0.00781 -0.06828 0.00642 -0.07037 0.00556 -0.07291 C 0.00399 -0.07731 0.00417 -0.08264 0.00208 -0.0868 C -0.00017 -0.09143 -0.00469 -0.10046 -0.00469 -0.10046 C -0.00885 -0.1169 -0.00295 -0.09699 -0.01163 -0.11435 C -0.01267 -0.11643 -0.01233 -0.11921 -0.01337 -0.12129 C -0.01597 -0.12662 -0.03021 -0.14699 -0.03229 -0.14884 C -0.0375 -0.15347 -0.04271 -0.1581 -0.04792 -0.16273 C -0.04965 -0.16412 -0.05122 -0.16574 -0.05295 -0.16713 C -0.05469 -0.16875 -0.05816 -0.17176 -0.05816 -0.17176 C -0.06736 -0.19028 -0.05521 -0.16782 -0.06684 -0.18333 C -0.07708 -0.19699 -0.0592 -0.18495 -0.08056 -0.20393 C -0.08229 -0.20555 -0.08385 -0.2074 -0.08576 -0.20856 C -0.08906 -0.21065 -0.09618 -0.21319 -0.09618 -0.21319 C -0.13646 -0.21203 -0.16302 -0.21551 -0.19792 -0.20393 C -0.20937 -0.20463 -0.22083 -0.20463 -0.23229 -0.20625 C -0.23819 -0.20694 -0.24965 -0.21088 -0.24965 -0.21088 C -0.28698 -0.20856 -0.27378 -0.20856 -0.28924 -0.20856 " pathEditMode="relative" ptsTypes="fffffffffffffffffffA">
                                      <p:cBhvr>
                                        <p:cTn id="12" dur="2000" fill="hold"/>
                                        <p:tgtEl>
                                          <p:spTgt spid="378952"/>
                                        </p:tgtEl>
                                        <p:attrNameLst>
                                          <p:attrName>ppt_x</p:attrName>
                                          <p:attrName>ppt_y</p:attrName>
                                        </p:attrNameLst>
                                      </p:cBhvr>
                                    </p:animMotion>
                                  </p:childTnLst>
                                </p:cTn>
                              </p:par>
                              <p:par>
                                <p:cTn id="13" presetID="0" presetClass="path" presetSubtype="0" accel="50000" decel="50000" fill="hold" grpId="0" nodeType="withEffect">
                                  <p:stCondLst>
                                    <p:cond delay="0"/>
                                  </p:stCondLst>
                                  <p:childTnLst>
                                    <p:animMotion origin="layout" path="M -0.01389 -0.03472 C -0.02118 -0.01991 -0.02569 -0.00324 -0.03298 0.01134 C -0.03663 0.02732 -0.03142 0.0088 -0.03975 0.025 C -0.0408 0.02708 -0.04062 0.02986 -0.04149 0.03194 C -0.04461 0.03935 -0.04843 0.04583 -0.05191 0.05278 C -0.05451 0.05787 -0.05607 0.06366 -0.05868 0.06875 C -0.06007 0.07153 -0.0625 0.07292 -0.06389 0.07569 C -0.06545 0.07847 -0.0658 0.08218 -0.06736 0.08495 C -0.08159 0.10833 -0.07274 0.09167 -0.08298 0.10324 C -0.09913 0.12153 -0.07187 0.09583 -0.09843 0.11944 C -0.10139 0.12199 -0.1052 0.12245 -0.10868 0.12384 C -0.12048 0.12894 -0.13073 0.1331 -0.14323 0.13542 C -0.17361 0.1338 -0.2 0.1287 -0.22951 0.12384 C -0.26111 0.12454 -0.2927 0.12454 -0.3243 0.12616 C -0.33645 0.12685 -0.36041 0.13079 -0.36041 0.13079 C -0.36632 0.13333 -0.36441 0.13148 -0.36736 0.13542 " pathEditMode="relative" ptsTypes="fffffffffffffffA">
                                      <p:cBhvr>
                                        <p:cTn id="14" dur="2000" fill="hold"/>
                                        <p:tgtEl>
                                          <p:spTgt spid="378951"/>
                                        </p:tgtEl>
                                        <p:attrNameLst>
                                          <p:attrName>ppt_x</p:attrName>
                                          <p:attrName>ppt_y</p:attrName>
                                        </p:attrNameLst>
                                      </p:cBhvr>
                                    </p:animMotion>
                                  </p:childTnLst>
                                </p:cTn>
                              </p:par>
                              <p:par>
                                <p:cTn id="15" presetID="0" presetClass="path" presetSubtype="0" accel="50000" decel="50000" fill="hold" nodeType="withEffect">
                                  <p:stCondLst>
                                    <p:cond delay="0"/>
                                  </p:stCondLst>
                                  <p:childTnLst>
                                    <p:animMotion origin="layout" path="M -2.5E-6 -8.14815E-6 C -0.00833 0.0037 -0.01406 0.01296 -0.02222 0.01666 C -0.02725 0.02337 -0.04201 0.03958 -0.04861 0.04259 C -0.05746 0.05439 -0.06736 0.06481 -0.07777 0.07407 C -0.08281 0.07847 -0.08715 0.08564 -0.09166 0.09073 C -0.09774 0.09768 -0.10451 0.1037 -0.11111 0.10925 C -0.12256 0.11898 -0.13229 0.13078 -0.14583 0.13518 C -0.15868 0.14652 -0.17812 0.14814 -0.19305 0.14999 C -0.2125 0.1493 -0.23194 0.14953 -0.25138 0.14814 C -0.2802 0.14583 -0.30711 0.12592 -0.33611 0.12592 " pathEditMode="relative" ptsTypes="fffffffffA">
                                      <p:cBhvr>
                                        <p:cTn id="16" dur="2000" fill="hold"/>
                                        <p:tgtEl>
                                          <p:spTgt spid="378943"/>
                                        </p:tgtEl>
                                        <p:attrNameLst>
                                          <p:attrName>ppt_x</p:attrName>
                                          <p:attrName>ppt_y</p:attrName>
                                        </p:attrNameLst>
                                      </p:cBhvr>
                                    </p:animMotion>
                                  </p:childTnLst>
                                </p:cTn>
                              </p:par>
                              <p:par>
                                <p:cTn id="17" presetID="0" presetClass="path" presetSubtype="0" accel="50000" decel="50000" fill="hold" nodeType="withEffect">
                                  <p:stCondLst>
                                    <p:cond delay="0"/>
                                  </p:stCondLst>
                                  <p:childTnLst>
                                    <p:animMotion origin="layout" path="M -3.05556E-6 4.07407E-6 C -0.00295 0.0118 -0.00729 0.01805 -0.0125 0.02777 C -0.01372 0.03009 -0.01406 0.0331 -0.01528 0.03518 C -0.02292 0.04791 -0.03507 0.06134 -0.04583 0.06851 C -0.05208 0.08101 -0.04479 0.06875 -0.05278 0.07592 C -0.05712 0.07986 -0.06094 0.08495 -0.06528 0.08889 C -0.06927 0.09236 -0.07378 0.09467 -0.07778 0.09814 C -0.10937 0.12639 -0.13351 0.13935 -0.17222 0.14444 C -0.20955 0.14351 -0.24844 0.14791 -0.28472 0.13333 C -0.29878 0.12777 -0.30937 0.11782 -0.32222 0.10926 C -0.33542 0.10046 -0.31319 0.11134 -0.33472 0.10185 C -0.33646 0.10115 -0.34028 0.1 -0.34028 0.1 " pathEditMode="relative" ptsTypes="fffffffffffA">
                                      <p:cBhvr>
                                        <p:cTn id="18" dur="2000" fill="hold"/>
                                        <p:tgtEl>
                                          <p:spTgt spid="378937"/>
                                        </p:tgtEl>
                                        <p:attrNameLst>
                                          <p:attrName>ppt_x</p:attrName>
                                          <p:attrName>ppt_y</p:attrName>
                                        </p:attrNameLst>
                                      </p:cBhvr>
                                    </p:animMotion>
                                  </p:childTnLst>
                                </p:cTn>
                              </p:par>
                              <p:par>
                                <p:cTn id="19" presetID="0" presetClass="path" presetSubtype="0" accel="50000" decel="50000" fill="hold" nodeType="withEffect">
                                  <p:stCondLst>
                                    <p:cond delay="0"/>
                                  </p:stCondLst>
                                  <p:childTnLst>
                                    <p:animMotion origin="layout" path="M 5.27778E-6 -3.26549E-6 C -0.00208 -0.00786 -0.00242 -0.01734 -0.00538 -0.02474 C -0.01753 -0.05412 -0.0394 -0.07239 -0.05867 -0.09227 C -0.06267 -0.09644 -0.06458 -0.10199 -0.06805 -0.10661 C -0.06909 -0.108 -0.07083 -0.10869 -0.07204 -0.11008 C -0.07777 -0.11609 -0.07326 -0.11517 -0.08281 -0.12419 C -0.08819 -0.12905 -0.09374 -0.13807 -0.09878 -0.142 C -0.10225 -0.14477 -0.10642 -0.14547 -0.10937 -0.14917 C -0.11336 -0.15425 -0.11614 -0.16027 -0.12013 -0.16512 C -0.1236 -0.17992 -0.11874 -0.16189 -0.12413 -0.17391 C -0.12968 -0.18617 -0.12065 -0.17299 -0.12812 -0.18293 C -0.13107 -0.19611 -0.1269 -0.17992 -0.13211 -0.19357 C -0.13628 -0.2049 -0.14044 -0.21739 -0.14409 -0.22895 C -0.14617 -0.23543 -0.14669 -0.24514 -0.15069 -0.25046 C -0.1552 -0.25647 -0.16076 -0.25578 -0.16666 -0.25578 " pathEditMode="relative" ptsTypes="ffffffffffffffA">
                                      <p:cBhvr>
                                        <p:cTn id="20" dur="2000" fill="hold"/>
                                        <p:tgtEl>
                                          <p:spTgt spid="378928"/>
                                        </p:tgtEl>
                                        <p:attrNameLst>
                                          <p:attrName>ppt_x</p:attrName>
                                          <p:attrName>ppt_y</p:attrName>
                                        </p:attrNameLst>
                                      </p:cBhvr>
                                    </p:animMotion>
                                  </p:childTnLst>
                                </p:cTn>
                              </p:par>
                              <p:par>
                                <p:cTn id="21" presetID="0" presetClass="path" presetSubtype="0" accel="50000" decel="50000" fill="hold" nodeType="withEffect">
                                  <p:stCondLst>
                                    <p:cond delay="0"/>
                                  </p:stCondLst>
                                  <p:childTnLst>
                                    <p:animMotion origin="layout" path="M 2.77778E-7 2.22222E-6 C -0.00382 -0.03032 -0.01892 -0.04051 -0.03472 -0.05926 C -0.05556 -0.08403 -0.02899 -0.05625 -0.05417 -0.08148 C -0.05885 -0.08611 -0.06111 -0.0956 -0.06667 -0.09815 C -0.07951 -0.10393 -0.09115 -0.11643 -0.10139 -0.12778 C -0.10677 -0.13379 -0.11354 -0.13889 -0.11806 -0.14629 C -0.12257 -0.15347 -0.1224 -0.16227 -0.125 -0.17037 C -0.12552 -0.17199 -0.13437 -0.19421 -0.13472 -0.19815 C -0.13542 -0.20602 -0.13472 -0.21412 -0.13472 -0.22222 " pathEditMode="relative" ptsTypes="ffffffffA">
                                      <p:cBhvr>
                                        <p:cTn id="22" dur="2000" fill="hold"/>
                                        <p:tgtEl>
                                          <p:spTgt spid="378939"/>
                                        </p:tgtEl>
                                        <p:attrNameLst>
                                          <p:attrName>ppt_x</p:attrName>
                                          <p:attrName>ppt_y</p:attrName>
                                        </p:attrNameLst>
                                      </p:cBhvr>
                                    </p:animMotion>
                                  </p:childTnLst>
                                </p:cTn>
                              </p:par>
                              <p:par>
                                <p:cTn id="23" presetID="0" presetClass="path" presetSubtype="0" accel="50000" decel="50000" fill="hold" nodeType="withEffect">
                                  <p:stCondLst>
                                    <p:cond delay="0"/>
                                  </p:stCondLst>
                                  <p:childTnLst>
                                    <p:animMotion origin="layout" path="M -1.38889E-6 -1.48148E-6 C -0.01719 -0.00579 -0.03073 -0.02616 -0.0467 -0.03681 C -0.05261 -0.04514 -0.05816 -0.04931 -0.06563 -0.05509 C -0.07153 -0.0669 -0.08108 -0.075 -0.08976 -0.08287 C -0.10209 -0.09375 -0.11354 -0.11088 -0.12761 -0.11736 C -0.13907 -0.12801 -0.15122 -0.13727 -0.16389 -0.14491 C -0.17223 -0.14977 -0.18368 -0.15278 -0.1915 -0.15857 C -0.19514 -0.16134 -0.19775 -0.16597 -0.20174 -0.16782 C -0.20348 -0.16852 -0.20539 -0.16898 -0.20695 -0.17014 C -0.21059 -0.17292 -0.21389 -0.17639 -0.21736 -0.1794 C -0.2191 -0.18102 -0.22257 -0.18403 -0.22257 -0.18403 C -0.22483 -0.18866 -0.22709 -0.19306 -0.22934 -0.19769 C -0.23056 -0.2 -0.23282 -0.20463 -0.23282 -0.20463 " pathEditMode="relative" ptsTypes="ffffffffffffA">
                                      <p:cBhvr>
                                        <p:cTn id="24" dur="2000" fill="hold"/>
                                        <p:tgtEl>
                                          <p:spTgt spid="378944"/>
                                        </p:tgtEl>
                                        <p:attrNameLst>
                                          <p:attrName>ppt_x</p:attrName>
                                          <p:attrName>ppt_y</p:attrName>
                                        </p:attrNameLst>
                                      </p:cBhvr>
                                    </p:animMotion>
                                  </p:childTnLst>
                                </p:cTn>
                              </p:par>
                              <p:par>
                                <p:cTn id="25" presetID="0" presetClass="path" presetSubtype="0" accel="50000" decel="50000" fill="hold" nodeType="withEffect">
                                  <p:stCondLst>
                                    <p:cond delay="0"/>
                                  </p:stCondLst>
                                  <p:childTnLst>
                                    <p:animMotion origin="layout" path="M 3.61111E-6 2.96296E-6 C -0.00087 -0.00024 -0.02153 -0.00348 -0.02413 -0.0044 C -0.04201 -0.01065 -0.02552 -0.00625 -0.03785 -0.01366 C -0.04427 -0.0176 -0.05226 -0.01852 -0.05868 -0.02292 C -0.07639 -0.03496 -0.09497 -0.04422 -0.11372 -0.05278 C -0.12691 -0.0588 -0.1434 -0.05811 -0.15694 -0.05973 C -0.17431 -0.06366 -0.18542 -0.072 -0.2 -0.08496 C -0.20799 -0.09213 -0.20226 -0.08797 -0.21215 -0.0919 C -0.21389 -0.0926 -0.21719 -0.09422 -0.21719 -0.09422 " pathEditMode="relative" ptsTypes="ffffffffA">
                                      <p:cBhvr>
                                        <p:cTn id="26" dur="2000" fill="hold"/>
                                        <p:tgtEl>
                                          <p:spTgt spid="378938"/>
                                        </p:tgtEl>
                                        <p:attrNameLst>
                                          <p:attrName>ppt_x</p:attrName>
                                          <p:attrName>ppt_y</p:attrName>
                                        </p:attrNameLst>
                                      </p:cBhvr>
                                    </p:animMotion>
                                  </p:childTnLst>
                                </p:cTn>
                              </p:par>
                              <p:par>
                                <p:cTn id="27" presetID="0" presetClass="path" presetSubtype="0" accel="50000" decel="50000" fill="hold" nodeType="withEffect">
                                  <p:stCondLst>
                                    <p:cond delay="0"/>
                                  </p:stCondLst>
                                  <p:childTnLst>
                                    <p:animMotion origin="layout" path="M 3.33333E-6 -2.96296E-6 C -0.08646 0.00463 -0.16841 0.00811 -0.25678 0.00926 C -0.26441 0.01135 -0.26875 0.01551 -0.27587 0.01829 C -0.28212 0.02686 -0.27917 0.02292 -0.28438 0.02986 " pathEditMode="relative" ptsTypes="fffA">
                                      <p:cBhvr>
                                        <p:cTn id="28" dur="2000" fill="hold"/>
                                        <p:tgtEl>
                                          <p:spTgt spid="378945"/>
                                        </p:tgtEl>
                                        <p:attrNameLst>
                                          <p:attrName>ppt_x</p:attrName>
                                          <p:attrName>ppt_y</p:attrName>
                                        </p:attrNameLst>
                                      </p:cBhvr>
                                    </p:animMotion>
                                  </p:childTnLst>
                                </p:cTn>
                              </p:par>
                              <p:par>
                                <p:cTn id="29" presetID="0" presetClass="path" presetSubtype="0" accel="50000" decel="50000" fill="hold" nodeType="withEffect">
                                  <p:stCondLst>
                                    <p:cond delay="0"/>
                                  </p:stCondLst>
                                  <p:childTnLst>
                                    <p:animMotion origin="layout" path="M -7.22222E-6 6.2963E-6 C -0.00174 0.00163 -0.0033 0.00348 -0.00521 0.00464 C -0.00678 0.0058 -0.00886 0.0058 -0.01042 0.00695 C -0.02813 0.02015 -0.01407 0.0132 -0.02587 0.01853 C -0.03924 0.03149 -0.05626 0.03705 -0.0724 0.04144 C -0.11563 0.05302 -0.15938 0.05695 -0.20348 0.05973 C -0.2191 0.06505 -0.21546 0.07964 -0.21546 0.09885 " pathEditMode="relative" ptsTypes="ffffffA">
                                      <p:cBhvr>
                                        <p:cTn id="30" dur="2000" fill="hold"/>
                                        <p:tgtEl>
                                          <p:spTgt spid="378936"/>
                                        </p:tgtEl>
                                        <p:attrNameLst>
                                          <p:attrName>ppt_x</p:attrName>
                                          <p:attrName>ppt_y</p:attrName>
                                        </p:attrNameLst>
                                      </p:cBhvr>
                                    </p:animMotion>
                                  </p:childTnLst>
                                </p:cTn>
                              </p:par>
                              <p:par>
                                <p:cTn id="31" presetID="0" presetClass="path" presetSubtype="0" accel="50000" decel="50000" fill="hold" nodeType="withEffect">
                                  <p:stCondLst>
                                    <p:cond delay="0"/>
                                  </p:stCondLst>
                                  <p:childTnLst>
                                    <p:animMotion origin="layout" path="M -4.72222E-6 5.18519E-6 C -0.00851 -0.0074 0.00052 -0.00046 -0.00972 -0.00555 C -0.0158 -0.00856 -0.02014 -0.01388 -0.02639 -0.01666 C -0.04115 -0.02314 -0.05677 -0.02893 -0.07083 -0.03703 C -0.08299 -0.04397 -0.09479 -0.05184 -0.10694 -0.05925 C -0.11007 -0.0611 -0.11337 -0.06296 -0.11667 -0.06481 C -0.12899 -0.07175 -0.13941 -0.08356 -0.15278 -0.08703 C -0.15747 -0.0912 -0.16181 -0.0912 -0.16667 -0.09444 C -0.17743 -0.10161 -0.18941 -0.10833 -0.20139 -0.1111 C -0.21146 -0.11782 -0.22292 -0.12059 -0.23333 -0.12592 C -0.24375 -0.13124 -0.25469 -0.13657 -0.26528 -0.14073 C -0.27865 -0.14606 -0.28976 -0.1574 -0.30417 -0.1574 " pathEditMode="relative" ptsTypes="fffffffffffA">
                                      <p:cBhvr>
                                        <p:cTn id="32" dur="2000" fill="hold"/>
                                        <p:tgtEl>
                                          <p:spTgt spid="378946"/>
                                        </p:tgtEl>
                                        <p:attrNameLst>
                                          <p:attrName>ppt_x</p:attrName>
                                          <p:attrName>ppt_y</p:attrName>
                                        </p:attrNameLst>
                                      </p:cBhvr>
                                    </p:animMotion>
                                  </p:childTnLst>
                                </p:cTn>
                              </p:par>
                              <p:par>
                                <p:cTn id="33" presetID="0" presetClass="path" presetSubtype="0" accel="50000" decel="50000" fill="hold" nodeType="withEffect">
                                  <p:stCondLst>
                                    <p:cond delay="0"/>
                                  </p:stCondLst>
                                  <p:childTnLst>
                                    <p:animMotion origin="layout" path="M -5.83333E-6 -4.81481E-6 C -0.01529 -0.00509 -0.03161 -0.00694 -0.04723 -0.00926 C -0.05852 -0.01296 -0.08195 -0.01481 -0.08195 -0.01481 C -0.09532 -0.01921 -0.10713 -0.01805 -0.12084 -0.01666 C -0.13282 -0.01134 -0.14202 -0.00972 -0.15279 -4.81481E-6 C -0.15695 0.00371 -0.16112 0.00741 -0.16529 0.01112 C -0.16668 0.01227 -0.16945 0.01482 -0.16945 0.01482 C -0.17032 0.01667 -0.17154 0.01829 -0.17223 0.02037 C -0.17293 0.02223 -0.17362 0.02593 -0.17362 0.02593 " pathEditMode="relative" ptsTypes="ffffffffA">
                                      <p:cBhvr>
                                        <p:cTn id="34" dur="2000" fill="hold"/>
                                        <p:tgtEl>
                                          <p:spTgt spid="378947"/>
                                        </p:tgtEl>
                                        <p:attrNameLst>
                                          <p:attrName>ppt_x</p:attrName>
                                          <p:attrName>ppt_y</p:attrName>
                                        </p:attrNameLst>
                                      </p:cBhvr>
                                    </p:animMotion>
                                  </p:childTnLst>
                                </p:cTn>
                              </p:par>
                              <p:par>
                                <p:cTn id="35" presetID="0" presetClass="path" presetSubtype="0" accel="50000" decel="50000" fill="hold" nodeType="withEffect">
                                  <p:stCondLst>
                                    <p:cond delay="0"/>
                                  </p:stCondLst>
                                  <p:childTnLst>
                                    <p:animMotion origin="layout" path="M -9.16667E-6 3.33333E-6 C -0.01355 0.00139 -0.02674 0.0037 -0.04028 0.00555 C -0.04827 0.00902 -0.05695 0.00972 -0.06528 0.01111 C -0.07501 0.01551 -0.08698 0.0169 -0.09723 0.01852 C -0.10712 0.02291 -0.11771 0.02384 -0.12778 0.02777 C -0.13751 0.03171 -0.14723 0.03634 -0.15695 0.04074 C -0.16268 0.04328 -0.1658 0.04282 -0.17223 0.04444 C -0.18247 0.04699 -0.19254 0.05092 -0.20278 0.0537 C -0.21129 0.05602 -0.21928 0.06065 -0.22778 0.06296 C -0.23247 0.06713 -0.23681 0.06713 -0.24167 0.07037 C -0.24323 0.07129 -0.24428 0.07315 -0.24584 0.07407 C -0.24844 0.07569 -0.25139 0.07662 -0.25417 0.07777 C -0.25573 0.07847 -0.25678 0.08055 -0.25834 0.08148 C -0.26094 0.0831 -0.26424 0.0831 -0.26667 0.08518 C -0.27865 0.09583 -0.29098 0.10277 -0.30139 0.11666 " pathEditMode="relative" ptsTypes="ffffffffffffffA">
                                      <p:cBhvr>
                                        <p:cTn id="36" dur="2000" fill="hold"/>
                                        <p:tgtEl>
                                          <p:spTgt spid="378948"/>
                                        </p:tgtEl>
                                        <p:attrNameLst>
                                          <p:attrName>ppt_x</p:attrName>
                                          <p:attrName>ppt_y</p:attrName>
                                        </p:attrNameLst>
                                      </p:cBhvr>
                                    </p:animMotion>
                                  </p:childTnLst>
                                </p:cTn>
                              </p:par>
                              <p:par>
                                <p:cTn id="37" presetID="0" presetClass="path" presetSubtype="0" accel="50000" decel="50000" fill="hold" nodeType="withEffect">
                                  <p:stCondLst>
                                    <p:cond delay="0"/>
                                  </p:stCondLst>
                                  <p:childTnLst>
                                    <p:animMotion origin="layout" path="M -3.05556E-6 2.59259E-6 C -0.01476 0.00648 -0.02778 0.02037 -0.04167 0.02963 C -0.04635 0.03287 -0.05191 0.03356 -0.05694 0.03519 C -0.07222 0.04028 -0.08663 0.04861 -0.10278 0.05 C -0.12865 0.05208 -0.15469 0.05301 -0.18056 0.05556 C -0.1908 0.06019 -0.17865 0.05509 -0.2 0.05926 C -0.20677 0.06065 -0.21389 0.06343 -0.22083 0.06481 C -0.23038 0.06898 -0.2441 0.07199 -0.25278 0.07778 C -0.25816 0.08148 -0.26406 0.08495 -0.26944 0.08889 C -0.27378 0.09213 -0.27726 0.09792 -0.28194 0.1 C -0.28854 0.10301 -0.29497 0.1044 -0.3 0.11111 " pathEditMode="relative" ptsTypes="ffffffffffA">
                                      <p:cBhvr>
                                        <p:cTn id="38" dur="2000" fill="hold"/>
                                        <p:tgtEl>
                                          <p:spTgt spid="378926"/>
                                        </p:tgtEl>
                                        <p:attrNameLst>
                                          <p:attrName>ppt_x</p:attrName>
                                          <p:attrName>ppt_y</p:attrName>
                                        </p:attrNameLst>
                                      </p:cBhvr>
                                    </p:animMotion>
                                  </p:childTnLst>
                                </p:cTn>
                              </p:par>
                              <p:par>
                                <p:cTn id="39" presetID="0" presetClass="path" presetSubtype="0" accel="50000" decel="50000" fill="hold" nodeType="withEffect">
                                  <p:stCondLst>
                                    <p:cond delay="0"/>
                                  </p:stCondLst>
                                  <p:childTnLst>
                                    <p:animMotion origin="layout" path="M 2.77778E-7 -2.22222E-6 C -0.01094 0.00973 -0.025 0.01204 -0.0375 0.01667 C -0.05556 0.02315 -0.07292 0.03172 -0.09167 0.03519 C -0.10174 0.03959 -0.1132 0.04121 -0.12361 0.0426 C -0.15191 0.04167 -0.17257 0.04098 -0.19861 0.03704 C -0.21459 0.02292 -0.22969 0.01621 -0.24861 0.01297 C -0.25226 0.01111 -0.2566 0.01065 -0.25973 0.00741 C -0.26111 0.00602 -0.26111 0.00324 -0.2625 0.00186 C -0.26511 -0.00092 -0.27101 -2.22222E-6 -0.27361 -2.22222E-6 " pathEditMode="relative" ptsTypes="ffffffffA">
                                      <p:cBhvr>
                                        <p:cTn id="40" dur="2000" fill="hold"/>
                                        <p:tgtEl>
                                          <p:spTgt spid="378935"/>
                                        </p:tgtEl>
                                        <p:attrNameLst>
                                          <p:attrName>ppt_x</p:attrName>
                                          <p:attrName>ppt_y</p:attrName>
                                        </p:attrNameLst>
                                      </p:cBhvr>
                                    </p:animMotion>
                                  </p:childTnLst>
                                </p:cTn>
                              </p:par>
                              <p:par>
                                <p:cTn id="41" presetID="0" presetClass="path" presetSubtype="0" accel="50000" decel="50000" fill="hold" nodeType="withEffect">
                                  <p:stCondLst>
                                    <p:cond delay="0"/>
                                  </p:stCondLst>
                                  <p:childTnLst>
                                    <p:animMotion origin="layout" path="M 1.38889E-6 4.07407E-6 C -0.02657 0.00718 -0.00921 0.00394 -0.05278 0.00185 C -0.06754 -0.00301 -0.07952 -0.01134 -0.09306 -0.02037 C -0.10296 -0.02708 -0.11285 -0.03241 -0.12223 -0.04074 C -0.12813 -0.04606 -0.13924 -0.04884 -0.14584 -0.0537 C -0.15365 -0.05949 -0.16355 -0.0669 -0.17084 -0.07407 C -0.179 -0.08218 -0.19115 -0.09815 -0.20278 -0.09815 C -0.21754 -0.09815 -0.23247 -0.09815 -0.24723 -0.09815 " pathEditMode="relative" ptsTypes="fffffffA">
                                      <p:cBhvr>
                                        <p:cTn id="42" dur="2000" fill="hold"/>
                                        <p:tgtEl>
                                          <p:spTgt spid="378934"/>
                                        </p:tgtEl>
                                        <p:attrNameLst>
                                          <p:attrName>ppt_x</p:attrName>
                                          <p:attrName>ppt_y</p:attrName>
                                        </p:attrNameLst>
                                      </p:cBhvr>
                                    </p:animMotion>
                                  </p:childTnLst>
                                </p:cTn>
                              </p:par>
                              <p:par>
                                <p:cTn id="43" presetID="0" presetClass="path" presetSubtype="0" accel="50000" decel="50000" fill="hold" nodeType="withEffect">
                                  <p:stCondLst>
                                    <p:cond delay="0"/>
                                  </p:stCondLst>
                                  <p:childTnLst>
                                    <p:animMotion origin="layout" path="M -8.33333E-7 2.22222E-6 C -0.00833 -0.00232 -0.01875 -0.00417 -0.02639 -0.00926 C -0.03403 -0.01435 -0.03871 -0.0213 -0.04722 -0.02408 C -0.05434 -0.03033 -0.05746 -0.04028 -0.06111 -0.05 C -0.0618 -0.05185 -0.06146 -0.05417 -0.0625 -0.05556 C -0.06493 -0.0588 -0.06805 -0.06042 -0.07083 -0.06296 C -0.07378 -0.06574 -0.07621 -0.06945 -0.07917 -0.07222 C -0.08038 -0.07338 -0.08212 -0.07315 -0.08333 -0.07408 C -0.08628 -0.07616 -0.09167 -0.08148 -0.09167 -0.08148 " pathEditMode="relative" ptsTypes="ffffffffA">
                                      <p:cBhvr>
                                        <p:cTn id="44" dur="2000" fill="hold"/>
                                        <p:tgtEl>
                                          <p:spTgt spid="378940"/>
                                        </p:tgtEl>
                                        <p:attrNameLst>
                                          <p:attrName>ppt_x</p:attrName>
                                          <p:attrName>ppt_y</p:attrName>
                                        </p:attrNameLst>
                                      </p:cBhvr>
                                    </p:animMotion>
                                  </p:childTnLst>
                                </p:cTn>
                              </p:par>
                              <p:par>
                                <p:cTn id="45" presetID="0" presetClass="path" presetSubtype="0" accel="50000" decel="50000" fill="hold" nodeType="withEffect">
                                  <p:stCondLst>
                                    <p:cond delay="0"/>
                                  </p:stCondLst>
                                  <p:childTnLst>
                                    <p:animMotion origin="layout" path="M -2.5E-6 -4.81481E-6 C -0.004 -0.00046 -0.01302 -0.00046 -0.01806 -0.0037 C -0.02917 -0.01111 -0.03837 -0.02291 -0.05139 -0.02407 C -0.07674 -0.02615 -0.10226 -0.02639 -0.12778 -0.02777 C -0.14445 -0.02986 -0.13802 -0.02963 -0.14722 -0.02963 " pathEditMode="relative" ptsTypes="ffffA">
                                      <p:cBhvr>
                                        <p:cTn id="46" dur="2000" fill="hold"/>
                                        <p:tgtEl>
                                          <p:spTgt spid="378931"/>
                                        </p:tgtEl>
                                        <p:attrNameLst>
                                          <p:attrName>ppt_x</p:attrName>
                                          <p:attrName>ppt_y</p:attrName>
                                        </p:attrNameLst>
                                      </p:cBhvr>
                                    </p:animMotion>
                                  </p:childTnLst>
                                </p:cTn>
                              </p:par>
                              <p:par>
                                <p:cTn id="47" presetID="0" presetClass="path" presetSubtype="0" accel="50000" decel="50000" fill="hold" nodeType="withEffect">
                                  <p:stCondLst>
                                    <p:cond delay="0"/>
                                  </p:stCondLst>
                                  <p:childTnLst>
                                    <p:animMotion origin="layout" path="M 6.38889E-6 -3.33333E-6 C 0.01008 -0.00439 0.00834 -0.00555 0.01667 -0.01296 C 0.01962 -0.02476 0.01754 -0.03634 0.01251 -0.04629 C 0.01251 -0.04629 0.01042 -0.05833 0.00973 -0.05926 C -0.00156 -0.0743 -0.02048 -0.07199 -0.03333 -0.08333 C -0.03402 -0.08588 -0.03611 -0.09398 -0.03611 -0.09629 C -0.03611 -0.11759 -0.02343 -0.11504 -0.01527 -0.12222 C -0.00954 -0.12731 -0.01232 -0.1243 -0.00694 -0.13148 C -0.00746 -0.13518 -0.00711 -0.13912 -0.00833 -0.14259 C -0.0092 -0.1449 -0.01128 -0.14606 -0.01249 -0.14814 C -0.01545 -0.15301 -0.01527 -0.1537 -0.01666 -0.15926 C -0.0151 -0.1743 -0.01197 -0.18217 -0.00416 -0.19259 " pathEditMode="relative" ptsTypes="fffffffffffA">
                                      <p:cBhvr>
                                        <p:cTn id="48" dur="2000" fill="hold"/>
                                        <p:tgtEl>
                                          <p:spTgt spid="378942"/>
                                        </p:tgtEl>
                                        <p:attrNameLst>
                                          <p:attrName>ppt_x</p:attrName>
                                          <p:attrName>ppt_y</p:attrName>
                                        </p:attrNameLst>
                                      </p:cBhvr>
                                    </p:animMotion>
                                  </p:childTnLst>
                                </p:cTn>
                              </p:par>
                              <p:par>
                                <p:cTn id="49" presetID="0" presetClass="path" presetSubtype="0" accel="50000" decel="50000" fill="hold" nodeType="withEffect">
                                  <p:stCondLst>
                                    <p:cond delay="0"/>
                                  </p:stCondLst>
                                  <p:childTnLst>
                                    <p:animMotion origin="layout" path="M -4.16667E-6 -3.46945E-18 C 0.01007 -0.0155 0.01702 -0.03379 0.02778 -0.04814 C 0.02917 -0.05 0.03959 -0.05555 0.04167 -0.0574 C 0.04931 -0.06365 0.05573 -0.0706 0.05973 -0.08148 C 0.05244 -0.08402 0.04619 -0.09004 0.03889 -0.09259 C 0.03837 -0.09282 0.02032 -0.09629 0.01389 -0.1 C 0.00712 -0.10393 0.00903 -0.10416 0.00139 -0.1074 C -0.00225 -0.10879 -0.00972 -0.11111 -0.00972 -0.11111 C -0.01475 -0.1155 -0.01996 -0.11967 -0.025 -0.12407 C -0.02691 -0.12569 -0.0335 -0.1449 -0.03472 -0.14814 C -0.0342 -0.15185 -0.0342 -0.15578 -0.03333 -0.15925 C -0.03072 -0.16967 -0.01684 -0.18263 -0.00972 -0.18888 C -0.00816 -0.19537 -0.00729 -0.19583 -0.00972 -0.19259 " pathEditMode="relative" ptsTypes="ffffffffffffA">
                                      <p:cBhvr>
                                        <p:cTn id="50" dur="2000" fill="hold"/>
                                        <p:tgtEl>
                                          <p:spTgt spid="378941"/>
                                        </p:tgtEl>
                                        <p:attrNameLst>
                                          <p:attrName>ppt_x</p:attrName>
                                          <p:attrName>ppt_y</p:attrName>
                                        </p:attrNameLst>
                                      </p:cBhvr>
                                    </p:animMotion>
                                  </p:childTnLst>
                                </p:cTn>
                              </p:par>
                              <p:par>
                                <p:cTn id="51" presetID="3" presetClass="exit" presetSubtype="10" fill="hold" grpId="1" nodeType="withEffect">
                                  <p:stCondLst>
                                    <p:cond delay="1000"/>
                                  </p:stCondLst>
                                  <p:childTnLst>
                                    <p:animEffect transition="out" filter="blinds(horizontal)">
                                      <p:cBhvr>
                                        <p:cTn id="52" dur="1000"/>
                                        <p:tgtEl>
                                          <p:spTgt spid="378949"/>
                                        </p:tgtEl>
                                      </p:cBhvr>
                                    </p:animEffect>
                                    <p:set>
                                      <p:cBhvr>
                                        <p:cTn id="53" dur="1" fill="hold">
                                          <p:stCondLst>
                                            <p:cond delay="999"/>
                                          </p:stCondLst>
                                        </p:cTn>
                                        <p:tgtEl>
                                          <p:spTgt spid="37894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32" grpId="0"/>
      <p:bldP spid="378949" grpId="0" animBg="1"/>
      <p:bldP spid="378949" grpId="1" animBg="1"/>
      <p:bldP spid="378951" grpId="0" animBg="1"/>
      <p:bldP spid="378952"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9906" name="Picture 2" descr="istockphoto_8914948-lacrosse-player"/>
          <p:cNvPicPr>
            <a:picLocks noChangeAspect="1" noChangeArrowheads="1"/>
          </p:cNvPicPr>
          <p:nvPr/>
        </p:nvPicPr>
        <p:blipFill>
          <a:blip r:embed="rId2" cstate="print"/>
          <a:srcRect/>
          <a:stretch>
            <a:fillRect/>
          </a:stretch>
        </p:blipFill>
        <p:spPr bwMode="auto">
          <a:xfrm>
            <a:off x="4953000" y="2590800"/>
            <a:ext cx="328613" cy="452438"/>
          </a:xfrm>
          <a:prstGeom prst="rect">
            <a:avLst/>
          </a:prstGeom>
          <a:noFill/>
          <a:ln w="38100">
            <a:solidFill>
              <a:srgbClr val="0033CC"/>
            </a:solidFill>
            <a:miter lim="800000"/>
            <a:headEnd/>
            <a:tailEnd/>
          </a:ln>
        </p:spPr>
      </p:pic>
      <p:sp>
        <p:nvSpPr>
          <p:cNvPr id="379907" name="Rectangle 3"/>
          <p:cNvSpPr>
            <a:spLocks noChangeArrowheads="1"/>
          </p:cNvSpPr>
          <p:nvPr/>
        </p:nvSpPr>
        <p:spPr bwMode="auto">
          <a:xfrm>
            <a:off x="539750" y="882650"/>
            <a:ext cx="8064500" cy="5092700"/>
          </a:xfrm>
          <a:prstGeom prst="rect">
            <a:avLst/>
          </a:prstGeom>
          <a:noFill/>
          <a:ln w="28575">
            <a:solidFill>
              <a:schemeClr val="tx1"/>
            </a:solidFill>
            <a:miter lim="800000"/>
            <a:headEnd/>
            <a:tailEnd/>
          </a:ln>
          <a:effectLst/>
        </p:spPr>
        <p:txBody>
          <a:bodyPr wrap="none" anchor="ctr"/>
          <a:lstStyle/>
          <a:p>
            <a:endParaRPr lang="en-US"/>
          </a:p>
        </p:txBody>
      </p:sp>
      <p:sp>
        <p:nvSpPr>
          <p:cNvPr id="379908" name="Line 4"/>
          <p:cNvSpPr>
            <a:spLocks noChangeShapeType="1"/>
          </p:cNvSpPr>
          <p:nvPr/>
        </p:nvSpPr>
        <p:spPr bwMode="auto">
          <a:xfrm>
            <a:off x="4044950" y="1828800"/>
            <a:ext cx="1054100" cy="0"/>
          </a:xfrm>
          <a:prstGeom prst="line">
            <a:avLst/>
          </a:prstGeom>
          <a:noFill/>
          <a:ln w="28575">
            <a:solidFill>
              <a:schemeClr val="tx1"/>
            </a:solidFill>
            <a:round/>
            <a:headEnd/>
            <a:tailEnd/>
          </a:ln>
          <a:effectLst/>
        </p:spPr>
        <p:txBody>
          <a:bodyPr wrap="none" anchor="ctr"/>
          <a:lstStyle/>
          <a:p>
            <a:endParaRPr lang="en-US"/>
          </a:p>
        </p:txBody>
      </p:sp>
      <p:sp>
        <p:nvSpPr>
          <p:cNvPr id="379909" name="Line 5"/>
          <p:cNvSpPr>
            <a:spLocks noChangeShapeType="1"/>
          </p:cNvSpPr>
          <p:nvPr/>
        </p:nvSpPr>
        <p:spPr bwMode="auto">
          <a:xfrm>
            <a:off x="4121150" y="5105400"/>
            <a:ext cx="901700" cy="0"/>
          </a:xfrm>
          <a:prstGeom prst="line">
            <a:avLst/>
          </a:prstGeom>
          <a:noFill/>
          <a:ln w="28575">
            <a:solidFill>
              <a:schemeClr val="tx1"/>
            </a:solidFill>
            <a:round/>
            <a:headEnd/>
            <a:tailEnd/>
          </a:ln>
          <a:effectLst/>
        </p:spPr>
        <p:txBody>
          <a:bodyPr wrap="none" anchor="ctr"/>
          <a:lstStyle/>
          <a:p>
            <a:endParaRPr lang="en-US"/>
          </a:p>
        </p:txBody>
      </p:sp>
      <p:sp>
        <p:nvSpPr>
          <p:cNvPr id="379910" name="Line 6"/>
          <p:cNvSpPr>
            <a:spLocks noChangeShapeType="1"/>
          </p:cNvSpPr>
          <p:nvPr/>
        </p:nvSpPr>
        <p:spPr bwMode="auto">
          <a:xfrm flipH="1">
            <a:off x="527050" y="1828800"/>
            <a:ext cx="2679700" cy="0"/>
          </a:xfrm>
          <a:prstGeom prst="line">
            <a:avLst/>
          </a:prstGeom>
          <a:noFill/>
          <a:ln w="28575">
            <a:solidFill>
              <a:schemeClr val="tx1"/>
            </a:solidFill>
            <a:round/>
            <a:headEnd/>
            <a:tailEnd/>
          </a:ln>
          <a:effectLst/>
        </p:spPr>
        <p:txBody>
          <a:bodyPr wrap="none" anchor="ctr"/>
          <a:lstStyle/>
          <a:p>
            <a:endParaRPr lang="en-US"/>
          </a:p>
        </p:txBody>
      </p:sp>
      <p:sp>
        <p:nvSpPr>
          <p:cNvPr id="379911" name="Line 7"/>
          <p:cNvSpPr>
            <a:spLocks noChangeShapeType="1"/>
          </p:cNvSpPr>
          <p:nvPr/>
        </p:nvSpPr>
        <p:spPr bwMode="auto">
          <a:xfrm flipV="1">
            <a:off x="3200400" y="1822450"/>
            <a:ext cx="0" cy="3213100"/>
          </a:xfrm>
          <a:prstGeom prst="line">
            <a:avLst/>
          </a:prstGeom>
          <a:noFill/>
          <a:ln w="28575">
            <a:solidFill>
              <a:schemeClr val="tx1"/>
            </a:solidFill>
            <a:round/>
            <a:headEnd/>
            <a:tailEnd/>
          </a:ln>
          <a:effectLst/>
        </p:spPr>
        <p:txBody>
          <a:bodyPr wrap="none" anchor="ctr"/>
          <a:lstStyle/>
          <a:p>
            <a:endParaRPr lang="en-US"/>
          </a:p>
        </p:txBody>
      </p:sp>
      <p:sp>
        <p:nvSpPr>
          <p:cNvPr id="379912" name="Line 8"/>
          <p:cNvSpPr>
            <a:spLocks noChangeShapeType="1"/>
          </p:cNvSpPr>
          <p:nvPr/>
        </p:nvSpPr>
        <p:spPr bwMode="auto">
          <a:xfrm>
            <a:off x="5949950" y="1828800"/>
            <a:ext cx="2654300" cy="0"/>
          </a:xfrm>
          <a:prstGeom prst="line">
            <a:avLst/>
          </a:prstGeom>
          <a:noFill/>
          <a:ln w="28575">
            <a:solidFill>
              <a:schemeClr val="tx1"/>
            </a:solidFill>
            <a:round/>
            <a:headEnd/>
            <a:tailEnd/>
          </a:ln>
          <a:effectLst/>
        </p:spPr>
        <p:txBody>
          <a:bodyPr wrap="none" anchor="ctr"/>
          <a:lstStyle/>
          <a:p>
            <a:endParaRPr lang="en-US"/>
          </a:p>
        </p:txBody>
      </p:sp>
      <p:sp>
        <p:nvSpPr>
          <p:cNvPr id="379913" name="Line 9"/>
          <p:cNvSpPr>
            <a:spLocks noChangeShapeType="1"/>
          </p:cNvSpPr>
          <p:nvPr/>
        </p:nvSpPr>
        <p:spPr bwMode="auto">
          <a:xfrm>
            <a:off x="5949950" y="5105400"/>
            <a:ext cx="2578100" cy="0"/>
          </a:xfrm>
          <a:prstGeom prst="line">
            <a:avLst/>
          </a:prstGeom>
          <a:noFill/>
          <a:ln w="28575">
            <a:solidFill>
              <a:schemeClr val="tx1"/>
            </a:solidFill>
            <a:round/>
            <a:headEnd/>
            <a:tailEnd/>
          </a:ln>
          <a:effectLst/>
        </p:spPr>
        <p:txBody>
          <a:bodyPr wrap="none" anchor="ctr"/>
          <a:lstStyle/>
          <a:p>
            <a:endParaRPr lang="en-US"/>
          </a:p>
        </p:txBody>
      </p:sp>
      <p:sp>
        <p:nvSpPr>
          <p:cNvPr id="379914" name="Line 10"/>
          <p:cNvSpPr>
            <a:spLocks noChangeShapeType="1"/>
          </p:cNvSpPr>
          <p:nvPr/>
        </p:nvSpPr>
        <p:spPr bwMode="auto">
          <a:xfrm flipV="1">
            <a:off x="5943600" y="1746250"/>
            <a:ext cx="0" cy="3365500"/>
          </a:xfrm>
          <a:prstGeom prst="line">
            <a:avLst/>
          </a:prstGeom>
          <a:noFill/>
          <a:ln w="28575">
            <a:solidFill>
              <a:schemeClr val="tx1"/>
            </a:solidFill>
            <a:round/>
            <a:headEnd/>
            <a:tailEnd/>
          </a:ln>
          <a:effectLst/>
        </p:spPr>
        <p:txBody>
          <a:bodyPr wrap="none" anchor="ctr"/>
          <a:lstStyle/>
          <a:p>
            <a:endParaRPr lang="en-US"/>
          </a:p>
        </p:txBody>
      </p:sp>
      <p:sp>
        <p:nvSpPr>
          <p:cNvPr id="379915" name="Rectangle 11"/>
          <p:cNvSpPr>
            <a:spLocks noChangeArrowheads="1"/>
          </p:cNvSpPr>
          <p:nvPr/>
        </p:nvSpPr>
        <p:spPr bwMode="auto">
          <a:xfrm>
            <a:off x="2576513" y="61913"/>
            <a:ext cx="1095375" cy="454025"/>
          </a:xfrm>
          <a:prstGeom prst="rect">
            <a:avLst/>
          </a:prstGeom>
          <a:noFill/>
          <a:ln w="12700">
            <a:noFill/>
            <a:miter lim="800000"/>
            <a:headEnd/>
            <a:tailEnd/>
          </a:ln>
          <a:effectLst/>
        </p:spPr>
        <p:txBody>
          <a:bodyPr wrap="none" lIns="90488" tIns="44450" rIns="90488" bIns="44450">
            <a:spAutoFit/>
          </a:bodyPr>
          <a:lstStyle/>
          <a:p>
            <a:r>
              <a:rPr lang="en-US" sz="2400" b="1">
                <a:effectLst>
                  <a:outerShdw blurRad="38100" dist="38100" dir="2700000" algn="tl">
                    <a:srgbClr val="C0C0C0"/>
                  </a:outerShdw>
                </a:effectLst>
                <a:latin typeface="Arial" pitchFamily="34" charset="0"/>
              </a:rPr>
              <a:t>HOME</a:t>
            </a:r>
          </a:p>
        </p:txBody>
      </p:sp>
      <p:sp>
        <p:nvSpPr>
          <p:cNvPr id="379916" name="Rectangle 12"/>
          <p:cNvSpPr>
            <a:spLocks noChangeArrowheads="1"/>
          </p:cNvSpPr>
          <p:nvPr/>
        </p:nvSpPr>
        <p:spPr bwMode="auto">
          <a:xfrm>
            <a:off x="5383213" y="61913"/>
            <a:ext cx="1460500" cy="454025"/>
          </a:xfrm>
          <a:prstGeom prst="rect">
            <a:avLst/>
          </a:prstGeom>
          <a:noFill/>
          <a:ln w="12700">
            <a:noFill/>
            <a:miter lim="800000"/>
            <a:headEnd/>
            <a:tailEnd/>
          </a:ln>
          <a:effectLst/>
        </p:spPr>
        <p:txBody>
          <a:bodyPr lIns="90488" tIns="44450" rIns="90488" bIns="44450">
            <a:spAutoFit/>
          </a:bodyPr>
          <a:lstStyle/>
          <a:p>
            <a:r>
              <a:rPr lang="en-US" sz="2400" b="1">
                <a:effectLst>
                  <a:outerShdw blurRad="38100" dist="38100" dir="2700000" algn="tl">
                    <a:srgbClr val="C0C0C0"/>
                  </a:outerShdw>
                </a:effectLst>
                <a:latin typeface="Arial" pitchFamily="34" charset="0"/>
              </a:rPr>
              <a:t>VISITOR</a:t>
            </a:r>
          </a:p>
        </p:txBody>
      </p:sp>
      <p:sp>
        <p:nvSpPr>
          <p:cNvPr id="379917" name="Oval 13"/>
          <p:cNvSpPr>
            <a:spLocks noChangeArrowheads="1"/>
          </p:cNvSpPr>
          <p:nvPr/>
        </p:nvSpPr>
        <p:spPr bwMode="auto">
          <a:xfrm>
            <a:off x="7397750" y="3244850"/>
            <a:ext cx="368300" cy="368300"/>
          </a:xfrm>
          <a:prstGeom prst="ellipse">
            <a:avLst/>
          </a:prstGeom>
          <a:solidFill>
            <a:schemeClr val="accent1"/>
          </a:solidFill>
          <a:ln w="12700">
            <a:solidFill>
              <a:schemeClr val="tx1"/>
            </a:solidFill>
            <a:round/>
            <a:headEnd/>
            <a:tailEnd/>
          </a:ln>
          <a:effectLst/>
        </p:spPr>
        <p:txBody>
          <a:bodyPr wrap="none" anchor="ctr"/>
          <a:lstStyle/>
          <a:p>
            <a:endParaRPr lang="en-US"/>
          </a:p>
        </p:txBody>
      </p:sp>
      <p:sp>
        <p:nvSpPr>
          <p:cNvPr id="379918" name="Rectangle 14"/>
          <p:cNvSpPr>
            <a:spLocks noChangeArrowheads="1"/>
          </p:cNvSpPr>
          <p:nvPr/>
        </p:nvSpPr>
        <p:spPr bwMode="auto">
          <a:xfrm>
            <a:off x="4310063" y="3154363"/>
            <a:ext cx="523875" cy="396875"/>
          </a:xfrm>
          <a:prstGeom prst="rect">
            <a:avLst/>
          </a:prstGeom>
          <a:noFill/>
          <a:ln w="12700">
            <a:noFill/>
            <a:miter lim="800000"/>
            <a:headEnd/>
            <a:tailEnd/>
          </a:ln>
          <a:effectLst/>
        </p:spPr>
        <p:txBody>
          <a:bodyPr wrap="none" anchor="ctr"/>
          <a:lstStyle/>
          <a:p>
            <a:endParaRPr lang="en-US"/>
          </a:p>
        </p:txBody>
      </p:sp>
      <p:sp>
        <p:nvSpPr>
          <p:cNvPr id="379919" name="Line 15"/>
          <p:cNvSpPr>
            <a:spLocks noChangeShapeType="1"/>
          </p:cNvSpPr>
          <p:nvPr/>
        </p:nvSpPr>
        <p:spPr bwMode="auto">
          <a:xfrm flipV="1">
            <a:off x="3200400" y="5861050"/>
            <a:ext cx="0" cy="165100"/>
          </a:xfrm>
          <a:prstGeom prst="line">
            <a:avLst/>
          </a:prstGeom>
          <a:noFill/>
          <a:ln w="12700">
            <a:solidFill>
              <a:schemeClr val="tx1"/>
            </a:solidFill>
            <a:round/>
            <a:headEnd/>
            <a:tailEnd/>
          </a:ln>
          <a:effectLst/>
        </p:spPr>
        <p:txBody>
          <a:bodyPr wrap="none" anchor="ctr"/>
          <a:lstStyle/>
          <a:p>
            <a:endParaRPr lang="en-US"/>
          </a:p>
        </p:txBody>
      </p:sp>
      <p:sp>
        <p:nvSpPr>
          <p:cNvPr id="379920" name="Line 16"/>
          <p:cNvSpPr>
            <a:spLocks noChangeShapeType="1"/>
          </p:cNvSpPr>
          <p:nvPr/>
        </p:nvSpPr>
        <p:spPr bwMode="auto">
          <a:xfrm flipV="1">
            <a:off x="3200400" y="5403850"/>
            <a:ext cx="0" cy="241300"/>
          </a:xfrm>
          <a:prstGeom prst="line">
            <a:avLst/>
          </a:prstGeom>
          <a:noFill/>
          <a:ln w="12700">
            <a:solidFill>
              <a:schemeClr val="tx1"/>
            </a:solidFill>
            <a:round/>
            <a:headEnd/>
            <a:tailEnd/>
          </a:ln>
          <a:effectLst/>
        </p:spPr>
        <p:txBody>
          <a:bodyPr wrap="none" anchor="ctr"/>
          <a:lstStyle/>
          <a:p>
            <a:endParaRPr lang="en-US"/>
          </a:p>
        </p:txBody>
      </p:sp>
      <p:sp>
        <p:nvSpPr>
          <p:cNvPr id="379921" name="Line 17"/>
          <p:cNvSpPr>
            <a:spLocks noChangeShapeType="1"/>
          </p:cNvSpPr>
          <p:nvPr/>
        </p:nvSpPr>
        <p:spPr bwMode="auto">
          <a:xfrm flipV="1">
            <a:off x="5943600" y="908050"/>
            <a:ext cx="0" cy="850900"/>
          </a:xfrm>
          <a:prstGeom prst="line">
            <a:avLst/>
          </a:prstGeom>
          <a:noFill/>
          <a:ln w="28575">
            <a:solidFill>
              <a:schemeClr val="tx1"/>
            </a:solidFill>
            <a:round/>
            <a:headEnd/>
            <a:tailEnd/>
          </a:ln>
          <a:effectLst/>
        </p:spPr>
        <p:txBody>
          <a:bodyPr wrap="none" anchor="ctr"/>
          <a:lstStyle/>
          <a:p>
            <a:endParaRPr lang="en-US"/>
          </a:p>
        </p:txBody>
      </p:sp>
      <p:sp>
        <p:nvSpPr>
          <p:cNvPr id="379922" name="Line 18"/>
          <p:cNvSpPr>
            <a:spLocks noChangeShapeType="1"/>
          </p:cNvSpPr>
          <p:nvPr/>
        </p:nvSpPr>
        <p:spPr bwMode="auto">
          <a:xfrm flipV="1">
            <a:off x="3200400" y="908050"/>
            <a:ext cx="0" cy="1079500"/>
          </a:xfrm>
          <a:prstGeom prst="line">
            <a:avLst/>
          </a:prstGeom>
          <a:noFill/>
          <a:ln w="28575">
            <a:solidFill>
              <a:schemeClr val="tx1"/>
            </a:solidFill>
            <a:round/>
            <a:headEnd/>
            <a:tailEnd/>
          </a:ln>
          <a:effectLst/>
        </p:spPr>
        <p:txBody>
          <a:bodyPr wrap="none" anchor="ctr"/>
          <a:lstStyle/>
          <a:p>
            <a:endParaRPr lang="en-US"/>
          </a:p>
        </p:txBody>
      </p:sp>
      <p:sp>
        <p:nvSpPr>
          <p:cNvPr id="379923" name="Line 19"/>
          <p:cNvSpPr>
            <a:spLocks noChangeShapeType="1"/>
          </p:cNvSpPr>
          <p:nvPr/>
        </p:nvSpPr>
        <p:spPr bwMode="auto">
          <a:xfrm flipV="1">
            <a:off x="3200400" y="5022850"/>
            <a:ext cx="0" cy="927100"/>
          </a:xfrm>
          <a:prstGeom prst="line">
            <a:avLst/>
          </a:prstGeom>
          <a:noFill/>
          <a:ln w="28575">
            <a:solidFill>
              <a:schemeClr val="tx1"/>
            </a:solidFill>
            <a:round/>
            <a:headEnd/>
            <a:tailEnd/>
          </a:ln>
          <a:effectLst/>
        </p:spPr>
        <p:txBody>
          <a:bodyPr wrap="none" anchor="ctr"/>
          <a:lstStyle/>
          <a:p>
            <a:endParaRPr lang="en-US"/>
          </a:p>
        </p:txBody>
      </p:sp>
      <p:sp>
        <p:nvSpPr>
          <p:cNvPr id="379924" name="Line 20"/>
          <p:cNvSpPr>
            <a:spLocks noChangeShapeType="1"/>
          </p:cNvSpPr>
          <p:nvPr/>
        </p:nvSpPr>
        <p:spPr bwMode="auto">
          <a:xfrm flipV="1">
            <a:off x="5943600" y="5022850"/>
            <a:ext cx="0" cy="1003300"/>
          </a:xfrm>
          <a:prstGeom prst="line">
            <a:avLst/>
          </a:prstGeom>
          <a:noFill/>
          <a:ln w="28575">
            <a:solidFill>
              <a:schemeClr val="tx1"/>
            </a:solidFill>
            <a:round/>
            <a:headEnd/>
            <a:tailEnd/>
          </a:ln>
          <a:effectLst/>
        </p:spPr>
        <p:txBody>
          <a:bodyPr wrap="none" anchor="ctr"/>
          <a:lstStyle/>
          <a:p>
            <a:endParaRPr lang="en-US"/>
          </a:p>
        </p:txBody>
      </p:sp>
      <p:sp>
        <p:nvSpPr>
          <p:cNvPr id="379925" name="Line 21"/>
          <p:cNvSpPr>
            <a:spLocks noChangeShapeType="1"/>
          </p:cNvSpPr>
          <p:nvPr/>
        </p:nvSpPr>
        <p:spPr bwMode="auto">
          <a:xfrm flipV="1">
            <a:off x="5943600" y="1365250"/>
            <a:ext cx="0" cy="469900"/>
          </a:xfrm>
          <a:prstGeom prst="line">
            <a:avLst/>
          </a:prstGeom>
          <a:noFill/>
          <a:ln w="12700">
            <a:solidFill>
              <a:schemeClr val="tx1"/>
            </a:solidFill>
            <a:round/>
            <a:headEnd/>
            <a:tailEnd/>
          </a:ln>
          <a:effectLst/>
        </p:spPr>
        <p:txBody>
          <a:bodyPr wrap="none" anchor="ctr"/>
          <a:lstStyle/>
          <a:p>
            <a:endParaRPr lang="en-US"/>
          </a:p>
        </p:txBody>
      </p:sp>
      <p:sp>
        <p:nvSpPr>
          <p:cNvPr id="379926" name="Rectangle 22"/>
          <p:cNvSpPr>
            <a:spLocks noChangeArrowheads="1"/>
          </p:cNvSpPr>
          <p:nvPr/>
        </p:nvSpPr>
        <p:spPr bwMode="auto">
          <a:xfrm>
            <a:off x="4273550" y="311150"/>
            <a:ext cx="596900" cy="1397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79927" name="Line 23"/>
          <p:cNvSpPr>
            <a:spLocks noChangeShapeType="1"/>
          </p:cNvSpPr>
          <p:nvPr/>
        </p:nvSpPr>
        <p:spPr bwMode="auto">
          <a:xfrm flipV="1">
            <a:off x="4114800" y="-6350"/>
            <a:ext cx="0" cy="850900"/>
          </a:xfrm>
          <a:prstGeom prst="line">
            <a:avLst/>
          </a:prstGeom>
          <a:noFill/>
          <a:ln w="12700">
            <a:solidFill>
              <a:schemeClr val="tx1"/>
            </a:solidFill>
            <a:round/>
            <a:headEnd/>
            <a:tailEnd/>
          </a:ln>
          <a:effectLst/>
        </p:spPr>
        <p:txBody>
          <a:bodyPr wrap="none" anchor="ctr"/>
          <a:lstStyle/>
          <a:p>
            <a:endParaRPr lang="en-US"/>
          </a:p>
        </p:txBody>
      </p:sp>
      <p:sp>
        <p:nvSpPr>
          <p:cNvPr id="379928" name="Line 24"/>
          <p:cNvSpPr>
            <a:spLocks noChangeShapeType="1"/>
          </p:cNvSpPr>
          <p:nvPr/>
        </p:nvSpPr>
        <p:spPr bwMode="auto">
          <a:xfrm flipV="1">
            <a:off x="5029200" y="-6350"/>
            <a:ext cx="0" cy="850900"/>
          </a:xfrm>
          <a:prstGeom prst="line">
            <a:avLst/>
          </a:prstGeom>
          <a:noFill/>
          <a:ln w="12700">
            <a:solidFill>
              <a:schemeClr val="tx1"/>
            </a:solidFill>
            <a:round/>
            <a:headEnd/>
            <a:tailEnd/>
          </a:ln>
          <a:effectLst/>
        </p:spPr>
        <p:txBody>
          <a:bodyPr wrap="none" anchor="ctr"/>
          <a:lstStyle/>
          <a:p>
            <a:endParaRPr lang="en-US"/>
          </a:p>
        </p:txBody>
      </p:sp>
      <p:sp>
        <p:nvSpPr>
          <p:cNvPr id="379929" name="Rectangle 25"/>
          <p:cNvSpPr>
            <a:spLocks noChangeArrowheads="1"/>
          </p:cNvSpPr>
          <p:nvPr/>
        </p:nvSpPr>
        <p:spPr bwMode="auto">
          <a:xfrm>
            <a:off x="2216150" y="387350"/>
            <a:ext cx="1358900" cy="635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79930" name="Rectangle 26"/>
          <p:cNvSpPr>
            <a:spLocks noChangeArrowheads="1"/>
          </p:cNvSpPr>
          <p:nvPr/>
        </p:nvSpPr>
        <p:spPr bwMode="auto">
          <a:xfrm>
            <a:off x="5480050" y="387350"/>
            <a:ext cx="1587500" cy="635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79931" name="Line 27"/>
          <p:cNvSpPr>
            <a:spLocks noChangeShapeType="1"/>
          </p:cNvSpPr>
          <p:nvPr/>
        </p:nvSpPr>
        <p:spPr bwMode="auto">
          <a:xfrm flipV="1">
            <a:off x="2667000" y="527050"/>
            <a:ext cx="0" cy="317500"/>
          </a:xfrm>
          <a:prstGeom prst="line">
            <a:avLst/>
          </a:prstGeom>
          <a:noFill/>
          <a:ln w="12700">
            <a:solidFill>
              <a:schemeClr val="tx1"/>
            </a:solidFill>
            <a:round/>
            <a:headEnd/>
            <a:tailEnd/>
          </a:ln>
          <a:effectLst/>
        </p:spPr>
        <p:txBody>
          <a:bodyPr wrap="none" anchor="ctr"/>
          <a:lstStyle/>
          <a:p>
            <a:endParaRPr lang="en-US"/>
          </a:p>
        </p:txBody>
      </p:sp>
      <p:sp>
        <p:nvSpPr>
          <p:cNvPr id="379932" name="Line 28"/>
          <p:cNvSpPr>
            <a:spLocks noChangeShapeType="1"/>
          </p:cNvSpPr>
          <p:nvPr/>
        </p:nvSpPr>
        <p:spPr bwMode="auto">
          <a:xfrm flipV="1">
            <a:off x="6553200" y="527050"/>
            <a:ext cx="0" cy="317500"/>
          </a:xfrm>
          <a:prstGeom prst="line">
            <a:avLst/>
          </a:prstGeom>
          <a:noFill/>
          <a:ln w="12700">
            <a:solidFill>
              <a:schemeClr val="tx1"/>
            </a:solidFill>
            <a:round/>
            <a:headEnd/>
            <a:tailEnd/>
          </a:ln>
          <a:effectLst/>
        </p:spPr>
        <p:txBody>
          <a:bodyPr wrap="none" anchor="ctr"/>
          <a:lstStyle/>
          <a:p>
            <a:endParaRPr lang="en-US"/>
          </a:p>
        </p:txBody>
      </p:sp>
      <p:sp>
        <p:nvSpPr>
          <p:cNvPr id="379933" name="Line 29"/>
          <p:cNvSpPr>
            <a:spLocks noChangeShapeType="1"/>
          </p:cNvSpPr>
          <p:nvPr/>
        </p:nvSpPr>
        <p:spPr bwMode="auto">
          <a:xfrm flipV="1">
            <a:off x="4572000" y="831850"/>
            <a:ext cx="0" cy="5194300"/>
          </a:xfrm>
          <a:prstGeom prst="line">
            <a:avLst/>
          </a:prstGeom>
          <a:noFill/>
          <a:ln w="28575">
            <a:solidFill>
              <a:schemeClr val="tx1"/>
            </a:solidFill>
            <a:round/>
            <a:headEnd/>
            <a:tailEnd/>
          </a:ln>
          <a:effectLst/>
        </p:spPr>
        <p:txBody>
          <a:bodyPr wrap="none" anchor="ctr"/>
          <a:lstStyle/>
          <a:p>
            <a:endParaRPr lang="en-US"/>
          </a:p>
        </p:txBody>
      </p:sp>
      <p:sp>
        <p:nvSpPr>
          <p:cNvPr id="379934" name="Rectangle 30"/>
          <p:cNvSpPr>
            <a:spLocks noChangeArrowheads="1"/>
          </p:cNvSpPr>
          <p:nvPr/>
        </p:nvSpPr>
        <p:spPr bwMode="auto">
          <a:xfrm>
            <a:off x="669925" y="2011363"/>
            <a:ext cx="2243138" cy="1006475"/>
          </a:xfrm>
          <a:prstGeom prst="rect">
            <a:avLst/>
          </a:prstGeom>
          <a:noFill/>
          <a:ln w="12700">
            <a:noFill/>
            <a:miter lim="800000"/>
            <a:headEnd/>
            <a:tailEnd/>
          </a:ln>
          <a:effectLst/>
        </p:spPr>
        <p:txBody>
          <a:bodyPr wrap="none" anchor="ctr"/>
          <a:lstStyle/>
          <a:p>
            <a:endParaRPr lang="en-US"/>
          </a:p>
        </p:txBody>
      </p:sp>
      <p:sp>
        <p:nvSpPr>
          <p:cNvPr id="379935" name="Rectangle 31"/>
          <p:cNvSpPr>
            <a:spLocks noChangeArrowheads="1"/>
          </p:cNvSpPr>
          <p:nvPr/>
        </p:nvSpPr>
        <p:spPr bwMode="auto">
          <a:xfrm>
            <a:off x="2743200" y="1447800"/>
            <a:ext cx="581025" cy="396875"/>
          </a:xfrm>
          <a:prstGeom prst="rect">
            <a:avLst/>
          </a:prstGeom>
          <a:noFill/>
          <a:ln w="12700">
            <a:noFill/>
            <a:miter lim="800000"/>
            <a:headEnd/>
            <a:tailEnd/>
          </a:ln>
          <a:effectLst/>
        </p:spPr>
        <p:txBody>
          <a:bodyPr wrap="none" anchor="ctr"/>
          <a:lstStyle/>
          <a:p>
            <a:endParaRPr lang="en-US"/>
          </a:p>
        </p:txBody>
      </p:sp>
      <p:sp>
        <p:nvSpPr>
          <p:cNvPr id="379936" name="Rectangle 32"/>
          <p:cNvSpPr>
            <a:spLocks noChangeArrowheads="1"/>
          </p:cNvSpPr>
          <p:nvPr/>
        </p:nvSpPr>
        <p:spPr bwMode="auto">
          <a:xfrm>
            <a:off x="4098925" y="3230563"/>
            <a:ext cx="354013" cy="396875"/>
          </a:xfrm>
          <a:prstGeom prst="rect">
            <a:avLst/>
          </a:prstGeom>
          <a:noFill/>
          <a:ln w="12700">
            <a:noFill/>
            <a:miter lim="800000"/>
            <a:headEnd/>
            <a:tailEnd/>
          </a:ln>
          <a:effectLst/>
        </p:spPr>
        <p:txBody>
          <a:bodyPr wrap="none" anchor="ctr"/>
          <a:lstStyle/>
          <a:p>
            <a:endParaRPr lang="en-US"/>
          </a:p>
        </p:txBody>
      </p:sp>
      <p:sp>
        <p:nvSpPr>
          <p:cNvPr id="379937" name="Rectangle 33"/>
          <p:cNvSpPr>
            <a:spLocks noChangeArrowheads="1"/>
          </p:cNvSpPr>
          <p:nvPr/>
        </p:nvSpPr>
        <p:spPr bwMode="auto">
          <a:xfrm>
            <a:off x="6765925" y="6430963"/>
            <a:ext cx="995363" cy="396875"/>
          </a:xfrm>
          <a:prstGeom prst="rect">
            <a:avLst/>
          </a:prstGeom>
          <a:noFill/>
          <a:ln w="12700">
            <a:noFill/>
            <a:miter lim="800000"/>
            <a:headEnd/>
            <a:tailEnd/>
          </a:ln>
          <a:effectLst/>
        </p:spPr>
        <p:txBody>
          <a:bodyPr wrap="none" anchor="ctr"/>
          <a:lstStyle/>
          <a:p>
            <a:endParaRPr lang="en-US"/>
          </a:p>
        </p:txBody>
      </p:sp>
      <p:sp>
        <p:nvSpPr>
          <p:cNvPr id="379938" name="Rectangle 34"/>
          <p:cNvSpPr>
            <a:spLocks noChangeArrowheads="1"/>
          </p:cNvSpPr>
          <p:nvPr/>
        </p:nvSpPr>
        <p:spPr bwMode="auto">
          <a:xfrm>
            <a:off x="2805113" y="504825"/>
            <a:ext cx="619125" cy="271463"/>
          </a:xfrm>
          <a:prstGeom prst="rect">
            <a:avLst/>
          </a:prstGeom>
          <a:noFill/>
          <a:ln w="12700">
            <a:noFill/>
            <a:miter lim="800000"/>
            <a:headEnd/>
            <a:tailEnd/>
          </a:ln>
          <a:effectLst/>
        </p:spPr>
        <p:txBody>
          <a:bodyPr wrap="none" lIns="90488" tIns="44450" rIns="90488" bIns="44450">
            <a:spAutoFit/>
          </a:bodyPr>
          <a:lstStyle/>
          <a:p>
            <a:r>
              <a:rPr lang="en-US" sz="1200"/>
              <a:t>XXXX</a:t>
            </a:r>
          </a:p>
        </p:txBody>
      </p:sp>
      <p:sp>
        <p:nvSpPr>
          <p:cNvPr id="379939" name="Rectangle 35"/>
          <p:cNvSpPr>
            <a:spLocks noChangeArrowheads="1"/>
          </p:cNvSpPr>
          <p:nvPr/>
        </p:nvSpPr>
        <p:spPr bwMode="auto">
          <a:xfrm>
            <a:off x="5549900" y="533400"/>
            <a:ext cx="619125" cy="271463"/>
          </a:xfrm>
          <a:prstGeom prst="rect">
            <a:avLst/>
          </a:prstGeom>
          <a:noFill/>
          <a:ln w="12700">
            <a:noFill/>
            <a:miter lim="800000"/>
            <a:headEnd/>
            <a:tailEnd/>
          </a:ln>
          <a:effectLst/>
        </p:spPr>
        <p:txBody>
          <a:bodyPr wrap="none" lIns="90488" tIns="44450" rIns="90488" bIns="44450">
            <a:spAutoFit/>
          </a:bodyPr>
          <a:lstStyle/>
          <a:p>
            <a:r>
              <a:rPr lang="en-US" sz="1200"/>
              <a:t>OOOO</a:t>
            </a:r>
          </a:p>
        </p:txBody>
      </p:sp>
      <p:sp>
        <p:nvSpPr>
          <p:cNvPr id="379940" name="Rectangle 36"/>
          <p:cNvSpPr>
            <a:spLocks noChangeArrowheads="1"/>
          </p:cNvSpPr>
          <p:nvPr/>
        </p:nvSpPr>
        <p:spPr bwMode="auto">
          <a:xfrm>
            <a:off x="2422525" y="1341438"/>
            <a:ext cx="404813" cy="274637"/>
          </a:xfrm>
          <a:prstGeom prst="rect">
            <a:avLst/>
          </a:prstGeom>
          <a:noFill/>
          <a:ln w="12700">
            <a:noFill/>
            <a:miter lim="800000"/>
            <a:headEnd/>
            <a:tailEnd/>
          </a:ln>
          <a:effectLst/>
        </p:spPr>
        <p:txBody>
          <a:bodyPr wrap="none" anchor="ctr"/>
          <a:lstStyle/>
          <a:p>
            <a:endParaRPr lang="en-US"/>
          </a:p>
        </p:txBody>
      </p:sp>
      <p:sp>
        <p:nvSpPr>
          <p:cNvPr id="379941" name="Rectangle 37"/>
          <p:cNvSpPr>
            <a:spLocks noChangeArrowheads="1"/>
          </p:cNvSpPr>
          <p:nvPr/>
        </p:nvSpPr>
        <p:spPr bwMode="auto">
          <a:xfrm>
            <a:off x="6384925" y="1189038"/>
            <a:ext cx="404813" cy="274637"/>
          </a:xfrm>
          <a:prstGeom prst="rect">
            <a:avLst/>
          </a:prstGeom>
          <a:noFill/>
          <a:ln w="12700">
            <a:noFill/>
            <a:miter lim="800000"/>
            <a:headEnd/>
            <a:tailEnd/>
          </a:ln>
          <a:effectLst/>
        </p:spPr>
        <p:txBody>
          <a:bodyPr wrap="none" anchor="ctr"/>
          <a:lstStyle/>
          <a:p>
            <a:endParaRPr lang="en-US"/>
          </a:p>
        </p:txBody>
      </p:sp>
      <p:sp>
        <p:nvSpPr>
          <p:cNvPr id="379942" name="Line 38"/>
          <p:cNvSpPr>
            <a:spLocks noChangeShapeType="1"/>
          </p:cNvSpPr>
          <p:nvPr/>
        </p:nvSpPr>
        <p:spPr bwMode="auto">
          <a:xfrm flipH="1">
            <a:off x="527050" y="5105400"/>
            <a:ext cx="2679700" cy="0"/>
          </a:xfrm>
          <a:prstGeom prst="line">
            <a:avLst/>
          </a:prstGeom>
          <a:noFill/>
          <a:ln w="28575">
            <a:solidFill>
              <a:schemeClr val="tx1"/>
            </a:solidFill>
            <a:round/>
            <a:headEnd/>
            <a:tailEnd/>
          </a:ln>
          <a:effectLst/>
        </p:spPr>
        <p:txBody>
          <a:bodyPr wrap="none" anchor="ctr"/>
          <a:lstStyle/>
          <a:p>
            <a:endParaRPr lang="en-US"/>
          </a:p>
        </p:txBody>
      </p:sp>
      <p:sp>
        <p:nvSpPr>
          <p:cNvPr id="379943" name="Rectangle 39"/>
          <p:cNvSpPr>
            <a:spLocks noChangeArrowheads="1"/>
          </p:cNvSpPr>
          <p:nvPr/>
        </p:nvSpPr>
        <p:spPr bwMode="auto">
          <a:xfrm>
            <a:off x="6157913" y="6051550"/>
            <a:ext cx="180975" cy="393700"/>
          </a:xfrm>
          <a:prstGeom prst="rect">
            <a:avLst/>
          </a:prstGeom>
          <a:noFill/>
          <a:ln w="12700">
            <a:noFill/>
            <a:miter lim="800000"/>
            <a:headEnd/>
            <a:tailEnd/>
          </a:ln>
          <a:effectLst/>
        </p:spPr>
        <p:txBody>
          <a:bodyPr wrap="none" lIns="90488" tIns="44450" rIns="90488" bIns="44450">
            <a:spAutoFit/>
          </a:bodyPr>
          <a:lstStyle/>
          <a:p>
            <a:endParaRPr lang="en-US" sz="2000" b="1"/>
          </a:p>
        </p:txBody>
      </p:sp>
      <p:sp>
        <p:nvSpPr>
          <p:cNvPr id="379944" name="Rectangle 40"/>
          <p:cNvSpPr>
            <a:spLocks noChangeArrowheads="1"/>
          </p:cNvSpPr>
          <p:nvPr/>
        </p:nvSpPr>
        <p:spPr bwMode="auto">
          <a:xfrm rot="16140000">
            <a:off x="8707437" y="5595938"/>
            <a:ext cx="180975" cy="241300"/>
          </a:xfrm>
          <a:prstGeom prst="rect">
            <a:avLst/>
          </a:prstGeom>
          <a:noFill/>
          <a:ln w="12700">
            <a:noFill/>
            <a:miter lim="800000"/>
            <a:headEnd/>
            <a:tailEnd/>
          </a:ln>
          <a:effectLst/>
        </p:spPr>
        <p:txBody>
          <a:bodyPr wrap="none" lIns="90488" tIns="44450" rIns="90488" bIns="44450">
            <a:spAutoFit/>
          </a:bodyPr>
          <a:lstStyle/>
          <a:p>
            <a:endParaRPr lang="en-US" sz="1000"/>
          </a:p>
        </p:txBody>
      </p:sp>
      <p:sp>
        <p:nvSpPr>
          <p:cNvPr id="379945" name="Rectangle 41"/>
          <p:cNvSpPr>
            <a:spLocks noChangeArrowheads="1"/>
          </p:cNvSpPr>
          <p:nvPr/>
        </p:nvSpPr>
        <p:spPr bwMode="auto">
          <a:xfrm>
            <a:off x="2347913" y="6196013"/>
            <a:ext cx="180975" cy="301625"/>
          </a:xfrm>
          <a:prstGeom prst="rect">
            <a:avLst/>
          </a:prstGeom>
          <a:noFill/>
          <a:ln w="12700">
            <a:noFill/>
            <a:miter lim="800000"/>
            <a:headEnd/>
            <a:tailEnd/>
          </a:ln>
          <a:effectLst/>
        </p:spPr>
        <p:txBody>
          <a:bodyPr wrap="none" lIns="90488" tIns="44450" rIns="90488" bIns="44450">
            <a:spAutoFit/>
          </a:bodyPr>
          <a:lstStyle/>
          <a:p>
            <a:endParaRPr lang="en-US"/>
          </a:p>
        </p:txBody>
      </p:sp>
      <p:sp>
        <p:nvSpPr>
          <p:cNvPr id="379946" name="Rectangle 42"/>
          <p:cNvSpPr>
            <a:spLocks noChangeArrowheads="1"/>
          </p:cNvSpPr>
          <p:nvPr/>
        </p:nvSpPr>
        <p:spPr bwMode="auto">
          <a:xfrm>
            <a:off x="4495800" y="3276600"/>
            <a:ext cx="152400" cy="1524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79947" name="Line 43"/>
          <p:cNvSpPr>
            <a:spLocks noChangeShapeType="1"/>
          </p:cNvSpPr>
          <p:nvPr/>
        </p:nvSpPr>
        <p:spPr bwMode="auto">
          <a:xfrm>
            <a:off x="7543800" y="3657600"/>
            <a:ext cx="0" cy="2209800"/>
          </a:xfrm>
          <a:prstGeom prst="line">
            <a:avLst/>
          </a:prstGeom>
          <a:noFill/>
          <a:ln w="12700" cap="rnd">
            <a:solidFill>
              <a:schemeClr val="tx1"/>
            </a:solidFill>
            <a:prstDash val="sysDot"/>
            <a:round/>
            <a:headEnd/>
            <a:tailEnd/>
          </a:ln>
          <a:effectLst/>
        </p:spPr>
        <p:txBody>
          <a:bodyPr/>
          <a:lstStyle/>
          <a:p>
            <a:endParaRPr lang="en-US"/>
          </a:p>
        </p:txBody>
      </p:sp>
      <p:sp>
        <p:nvSpPr>
          <p:cNvPr id="379948" name="Line 44"/>
          <p:cNvSpPr>
            <a:spLocks noChangeShapeType="1"/>
          </p:cNvSpPr>
          <p:nvPr/>
        </p:nvSpPr>
        <p:spPr bwMode="auto">
          <a:xfrm>
            <a:off x="7543800" y="990600"/>
            <a:ext cx="0" cy="2209800"/>
          </a:xfrm>
          <a:prstGeom prst="line">
            <a:avLst/>
          </a:prstGeom>
          <a:noFill/>
          <a:ln w="12700" cap="rnd">
            <a:solidFill>
              <a:schemeClr val="tx1"/>
            </a:solidFill>
            <a:prstDash val="sysDot"/>
            <a:round/>
            <a:headEnd/>
            <a:tailEnd/>
          </a:ln>
          <a:effectLst/>
        </p:spPr>
        <p:txBody>
          <a:bodyPr/>
          <a:lstStyle/>
          <a:p>
            <a:endParaRPr lang="en-US"/>
          </a:p>
        </p:txBody>
      </p:sp>
      <p:sp>
        <p:nvSpPr>
          <p:cNvPr id="379949" name="Line 45"/>
          <p:cNvSpPr>
            <a:spLocks noChangeShapeType="1"/>
          </p:cNvSpPr>
          <p:nvPr/>
        </p:nvSpPr>
        <p:spPr bwMode="auto">
          <a:xfrm>
            <a:off x="1600200" y="3657600"/>
            <a:ext cx="0" cy="2209800"/>
          </a:xfrm>
          <a:prstGeom prst="line">
            <a:avLst/>
          </a:prstGeom>
          <a:noFill/>
          <a:ln w="12700" cap="rnd">
            <a:solidFill>
              <a:schemeClr val="tx1"/>
            </a:solidFill>
            <a:prstDash val="sysDot"/>
            <a:round/>
            <a:headEnd/>
            <a:tailEnd/>
          </a:ln>
          <a:effectLst/>
        </p:spPr>
        <p:txBody>
          <a:bodyPr/>
          <a:lstStyle/>
          <a:p>
            <a:endParaRPr lang="en-US"/>
          </a:p>
        </p:txBody>
      </p:sp>
      <p:sp>
        <p:nvSpPr>
          <p:cNvPr id="379950" name="Line 46"/>
          <p:cNvSpPr>
            <a:spLocks noChangeShapeType="1"/>
          </p:cNvSpPr>
          <p:nvPr/>
        </p:nvSpPr>
        <p:spPr bwMode="auto">
          <a:xfrm>
            <a:off x="1600200" y="914400"/>
            <a:ext cx="0" cy="2209800"/>
          </a:xfrm>
          <a:prstGeom prst="line">
            <a:avLst/>
          </a:prstGeom>
          <a:noFill/>
          <a:ln w="12700" cap="rnd">
            <a:solidFill>
              <a:schemeClr val="tx1"/>
            </a:solidFill>
            <a:prstDash val="sysDot"/>
            <a:round/>
            <a:headEnd/>
            <a:tailEnd/>
          </a:ln>
          <a:effectLst/>
        </p:spPr>
        <p:txBody>
          <a:bodyPr/>
          <a:lstStyle/>
          <a:p>
            <a:endParaRPr lang="en-US"/>
          </a:p>
        </p:txBody>
      </p:sp>
      <p:pic>
        <p:nvPicPr>
          <p:cNvPr id="379951" name="Picture 47" descr="Lacrosse Player Royalty Free Stock Vector Art Illustration"/>
          <p:cNvPicPr>
            <a:picLocks noChangeAspect="1" noChangeArrowheads="1"/>
          </p:cNvPicPr>
          <p:nvPr/>
        </p:nvPicPr>
        <p:blipFill>
          <a:blip r:embed="rId3" cstate="print"/>
          <a:srcRect/>
          <a:stretch>
            <a:fillRect/>
          </a:stretch>
        </p:blipFill>
        <p:spPr bwMode="auto">
          <a:xfrm>
            <a:off x="1828800" y="2209800"/>
            <a:ext cx="347663" cy="461963"/>
          </a:xfrm>
          <a:prstGeom prst="rect">
            <a:avLst/>
          </a:prstGeom>
          <a:noFill/>
          <a:ln w="38100">
            <a:solidFill>
              <a:schemeClr val="hlink"/>
            </a:solidFill>
            <a:miter lim="800000"/>
            <a:headEnd/>
            <a:tailEnd/>
          </a:ln>
        </p:spPr>
      </p:pic>
      <p:sp>
        <p:nvSpPr>
          <p:cNvPr id="379952" name="Oval 48"/>
          <p:cNvSpPr>
            <a:spLocks noChangeArrowheads="1"/>
          </p:cNvSpPr>
          <p:nvPr/>
        </p:nvSpPr>
        <p:spPr bwMode="auto">
          <a:xfrm>
            <a:off x="1377950" y="3244850"/>
            <a:ext cx="368300" cy="368300"/>
          </a:xfrm>
          <a:prstGeom prst="ellipse">
            <a:avLst/>
          </a:prstGeom>
          <a:solidFill>
            <a:schemeClr val="accent1"/>
          </a:solidFill>
          <a:ln w="12700">
            <a:solidFill>
              <a:schemeClr val="tx1"/>
            </a:solidFill>
            <a:round/>
            <a:headEnd/>
            <a:tailEnd/>
          </a:ln>
          <a:effectLst/>
        </p:spPr>
        <p:txBody>
          <a:bodyPr wrap="none" anchor="ctr"/>
          <a:lstStyle/>
          <a:p>
            <a:endParaRPr lang="en-US"/>
          </a:p>
        </p:txBody>
      </p:sp>
      <p:sp>
        <p:nvSpPr>
          <p:cNvPr id="379953" name="AutoShape 49"/>
          <p:cNvSpPr>
            <a:spLocks noChangeArrowheads="1"/>
          </p:cNvSpPr>
          <p:nvPr/>
        </p:nvSpPr>
        <p:spPr bwMode="auto">
          <a:xfrm>
            <a:off x="4953000" y="2590800"/>
            <a:ext cx="76200" cy="762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hlink"/>
          </a:solidFill>
          <a:ln w="12700">
            <a:solidFill>
              <a:srgbClr val="FF0000"/>
            </a:solidFill>
            <a:round/>
            <a:headEnd/>
            <a:tailEnd/>
          </a:ln>
          <a:effectLst/>
        </p:spPr>
        <p:txBody>
          <a:bodyPr wrap="none" anchor="ctr"/>
          <a:lstStyle/>
          <a:p>
            <a:endParaRPr lang="en-US"/>
          </a:p>
        </p:txBody>
      </p:sp>
      <p:pic>
        <p:nvPicPr>
          <p:cNvPr id="379954" name="Picture 50" descr="istockphoto_8914948-lacrosse-player"/>
          <p:cNvPicPr>
            <a:picLocks noChangeAspect="1" noChangeArrowheads="1"/>
          </p:cNvPicPr>
          <p:nvPr/>
        </p:nvPicPr>
        <p:blipFill>
          <a:blip r:embed="rId2" cstate="print"/>
          <a:srcRect/>
          <a:stretch>
            <a:fillRect/>
          </a:stretch>
        </p:blipFill>
        <p:spPr bwMode="auto">
          <a:xfrm>
            <a:off x="6019800" y="1219200"/>
            <a:ext cx="328613" cy="452438"/>
          </a:xfrm>
          <a:prstGeom prst="rect">
            <a:avLst/>
          </a:prstGeom>
          <a:noFill/>
          <a:ln w="38100">
            <a:solidFill>
              <a:srgbClr val="0033CC"/>
            </a:solidFill>
            <a:miter lim="800000"/>
            <a:headEnd/>
            <a:tailEnd/>
          </a:ln>
        </p:spPr>
      </p:pic>
      <p:sp>
        <p:nvSpPr>
          <p:cNvPr id="379955" name="Text Box 51"/>
          <p:cNvSpPr txBox="1">
            <a:spLocks noChangeArrowheads="1"/>
          </p:cNvSpPr>
          <p:nvPr/>
        </p:nvSpPr>
        <p:spPr bwMode="auto">
          <a:xfrm>
            <a:off x="7543800" y="3886200"/>
            <a:ext cx="533400" cy="336550"/>
          </a:xfrm>
          <a:prstGeom prst="rect">
            <a:avLst/>
          </a:prstGeom>
          <a:noFill/>
          <a:ln w="12700">
            <a:noFill/>
            <a:miter lim="800000"/>
            <a:headEnd/>
            <a:tailEnd/>
          </a:ln>
          <a:effectLst/>
        </p:spPr>
        <p:txBody>
          <a:bodyPr>
            <a:spAutoFit/>
          </a:bodyPr>
          <a:lstStyle/>
          <a:p>
            <a:pPr>
              <a:spcBef>
                <a:spcPct val="50000"/>
              </a:spcBef>
            </a:pPr>
            <a:r>
              <a:rPr lang="en-US" sz="1600" b="1">
                <a:solidFill>
                  <a:srgbClr val="0033CC"/>
                </a:solidFill>
              </a:rPr>
              <a:t>G</a:t>
            </a:r>
          </a:p>
        </p:txBody>
      </p:sp>
      <p:sp>
        <p:nvSpPr>
          <p:cNvPr id="379956" name="Text Box 52"/>
          <p:cNvSpPr txBox="1">
            <a:spLocks noChangeArrowheads="1"/>
          </p:cNvSpPr>
          <p:nvPr/>
        </p:nvSpPr>
        <p:spPr bwMode="auto">
          <a:xfrm>
            <a:off x="1447800" y="3200400"/>
            <a:ext cx="533400" cy="366713"/>
          </a:xfrm>
          <a:prstGeom prst="rect">
            <a:avLst/>
          </a:prstGeom>
          <a:noFill/>
          <a:ln w="12700">
            <a:noFill/>
            <a:miter lim="800000"/>
            <a:headEnd/>
            <a:tailEnd/>
          </a:ln>
          <a:effectLst/>
        </p:spPr>
        <p:txBody>
          <a:bodyPr>
            <a:spAutoFit/>
          </a:bodyPr>
          <a:lstStyle/>
          <a:p>
            <a:pPr>
              <a:spcBef>
                <a:spcPct val="50000"/>
              </a:spcBef>
            </a:pPr>
            <a:r>
              <a:rPr lang="en-US" sz="1800" b="1">
                <a:solidFill>
                  <a:srgbClr val="990000"/>
                </a:solidFill>
              </a:rPr>
              <a:t>G</a:t>
            </a:r>
          </a:p>
        </p:txBody>
      </p:sp>
      <p:pic>
        <p:nvPicPr>
          <p:cNvPr id="379957" name="Picture 53" descr="Lacrosse Player Royalty Free Stock Vector Art Illustration"/>
          <p:cNvPicPr>
            <a:picLocks noChangeAspect="1" noChangeArrowheads="1"/>
          </p:cNvPicPr>
          <p:nvPr/>
        </p:nvPicPr>
        <p:blipFill>
          <a:blip r:embed="rId3" cstate="print"/>
          <a:srcRect/>
          <a:stretch>
            <a:fillRect/>
          </a:stretch>
        </p:blipFill>
        <p:spPr bwMode="auto">
          <a:xfrm>
            <a:off x="2286000" y="3505200"/>
            <a:ext cx="347663" cy="461963"/>
          </a:xfrm>
          <a:prstGeom prst="rect">
            <a:avLst/>
          </a:prstGeom>
          <a:noFill/>
          <a:ln w="38100">
            <a:solidFill>
              <a:schemeClr val="hlink"/>
            </a:solidFill>
            <a:miter lim="800000"/>
            <a:headEnd/>
            <a:tailEnd/>
          </a:ln>
        </p:spPr>
      </p:pic>
      <p:pic>
        <p:nvPicPr>
          <p:cNvPr id="379958" name="Picture 54" descr="Lacrosse Player Royalty Free Stock Vector Art Illustration"/>
          <p:cNvPicPr>
            <a:picLocks noChangeAspect="1" noChangeArrowheads="1"/>
          </p:cNvPicPr>
          <p:nvPr/>
        </p:nvPicPr>
        <p:blipFill>
          <a:blip r:embed="rId3" cstate="print"/>
          <a:srcRect/>
          <a:stretch>
            <a:fillRect/>
          </a:stretch>
        </p:blipFill>
        <p:spPr bwMode="auto">
          <a:xfrm>
            <a:off x="1524000" y="4495800"/>
            <a:ext cx="347663" cy="461963"/>
          </a:xfrm>
          <a:prstGeom prst="rect">
            <a:avLst/>
          </a:prstGeom>
          <a:noFill/>
          <a:ln w="38100">
            <a:solidFill>
              <a:schemeClr val="hlink"/>
            </a:solidFill>
            <a:miter lim="800000"/>
            <a:headEnd/>
            <a:tailEnd/>
          </a:ln>
        </p:spPr>
      </p:pic>
      <p:pic>
        <p:nvPicPr>
          <p:cNvPr id="379959" name="Picture 55" descr="Lacrosse Player Royalty Free Stock Vector Art Illustration"/>
          <p:cNvPicPr>
            <a:picLocks noChangeAspect="1" noChangeArrowheads="1"/>
          </p:cNvPicPr>
          <p:nvPr/>
        </p:nvPicPr>
        <p:blipFill>
          <a:blip r:embed="rId3" cstate="print"/>
          <a:srcRect/>
          <a:stretch>
            <a:fillRect/>
          </a:stretch>
        </p:blipFill>
        <p:spPr bwMode="auto">
          <a:xfrm>
            <a:off x="3124200" y="4114800"/>
            <a:ext cx="347663" cy="461963"/>
          </a:xfrm>
          <a:prstGeom prst="rect">
            <a:avLst/>
          </a:prstGeom>
          <a:noFill/>
          <a:ln w="38100">
            <a:solidFill>
              <a:schemeClr val="hlink"/>
            </a:solidFill>
            <a:miter lim="800000"/>
            <a:headEnd/>
            <a:tailEnd/>
          </a:ln>
        </p:spPr>
      </p:pic>
      <p:pic>
        <p:nvPicPr>
          <p:cNvPr id="379960" name="Picture 56" descr="Lacrosse Player Royalty Free Stock Vector Art Illustration"/>
          <p:cNvPicPr>
            <a:picLocks noChangeAspect="1" noChangeArrowheads="1"/>
          </p:cNvPicPr>
          <p:nvPr/>
        </p:nvPicPr>
        <p:blipFill>
          <a:blip r:embed="rId4" cstate="print"/>
          <a:srcRect/>
          <a:stretch>
            <a:fillRect/>
          </a:stretch>
        </p:blipFill>
        <p:spPr bwMode="auto">
          <a:xfrm>
            <a:off x="4343400" y="5334000"/>
            <a:ext cx="347663" cy="461963"/>
          </a:xfrm>
          <a:prstGeom prst="rect">
            <a:avLst/>
          </a:prstGeom>
          <a:noFill/>
          <a:ln w="38100">
            <a:solidFill>
              <a:schemeClr val="hlink"/>
            </a:solidFill>
            <a:miter lim="800000"/>
            <a:headEnd/>
            <a:tailEnd/>
          </a:ln>
        </p:spPr>
      </p:pic>
      <p:pic>
        <p:nvPicPr>
          <p:cNvPr id="379961" name="Picture 57" descr="Lacrosse Player Royalty Free Stock Vector Art Illustration"/>
          <p:cNvPicPr>
            <a:picLocks noChangeAspect="1" noChangeArrowheads="1"/>
          </p:cNvPicPr>
          <p:nvPr/>
        </p:nvPicPr>
        <p:blipFill>
          <a:blip r:embed="rId3" cstate="print"/>
          <a:srcRect/>
          <a:stretch>
            <a:fillRect/>
          </a:stretch>
        </p:blipFill>
        <p:spPr bwMode="auto">
          <a:xfrm>
            <a:off x="2971800" y="1752600"/>
            <a:ext cx="347663" cy="461963"/>
          </a:xfrm>
          <a:prstGeom prst="rect">
            <a:avLst/>
          </a:prstGeom>
          <a:noFill/>
          <a:ln w="38100">
            <a:solidFill>
              <a:schemeClr val="hlink"/>
            </a:solidFill>
            <a:miter lim="800000"/>
            <a:headEnd/>
            <a:tailEnd/>
          </a:ln>
        </p:spPr>
      </p:pic>
      <p:pic>
        <p:nvPicPr>
          <p:cNvPr id="379962" name="Picture 58" descr="Lacrosse Player Royalty Free Stock Vector Art Illustration"/>
          <p:cNvPicPr>
            <a:picLocks noChangeAspect="1" noChangeArrowheads="1"/>
          </p:cNvPicPr>
          <p:nvPr/>
        </p:nvPicPr>
        <p:blipFill>
          <a:blip r:embed="rId3" cstate="print"/>
          <a:srcRect/>
          <a:stretch>
            <a:fillRect/>
          </a:stretch>
        </p:blipFill>
        <p:spPr bwMode="auto">
          <a:xfrm>
            <a:off x="4114800" y="2514600"/>
            <a:ext cx="347663" cy="461963"/>
          </a:xfrm>
          <a:prstGeom prst="rect">
            <a:avLst/>
          </a:prstGeom>
          <a:noFill/>
          <a:ln w="38100">
            <a:solidFill>
              <a:schemeClr val="hlink"/>
            </a:solidFill>
            <a:miter lim="800000"/>
            <a:headEnd/>
            <a:tailEnd/>
          </a:ln>
        </p:spPr>
      </p:pic>
      <p:pic>
        <p:nvPicPr>
          <p:cNvPr id="379963" name="Picture 59" descr="Lacrosse Player Royalty Free Stock Vector Art Illustration"/>
          <p:cNvPicPr>
            <a:picLocks noChangeAspect="1" noChangeArrowheads="1"/>
          </p:cNvPicPr>
          <p:nvPr/>
        </p:nvPicPr>
        <p:blipFill>
          <a:blip r:embed="rId3" cstate="print"/>
          <a:srcRect/>
          <a:stretch>
            <a:fillRect/>
          </a:stretch>
        </p:blipFill>
        <p:spPr bwMode="auto">
          <a:xfrm>
            <a:off x="5181600" y="1524000"/>
            <a:ext cx="347663" cy="461963"/>
          </a:xfrm>
          <a:prstGeom prst="rect">
            <a:avLst/>
          </a:prstGeom>
          <a:noFill/>
          <a:ln w="38100">
            <a:solidFill>
              <a:schemeClr val="hlink"/>
            </a:solidFill>
            <a:miter lim="800000"/>
            <a:headEnd/>
            <a:tailEnd/>
          </a:ln>
        </p:spPr>
      </p:pic>
      <p:pic>
        <p:nvPicPr>
          <p:cNvPr id="379964" name="Picture 60" descr="Lacrosse Player Royalty Free Stock Vector Art Illustration"/>
          <p:cNvPicPr>
            <a:picLocks noChangeAspect="1" noChangeArrowheads="1"/>
          </p:cNvPicPr>
          <p:nvPr/>
        </p:nvPicPr>
        <p:blipFill>
          <a:blip r:embed="rId3" cstate="print"/>
          <a:srcRect/>
          <a:stretch>
            <a:fillRect/>
          </a:stretch>
        </p:blipFill>
        <p:spPr bwMode="auto">
          <a:xfrm>
            <a:off x="6781800" y="3429000"/>
            <a:ext cx="347663" cy="461963"/>
          </a:xfrm>
          <a:prstGeom prst="rect">
            <a:avLst/>
          </a:prstGeom>
          <a:noFill/>
          <a:ln w="38100">
            <a:solidFill>
              <a:schemeClr val="hlink"/>
            </a:solidFill>
            <a:miter lim="800000"/>
            <a:headEnd/>
            <a:tailEnd/>
          </a:ln>
        </p:spPr>
      </p:pic>
      <p:pic>
        <p:nvPicPr>
          <p:cNvPr id="379965" name="Picture 61" descr="istockphoto_8914948-lacrosse-player"/>
          <p:cNvPicPr>
            <a:picLocks noChangeAspect="1" noChangeArrowheads="1"/>
          </p:cNvPicPr>
          <p:nvPr/>
        </p:nvPicPr>
        <p:blipFill>
          <a:blip r:embed="rId2" cstate="print"/>
          <a:srcRect/>
          <a:stretch>
            <a:fillRect/>
          </a:stretch>
        </p:blipFill>
        <p:spPr bwMode="auto">
          <a:xfrm>
            <a:off x="7086600" y="2743200"/>
            <a:ext cx="328613" cy="452438"/>
          </a:xfrm>
          <a:prstGeom prst="rect">
            <a:avLst/>
          </a:prstGeom>
          <a:noFill/>
          <a:ln w="38100">
            <a:solidFill>
              <a:srgbClr val="0033CC"/>
            </a:solidFill>
            <a:miter lim="800000"/>
            <a:headEnd/>
            <a:tailEnd/>
          </a:ln>
        </p:spPr>
      </p:pic>
      <p:pic>
        <p:nvPicPr>
          <p:cNvPr id="379966" name="Picture 62" descr="istockphoto_8914948-lacrosse-player"/>
          <p:cNvPicPr>
            <a:picLocks noChangeAspect="1" noChangeArrowheads="1"/>
          </p:cNvPicPr>
          <p:nvPr/>
        </p:nvPicPr>
        <p:blipFill>
          <a:blip r:embed="rId2" cstate="print"/>
          <a:srcRect/>
          <a:stretch>
            <a:fillRect/>
          </a:stretch>
        </p:blipFill>
        <p:spPr bwMode="auto">
          <a:xfrm>
            <a:off x="3581400" y="5181600"/>
            <a:ext cx="328613" cy="452438"/>
          </a:xfrm>
          <a:prstGeom prst="rect">
            <a:avLst/>
          </a:prstGeom>
          <a:noFill/>
          <a:ln w="38100">
            <a:solidFill>
              <a:srgbClr val="0033CC"/>
            </a:solidFill>
            <a:miter lim="800000"/>
            <a:headEnd/>
            <a:tailEnd/>
          </a:ln>
        </p:spPr>
      </p:pic>
      <p:pic>
        <p:nvPicPr>
          <p:cNvPr id="379967" name="Picture 63" descr="istockphoto_8914948-lacrosse-player"/>
          <p:cNvPicPr>
            <a:picLocks noChangeAspect="1" noChangeArrowheads="1"/>
          </p:cNvPicPr>
          <p:nvPr/>
        </p:nvPicPr>
        <p:blipFill>
          <a:blip r:embed="rId2" cstate="print"/>
          <a:srcRect/>
          <a:stretch>
            <a:fillRect/>
          </a:stretch>
        </p:blipFill>
        <p:spPr bwMode="auto">
          <a:xfrm>
            <a:off x="3733800" y="1371600"/>
            <a:ext cx="328613" cy="452438"/>
          </a:xfrm>
          <a:prstGeom prst="rect">
            <a:avLst/>
          </a:prstGeom>
          <a:noFill/>
          <a:ln w="38100">
            <a:solidFill>
              <a:srgbClr val="0033CC"/>
            </a:solidFill>
            <a:miter lim="800000"/>
            <a:headEnd/>
            <a:tailEnd/>
          </a:ln>
        </p:spPr>
      </p:pic>
      <p:pic>
        <p:nvPicPr>
          <p:cNvPr id="379968" name="Picture 64" descr="istockphoto_8914948-lacrosse-player"/>
          <p:cNvPicPr>
            <a:picLocks noChangeAspect="1" noChangeArrowheads="1"/>
          </p:cNvPicPr>
          <p:nvPr/>
        </p:nvPicPr>
        <p:blipFill>
          <a:blip r:embed="rId2" cstate="print"/>
          <a:srcRect/>
          <a:stretch>
            <a:fillRect/>
          </a:stretch>
        </p:blipFill>
        <p:spPr bwMode="auto">
          <a:xfrm>
            <a:off x="3733800" y="3962400"/>
            <a:ext cx="328613" cy="452438"/>
          </a:xfrm>
          <a:prstGeom prst="rect">
            <a:avLst/>
          </a:prstGeom>
          <a:noFill/>
          <a:ln w="38100">
            <a:solidFill>
              <a:srgbClr val="0033CC"/>
            </a:solidFill>
            <a:miter lim="800000"/>
            <a:headEnd/>
            <a:tailEnd/>
          </a:ln>
        </p:spPr>
      </p:pic>
      <p:pic>
        <p:nvPicPr>
          <p:cNvPr id="379969" name="Picture 65" descr="istockphoto_8914948-lacrosse-player"/>
          <p:cNvPicPr>
            <a:picLocks noChangeAspect="1" noChangeArrowheads="1"/>
          </p:cNvPicPr>
          <p:nvPr/>
        </p:nvPicPr>
        <p:blipFill>
          <a:blip r:embed="rId5" cstate="print"/>
          <a:srcRect/>
          <a:stretch>
            <a:fillRect/>
          </a:stretch>
        </p:blipFill>
        <p:spPr bwMode="auto">
          <a:xfrm>
            <a:off x="1752600" y="5257800"/>
            <a:ext cx="328613" cy="452438"/>
          </a:xfrm>
          <a:prstGeom prst="rect">
            <a:avLst/>
          </a:prstGeom>
          <a:noFill/>
          <a:ln w="38100">
            <a:solidFill>
              <a:srgbClr val="0033CC"/>
            </a:solidFill>
            <a:miter lim="800000"/>
            <a:headEnd/>
            <a:tailEnd/>
          </a:ln>
        </p:spPr>
      </p:pic>
      <p:pic>
        <p:nvPicPr>
          <p:cNvPr id="379970" name="Picture 66" descr="istockphoto_8914948-lacrosse-player"/>
          <p:cNvPicPr>
            <a:picLocks noChangeAspect="1" noChangeArrowheads="1"/>
          </p:cNvPicPr>
          <p:nvPr/>
        </p:nvPicPr>
        <p:blipFill>
          <a:blip r:embed="rId5" cstate="print"/>
          <a:srcRect/>
          <a:stretch>
            <a:fillRect/>
          </a:stretch>
        </p:blipFill>
        <p:spPr bwMode="auto">
          <a:xfrm>
            <a:off x="1905000" y="3200400"/>
            <a:ext cx="328613" cy="452438"/>
          </a:xfrm>
          <a:prstGeom prst="rect">
            <a:avLst/>
          </a:prstGeom>
          <a:noFill/>
          <a:ln w="38100">
            <a:solidFill>
              <a:srgbClr val="0033CC"/>
            </a:solidFill>
            <a:miter lim="800000"/>
            <a:headEnd/>
            <a:tailEnd/>
          </a:ln>
        </p:spPr>
      </p:pic>
      <p:pic>
        <p:nvPicPr>
          <p:cNvPr id="379971" name="Picture 67" descr="istockphoto_8914948-lacrosse-player"/>
          <p:cNvPicPr>
            <a:picLocks noChangeAspect="1" noChangeArrowheads="1"/>
          </p:cNvPicPr>
          <p:nvPr/>
        </p:nvPicPr>
        <p:blipFill>
          <a:blip r:embed="rId5" cstate="print"/>
          <a:srcRect/>
          <a:stretch>
            <a:fillRect/>
          </a:stretch>
        </p:blipFill>
        <p:spPr bwMode="auto">
          <a:xfrm>
            <a:off x="1905000" y="1143000"/>
            <a:ext cx="328613" cy="452438"/>
          </a:xfrm>
          <a:prstGeom prst="rect">
            <a:avLst/>
          </a:prstGeom>
          <a:noFill/>
          <a:ln w="38100">
            <a:solidFill>
              <a:srgbClr val="0033CC"/>
            </a:solidFill>
            <a:miter lim="800000"/>
            <a:headEnd/>
            <a:tailEnd/>
          </a:ln>
        </p:spPr>
      </p:pic>
      <p:sp>
        <p:nvSpPr>
          <p:cNvPr id="379972" name="Line 68"/>
          <p:cNvSpPr>
            <a:spLocks noChangeShapeType="1"/>
          </p:cNvSpPr>
          <p:nvPr/>
        </p:nvSpPr>
        <p:spPr bwMode="auto">
          <a:xfrm flipH="1">
            <a:off x="3733800" y="2590800"/>
            <a:ext cx="1219200" cy="2667000"/>
          </a:xfrm>
          <a:prstGeom prst="line">
            <a:avLst/>
          </a:prstGeom>
          <a:noFill/>
          <a:ln w="28575">
            <a:solidFill>
              <a:srgbClr val="0033CC"/>
            </a:solidFill>
            <a:prstDash val="dash"/>
            <a:round/>
            <a:headEnd/>
            <a:tailEnd/>
          </a:ln>
          <a:effectLst/>
        </p:spPr>
        <p:txBody>
          <a:bodyPr anchor="ctr">
            <a:spAutoFit/>
          </a:bodyPr>
          <a:lstStyle/>
          <a:p>
            <a:endParaRPr lang="en-US"/>
          </a:p>
        </p:txBody>
      </p:sp>
      <p:sp>
        <p:nvSpPr>
          <p:cNvPr id="379973" name="Line 69"/>
          <p:cNvSpPr>
            <a:spLocks noChangeShapeType="1"/>
          </p:cNvSpPr>
          <p:nvPr/>
        </p:nvSpPr>
        <p:spPr bwMode="auto">
          <a:xfrm>
            <a:off x="5257800" y="3048000"/>
            <a:ext cx="1143000" cy="1524000"/>
          </a:xfrm>
          <a:prstGeom prst="line">
            <a:avLst/>
          </a:prstGeom>
          <a:noFill/>
          <a:ln w="38100" cmpd="tri">
            <a:solidFill>
              <a:srgbClr val="0033CC"/>
            </a:solidFill>
            <a:round/>
            <a:headEnd type="arrow" w="med" len="med"/>
            <a:tailEnd/>
          </a:ln>
          <a:effectLst/>
        </p:spPr>
        <p:txBody>
          <a:bodyPr anchor="ctr">
            <a:spAutoFit/>
          </a:bodyPr>
          <a:lstStyle/>
          <a:p>
            <a:endParaRPr lang="en-US"/>
          </a:p>
        </p:txBody>
      </p:sp>
      <p:sp>
        <p:nvSpPr>
          <p:cNvPr id="379974" name="Line 70"/>
          <p:cNvSpPr>
            <a:spLocks noChangeShapeType="1"/>
          </p:cNvSpPr>
          <p:nvPr/>
        </p:nvSpPr>
        <p:spPr bwMode="auto">
          <a:xfrm flipH="1">
            <a:off x="6477000" y="4114800"/>
            <a:ext cx="1066800" cy="457200"/>
          </a:xfrm>
          <a:prstGeom prst="line">
            <a:avLst/>
          </a:prstGeom>
          <a:noFill/>
          <a:ln w="28575">
            <a:solidFill>
              <a:srgbClr val="0033CC"/>
            </a:solidFill>
            <a:prstDash val="dash"/>
            <a:round/>
            <a:headEnd/>
            <a:tailEnd type="arrow" w="med" len="med"/>
          </a:ln>
          <a:effectLst/>
        </p:spPr>
        <p:txBody>
          <a:bodyPr anchor="ctr">
            <a:spAutoFit/>
          </a:bodyPr>
          <a:lstStyle/>
          <a:p>
            <a:endParaRPr lang="en-US"/>
          </a:p>
        </p:txBody>
      </p:sp>
      <p:sp>
        <p:nvSpPr>
          <p:cNvPr id="379975" name="AutoShape 71"/>
          <p:cNvSpPr>
            <a:spLocks noChangeArrowheads="1"/>
          </p:cNvSpPr>
          <p:nvPr/>
        </p:nvSpPr>
        <p:spPr bwMode="auto">
          <a:xfrm>
            <a:off x="6248400" y="5410200"/>
            <a:ext cx="2514600" cy="914400"/>
          </a:xfrm>
          <a:prstGeom prst="wedgeRectCallout">
            <a:avLst>
              <a:gd name="adj1" fmla="val -40593"/>
              <a:gd name="adj2" fmla="val -134722"/>
            </a:avLst>
          </a:prstGeom>
          <a:solidFill>
            <a:srgbClr val="FFFF00"/>
          </a:solidFill>
          <a:ln w="12700" algn="ctr">
            <a:solidFill>
              <a:srgbClr val="0033CC"/>
            </a:solidFill>
            <a:miter lim="800000"/>
            <a:headEnd/>
            <a:tailEnd/>
          </a:ln>
          <a:effectLst/>
        </p:spPr>
        <p:txBody>
          <a:bodyPr anchor="ctr"/>
          <a:lstStyle/>
          <a:p>
            <a:pPr algn="ctr"/>
            <a:r>
              <a:rPr lang="en-US" sz="1600" b="1"/>
              <a:t>Goalie makes save and passes to middie who runs with the ball to center of the field</a:t>
            </a:r>
          </a:p>
        </p:txBody>
      </p:sp>
      <p:sp>
        <p:nvSpPr>
          <p:cNvPr id="379976" name="Line 72"/>
          <p:cNvSpPr>
            <a:spLocks noChangeShapeType="1"/>
          </p:cNvSpPr>
          <p:nvPr/>
        </p:nvSpPr>
        <p:spPr bwMode="auto">
          <a:xfrm flipH="1" flipV="1">
            <a:off x="7543800" y="3429000"/>
            <a:ext cx="152400" cy="533400"/>
          </a:xfrm>
          <a:prstGeom prst="line">
            <a:avLst/>
          </a:prstGeom>
          <a:noFill/>
          <a:ln w="38100" cmpd="tri">
            <a:solidFill>
              <a:srgbClr val="0033CC"/>
            </a:solidFill>
            <a:round/>
            <a:headEnd type="arrow" w="med" len="med"/>
            <a:tailEnd/>
          </a:ln>
          <a:effectLst/>
        </p:spPr>
        <p:txBody>
          <a:bodyPr anchor="ctr">
            <a:spAutoFit/>
          </a:bodyPr>
          <a:lstStyle/>
          <a:p>
            <a:endParaRPr lang="en-US"/>
          </a:p>
        </p:txBody>
      </p:sp>
      <p:sp>
        <p:nvSpPr>
          <p:cNvPr id="379977" name="Text Box 73"/>
          <p:cNvSpPr txBox="1">
            <a:spLocks noChangeArrowheads="1"/>
          </p:cNvSpPr>
          <p:nvPr/>
        </p:nvSpPr>
        <p:spPr bwMode="auto">
          <a:xfrm>
            <a:off x="1981200" y="5791200"/>
            <a:ext cx="381000" cy="366713"/>
          </a:xfrm>
          <a:prstGeom prst="rect">
            <a:avLst/>
          </a:prstGeom>
          <a:solidFill>
            <a:srgbClr val="00FF00"/>
          </a:solidFill>
          <a:ln w="12700" algn="ctr">
            <a:noFill/>
            <a:miter lim="800000"/>
            <a:headEnd/>
            <a:tailEnd/>
          </a:ln>
          <a:effectLst/>
        </p:spPr>
        <p:txBody>
          <a:bodyPr>
            <a:spAutoFit/>
          </a:bodyPr>
          <a:lstStyle/>
          <a:p>
            <a:pPr>
              <a:spcBef>
                <a:spcPct val="50000"/>
              </a:spcBef>
            </a:pPr>
            <a:r>
              <a:rPr lang="en-US" sz="1800" b="1">
                <a:solidFill>
                  <a:srgbClr val="990000"/>
                </a:solidFill>
                <a:latin typeface="Arial Black" pitchFamily="34" charset="0"/>
              </a:rPr>
              <a:t>L</a:t>
            </a:r>
          </a:p>
        </p:txBody>
      </p:sp>
      <p:sp>
        <p:nvSpPr>
          <p:cNvPr id="379978" name="Text Box 74"/>
          <p:cNvSpPr txBox="1">
            <a:spLocks noChangeArrowheads="1"/>
          </p:cNvSpPr>
          <p:nvPr/>
        </p:nvSpPr>
        <p:spPr bwMode="auto">
          <a:xfrm>
            <a:off x="4343400" y="838200"/>
            <a:ext cx="381000" cy="366713"/>
          </a:xfrm>
          <a:prstGeom prst="rect">
            <a:avLst/>
          </a:prstGeom>
          <a:solidFill>
            <a:srgbClr val="00FF00"/>
          </a:solidFill>
          <a:ln w="12700" algn="ctr">
            <a:noFill/>
            <a:miter lim="800000"/>
            <a:headEnd/>
            <a:tailEnd/>
          </a:ln>
          <a:effectLst/>
        </p:spPr>
        <p:txBody>
          <a:bodyPr>
            <a:spAutoFit/>
          </a:bodyPr>
          <a:lstStyle/>
          <a:p>
            <a:pPr>
              <a:spcBef>
                <a:spcPct val="50000"/>
              </a:spcBef>
            </a:pPr>
            <a:r>
              <a:rPr lang="en-US" sz="1800" b="1">
                <a:solidFill>
                  <a:srgbClr val="990000"/>
                </a:solidFill>
                <a:latin typeface="Arial Black" pitchFamily="34" charset="0"/>
              </a:rPr>
              <a:t>T</a:t>
            </a:r>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30" name="Rectangle 2"/>
          <p:cNvSpPr>
            <a:spLocks noChangeArrowheads="1"/>
          </p:cNvSpPr>
          <p:nvPr/>
        </p:nvSpPr>
        <p:spPr bwMode="auto">
          <a:xfrm>
            <a:off x="539750" y="882650"/>
            <a:ext cx="8064500" cy="5092700"/>
          </a:xfrm>
          <a:prstGeom prst="rect">
            <a:avLst/>
          </a:prstGeom>
          <a:noFill/>
          <a:ln w="28575">
            <a:solidFill>
              <a:schemeClr val="tx1"/>
            </a:solidFill>
            <a:miter lim="800000"/>
            <a:headEnd/>
            <a:tailEnd/>
          </a:ln>
          <a:effectLst/>
        </p:spPr>
        <p:txBody>
          <a:bodyPr wrap="none" anchor="ctr"/>
          <a:lstStyle/>
          <a:p>
            <a:endParaRPr lang="en-US"/>
          </a:p>
        </p:txBody>
      </p:sp>
      <p:sp>
        <p:nvSpPr>
          <p:cNvPr id="380931" name="Line 3"/>
          <p:cNvSpPr>
            <a:spLocks noChangeShapeType="1"/>
          </p:cNvSpPr>
          <p:nvPr/>
        </p:nvSpPr>
        <p:spPr bwMode="auto">
          <a:xfrm>
            <a:off x="4044950" y="1828800"/>
            <a:ext cx="1054100" cy="0"/>
          </a:xfrm>
          <a:prstGeom prst="line">
            <a:avLst/>
          </a:prstGeom>
          <a:noFill/>
          <a:ln w="28575">
            <a:solidFill>
              <a:schemeClr val="tx1"/>
            </a:solidFill>
            <a:round/>
            <a:headEnd/>
            <a:tailEnd/>
          </a:ln>
          <a:effectLst/>
        </p:spPr>
        <p:txBody>
          <a:bodyPr wrap="none" anchor="ctr"/>
          <a:lstStyle/>
          <a:p>
            <a:endParaRPr lang="en-US"/>
          </a:p>
        </p:txBody>
      </p:sp>
      <p:sp>
        <p:nvSpPr>
          <p:cNvPr id="380932" name="Line 4"/>
          <p:cNvSpPr>
            <a:spLocks noChangeShapeType="1"/>
          </p:cNvSpPr>
          <p:nvPr/>
        </p:nvSpPr>
        <p:spPr bwMode="auto">
          <a:xfrm>
            <a:off x="4121150" y="5105400"/>
            <a:ext cx="901700" cy="0"/>
          </a:xfrm>
          <a:prstGeom prst="line">
            <a:avLst/>
          </a:prstGeom>
          <a:noFill/>
          <a:ln w="28575">
            <a:solidFill>
              <a:schemeClr val="tx1"/>
            </a:solidFill>
            <a:round/>
            <a:headEnd/>
            <a:tailEnd/>
          </a:ln>
          <a:effectLst/>
        </p:spPr>
        <p:txBody>
          <a:bodyPr wrap="none" anchor="ctr"/>
          <a:lstStyle/>
          <a:p>
            <a:endParaRPr lang="en-US"/>
          </a:p>
        </p:txBody>
      </p:sp>
      <p:sp>
        <p:nvSpPr>
          <p:cNvPr id="380933" name="Line 5"/>
          <p:cNvSpPr>
            <a:spLocks noChangeShapeType="1"/>
          </p:cNvSpPr>
          <p:nvPr/>
        </p:nvSpPr>
        <p:spPr bwMode="auto">
          <a:xfrm flipH="1">
            <a:off x="527050" y="1828800"/>
            <a:ext cx="2679700" cy="0"/>
          </a:xfrm>
          <a:prstGeom prst="line">
            <a:avLst/>
          </a:prstGeom>
          <a:noFill/>
          <a:ln w="28575">
            <a:solidFill>
              <a:schemeClr val="tx1"/>
            </a:solidFill>
            <a:round/>
            <a:headEnd/>
            <a:tailEnd/>
          </a:ln>
          <a:effectLst/>
        </p:spPr>
        <p:txBody>
          <a:bodyPr wrap="none" anchor="ctr"/>
          <a:lstStyle/>
          <a:p>
            <a:endParaRPr lang="en-US"/>
          </a:p>
        </p:txBody>
      </p:sp>
      <p:sp>
        <p:nvSpPr>
          <p:cNvPr id="380934" name="Line 6"/>
          <p:cNvSpPr>
            <a:spLocks noChangeShapeType="1"/>
          </p:cNvSpPr>
          <p:nvPr/>
        </p:nvSpPr>
        <p:spPr bwMode="auto">
          <a:xfrm flipV="1">
            <a:off x="3200400" y="1822450"/>
            <a:ext cx="0" cy="3213100"/>
          </a:xfrm>
          <a:prstGeom prst="line">
            <a:avLst/>
          </a:prstGeom>
          <a:noFill/>
          <a:ln w="28575">
            <a:solidFill>
              <a:schemeClr val="tx1"/>
            </a:solidFill>
            <a:round/>
            <a:headEnd/>
            <a:tailEnd/>
          </a:ln>
          <a:effectLst/>
        </p:spPr>
        <p:txBody>
          <a:bodyPr wrap="none" anchor="ctr"/>
          <a:lstStyle/>
          <a:p>
            <a:endParaRPr lang="en-US"/>
          </a:p>
        </p:txBody>
      </p:sp>
      <p:sp>
        <p:nvSpPr>
          <p:cNvPr id="380935" name="Line 7"/>
          <p:cNvSpPr>
            <a:spLocks noChangeShapeType="1"/>
          </p:cNvSpPr>
          <p:nvPr/>
        </p:nvSpPr>
        <p:spPr bwMode="auto">
          <a:xfrm>
            <a:off x="5949950" y="1828800"/>
            <a:ext cx="2654300" cy="0"/>
          </a:xfrm>
          <a:prstGeom prst="line">
            <a:avLst/>
          </a:prstGeom>
          <a:noFill/>
          <a:ln w="28575">
            <a:solidFill>
              <a:schemeClr val="tx1"/>
            </a:solidFill>
            <a:round/>
            <a:headEnd/>
            <a:tailEnd/>
          </a:ln>
          <a:effectLst/>
        </p:spPr>
        <p:txBody>
          <a:bodyPr wrap="none" anchor="ctr"/>
          <a:lstStyle/>
          <a:p>
            <a:endParaRPr lang="en-US"/>
          </a:p>
        </p:txBody>
      </p:sp>
      <p:sp>
        <p:nvSpPr>
          <p:cNvPr id="380936" name="Line 8"/>
          <p:cNvSpPr>
            <a:spLocks noChangeShapeType="1"/>
          </p:cNvSpPr>
          <p:nvPr/>
        </p:nvSpPr>
        <p:spPr bwMode="auto">
          <a:xfrm>
            <a:off x="5949950" y="5105400"/>
            <a:ext cx="2578100" cy="0"/>
          </a:xfrm>
          <a:prstGeom prst="line">
            <a:avLst/>
          </a:prstGeom>
          <a:noFill/>
          <a:ln w="28575">
            <a:solidFill>
              <a:schemeClr val="tx1"/>
            </a:solidFill>
            <a:round/>
            <a:headEnd/>
            <a:tailEnd/>
          </a:ln>
          <a:effectLst/>
        </p:spPr>
        <p:txBody>
          <a:bodyPr wrap="none" anchor="ctr"/>
          <a:lstStyle/>
          <a:p>
            <a:endParaRPr lang="en-US"/>
          </a:p>
        </p:txBody>
      </p:sp>
      <p:sp>
        <p:nvSpPr>
          <p:cNvPr id="380937" name="Line 9"/>
          <p:cNvSpPr>
            <a:spLocks noChangeShapeType="1"/>
          </p:cNvSpPr>
          <p:nvPr/>
        </p:nvSpPr>
        <p:spPr bwMode="auto">
          <a:xfrm flipV="1">
            <a:off x="5943600" y="1746250"/>
            <a:ext cx="0" cy="3365500"/>
          </a:xfrm>
          <a:prstGeom prst="line">
            <a:avLst/>
          </a:prstGeom>
          <a:noFill/>
          <a:ln w="28575">
            <a:solidFill>
              <a:schemeClr val="tx1"/>
            </a:solidFill>
            <a:round/>
            <a:headEnd/>
            <a:tailEnd/>
          </a:ln>
          <a:effectLst/>
        </p:spPr>
        <p:txBody>
          <a:bodyPr wrap="none" anchor="ctr"/>
          <a:lstStyle/>
          <a:p>
            <a:endParaRPr lang="en-US"/>
          </a:p>
        </p:txBody>
      </p:sp>
      <p:sp>
        <p:nvSpPr>
          <p:cNvPr id="380938" name="Oval 10"/>
          <p:cNvSpPr>
            <a:spLocks noChangeArrowheads="1"/>
          </p:cNvSpPr>
          <p:nvPr/>
        </p:nvSpPr>
        <p:spPr bwMode="auto">
          <a:xfrm>
            <a:off x="1377950" y="3244850"/>
            <a:ext cx="368300" cy="368300"/>
          </a:xfrm>
          <a:prstGeom prst="ellipse">
            <a:avLst/>
          </a:prstGeom>
          <a:solidFill>
            <a:schemeClr val="accent1"/>
          </a:solidFill>
          <a:ln w="12700">
            <a:solidFill>
              <a:schemeClr val="tx1"/>
            </a:solidFill>
            <a:round/>
            <a:headEnd/>
            <a:tailEnd/>
          </a:ln>
          <a:effectLst/>
        </p:spPr>
        <p:txBody>
          <a:bodyPr wrap="none" anchor="ctr"/>
          <a:lstStyle/>
          <a:p>
            <a:endParaRPr lang="en-US"/>
          </a:p>
        </p:txBody>
      </p:sp>
      <p:sp>
        <p:nvSpPr>
          <p:cNvPr id="380939" name="Rectangle 11"/>
          <p:cNvSpPr>
            <a:spLocks noChangeArrowheads="1"/>
          </p:cNvSpPr>
          <p:nvPr/>
        </p:nvSpPr>
        <p:spPr bwMode="auto">
          <a:xfrm>
            <a:off x="2576513" y="61913"/>
            <a:ext cx="1095375" cy="454025"/>
          </a:xfrm>
          <a:prstGeom prst="rect">
            <a:avLst/>
          </a:prstGeom>
          <a:noFill/>
          <a:ln w="12700">
            <a:noFill/>
            <a:miter lim="800000"/>
            <a:headEnd/>
            <a:tailEnd/>
          </a:ln>
          <a:effectLst/>
        </p:spPr>
        <p:txBody>
          <a:bodyPr wrap="none" lIns="90488" tIns="44450" rIns="90488" bIns="44450">
            <a:spAutoFit/>
          </a:bodyPr>
          <a:lstStyle/>
          <a:p>
            <a:r>
              <a:rPr lang="en-US" sz="2400" b="1">
                <a:effectLst>
                  <a:outerShdw blurRad="38100" dist="38100" dir="2700000" algn="tl">
                    <a:srgbClr val="C0C0C0"/>
                  </a:outerShdw>
                </a:effectLst>
                <a:latin typeface="Arial" pitchFamily="34" charset="0"/>
              </a:rPr>
              <a:t>HOME</a:t>
            </a:r>
          </a:p>
        </p:txBody>
      </p:sp>
      <p:sp>
        <p:nvSpPr>
          <p:cNvPr id="380940" name="Rectangle 12"/>
          <p:cNvSpPr>
            <a:spLocks noChangeArrowheads="1"/>
          </p:cNvSpPr>
          <p:nvPr/>
        </p:nvSpPr>
        <p:spPr bwMode="auto">
          <a:xfrm>
            <a:off x="5383213" y="61913"/>
            <a:ext cx="1460500" cy="454025"/>
          </a:xfrm>
          <a:prstGeom prst="rect">
            <a:avLst/>
          </a:prstGeom>
          <a:noFill/>
          <a:ln w="12700">
            <a:noFill/>
            <a:miter lim="800000"/>
            <a:headEnd/>
            <a:tailEnd/>
          </a:ln>
          <a:effectLst/>
        </p:spPr>
        <p:txBody>
          <a:bodyPr lIns="90488" tIns="44450" rIns="90488" bIns="44450">
            <a:spAutoFit/>
          </a:bodyPr>
          <a:lstStyle/>
          <a:p>
            <a:r>
              <a:rPr lang="en-US" sz="2400" b="1">
                <a:effectLst>
                  <a:outerShdw blurRad="38100" dist="38100" dir="2700000" algn="tl">
                    <a:srgbClr val="C0C0C0"/>
                  </a:outerShdw>
                </a:effectLst>
                <a:latin typeface="Arial" pitchFamily="34" charset="0"/>
              </a:rPr>
              <a:t>VISITOR</a:t>
            </a:r>
          </a:p>
        </p:txBody>
      </p:sp>
      <p:sp>
        <p:nvSpPr>
          <p:cNvPr id="380941" name="Oval 13"/>
          <p:cNvSpPr>
            <a:spLocks noChangeArrowheads="1"/>
          </p:cNvSpPr>
          <p:nvPr/>
        </p:nvSpPr>
        <p:spPr bwMode="auto">
          <a:xfrm>
            <a:off x="7397750" y="3244850"/>
            <a:ext cx="368300" cy="368300"/>
          </a:xfrm>
          <a:prstGeom prst="ellipse">
            <a:avLst/>
          </a:prstGeom>
          <a:solidFill>
            <a:schemeClr val="accent1"/>
          </a:solidFill>
          <a:ln w="12700">
            <a:solidFill>
              <a:schemeClr val="tx1"/>
            </a:solidFill>
            <a:round/>
            <a:headEnd/>
            <a:tailEnd/>
          </a:ln>
          <a:effectLst/>
        </p:spPr>
        <p:txBody>
          <a:bodyPr wrap="none" anchor="ctr"/>
          <a:lstStyle/>
          <a:p>
            <a:endParaRPr lang="en-US"/>
          </a:p>
        </p:txBody>
      </p:sp>
      <p:sp>
        <p:nvSpPr>
          <p:cNvPr id="380942" name="Rectangle 14"/>
          <p:cNvSpPr>
            <a:spLocks noChangeArrowheads="1"/>
          </p:cNvSpPr>
          <p:nvPr/>
        </p:nvSpPr>
        <p:spPr bwMode="auto">
          <a:xfrm>
            <a:off x="4310063" y="3154363"/>
            <a:ext cx="523875" cy="396875"/>
          </a:xfrm>
          <a:prstGeom prst="rect">
            <a:avLst/>
          </a:prstGeom>
          <a:noFill/>
          <a:ln w="12700">
            <a:noFill/>
            <a:miter lim="800000"/>
            <a:headEnd/>
            <a:tailEnd/>
          </a:ln>
          <a:effectLst/>
        </p:spPr>
        <p:txBody>
          <a:bodyPr wrap="none" anchor="ctr"/>
          <a:lstStyle/>
          <a:p>
            <a:endParaRPr lang="en-US"/>
          </a:p>
        </p:txBody>
      </p:sp>
      <p:sp>
        <p:nvSpPr>
          <p:cNvPr id="380943" name="Line 15"/>
          <p:cNvSpPr>
            <a:spLocks noChangeShapeType="1"/>
          </p:cNvSpPr>
          <p:nvPr/>
        </p:nvSpPr>
        <p:spPr bwMode="auto">
          <a:xfrm flipV="1">
            <a:off x="3200400" y="5861050"/>
            <a:ext cx="0" cy="165100"/>
          </a:xfrm>
          <a:prstGeom prst="line">
            <a:avLst/>
          </a:prstGeom>
          <a:noFill/>
          <a:ln w="12700">
            <a:solidFill>
              <a:schemeClr val="tx1"/>
            </a:solidFill>
            <a:round/>
            <a:headEnd/>
            <a:tailEnd/>
          </a:ln>
          <a:effectLst/>
        </p:spPr>
        <p:txBody>
          <a:bodyPr wrap="none" anchor="ctr"/>
          <a:lstStyle/>
          <a:p>
            <a:endParaRPr lang="en-US"/>
          </a:p>
        </p:txBody>
      </p:sp>
      <p:sp>
        <p:nvSpPr>
          <p:cNvPr id="380944" name="Line 16"/>
          <p:cNvSpPr>
            <a:spLocks noChangeShapeType="1"/>
          </p:cNvSpPr>
          <p:nvPr/>
        </p:nvSpPr>
        <p:spPr bwMode="auto">
          <a:xfrm flipV="1">
            <a:off x="3200400" y="5403850"/>
            <a:ext cx="0" cy="241300"/>
          </a:xfrm>
          <a:prstGeom prst="line">
            <a:avLst/>
          </a:prstGeom>
          <a:noFill/>
          <a:ln w="12700">
            <a:solidFill>
              <a:schemeClr val="tx1"/>
            </a:solidFill>
            <a:round/>
            <a:headEnd/>
            <a:tailEnd/>
          </a:ln>
          <a:effectLst/>
        </p:spPr>
        <p:txBody>
          <a:bodyPr wrap="none" anchor="ctr"/>
          <a:lstStyle/>
          <a:p>
            <a:endParaRPr lang="en-US"/>
          </a:p>
        </p:txBody>
      </p:sp>
      <p:sp>
        <p:nvSpPr>
          <p:cNvPr id="380945" name="Line 17"/>
          <p:cNvSpPr>
            <a:spLocks noChangeShapeType="1"/>
          </p:cNvSpPr>
          <p:nvPr/>
        </p:nvSpPr>
        <p:spPr bwMode="auto">
          <a:xfrm flipV="1">
            <a:off x="5943600" y="908050"/>
            <a:ext cx="0" cy="850900"/>
          </a:xfrm>
          <a:prstGeom prst="line">
            <a:avLst/>
          </a:prstGeom>
          <a:noFill/>
          <a:ln w="28575">
            <a:solidFill>
              <a:schemeClr val="tx1"/>
            </a:solidFill>
            <a:round/>
            <a:headEnd/>
            <a:tailEnd/>
          </a:ln>
          <a:effectLst/>
        </p:spPr>
        <p:txBody>
          <a:bodyPr wrap="none" anchor="ctr"/>
          <a:lstStyle/>
          <a:p>
            <a:endParaRPr lang="en-US"/>
          </a:p>
        </p:txBody>
      </p:sp>
      <p:sp>
        <p:nvSpPr>
          <p:cNvPr id="380946" name="Line 18"/>
          <p:cNvSpPr>
            <a:spLocks noChangeShapeType="1"/>
          </p:cNvSpPr>
          <p:nvPr/>
        </p:nvSpPr>
        <p:spPr bwMode="auto">
          <a:xfrm flipV="1">
            <a:off x="3200400" y="908050"/>
            <a:ext cx="0" cy="1079500"/>
          </a:xfrm>
          <a:prstGeom prst="line">
            <a:avLst/>
          </a:prstGeom>
          <a:noFill/>
          <a:ln w="28575">
            <a:solidFill>
              <a:schemeClr val="tx1"/>
            </a:solidFill>
            <a:round/>
            <a:headEnd/>
            <a:tailEnd/>
          </a:ln>
          <a:effectLst/>
        </p:spPr>
        <p:txBody>
          <a:bodyPr wrap="none" anchor="ctr"/>
          <a:lstStyle/>
          <a:p>
            <a:endParaRPr lang="en-US"/>
          </a:p>
        </p:txBody>
      </p:sp>
      <p:sp>
        <p:nvSpPr>
          <p:cNvPr id="380947" name="Line 19"/>
          <p:cNvSpPr>
            <a:spLocks noChangeShapeType="1"/>
          </p:cNvSpPr>
          <p:nvPr/>
        </p:nvSpPr>
        <p:spPr bwMode="auto">
          <a:xfrm flipV="1">
            <a:off x="3200400" y="5022850"/>
            <a:ext cx="0" cy="927100"/>
          </a:xfrm>
          <a:prstGeom prst="line">
            <a:avLst/>
          </a:prstGeom>
          <a:noFill/>
          <a:ln w="28575">
            <a:solidFill>
              <a:schemeClr val="tx1"/>
            </a:solidFill>
            <a:round/>
            <a:headEnd/>
            <a:tailEnd/>
          </a:ln>
          <a:effectLst/>
        </p:spPr>
        <p:txBody>
          <a:bodyPr wrap="none" anchor="ctr"/>
          <a:lstStyle/>
          <a:p>
            <a:endParaRPr lang="en-US"/>
          </a:p>
        </p:txBody>
      </p:sp>
      <p:sp>
        <p:nvSpPr>
          <p:cNvPr id="380948" name="Line 20"/>
          <p:cNvSpPr>
            <a:spLocks noChangeShapeType="1"/>
          </p:cNvSpPr>
          <p:nvPr/>
        </p:nvSpPr>
        <p:spPr bwMode="auto">
          <a:xfrm flipV="1">
            <a:off x="5943600" y="5022850"/>
            <a:ext cx="0" cy="1003300"/>
          </a:xfrm>
          <a:prstGeom prst="line">
            <a:avLst/>
          </a:prstGeom>
          <a:noFill/>
          <a:ln w="28575">
            <a:solidFill>
              <a:schemeClr val="tx1"/>
            </a:solidFill>
            <a:round/>
            <a:headEnd/>
            <a:tailEnd/>
          </a:ln>
          <a:effectLst/>
        </p:spPr>
        <p:txBody>
          <a:bodyPr wrap="none" anchor="ctr"/>
          <a:lstStyle/>
          <a:p>
            <a:endParaRPr lang="en-US"/>
          </a:p>
        </p:txBody>
      </p:sp>
      <p:sp>
        <p:nvSpPr>
          <p:cNvPr id="380949" name="Line 21"/>
          <p:cNvSpPr>
            <a:spLocks noChangeShapeType="1"/>
          </p:cNvSpPr>
          <p:nvPr/>
        </p:nvSpPr>
        <p:spPr bwMode="auto">
          <a:xfrm flipV="1">
            <a:off x="5943600" y="1365250"/>
            <a:ext cx="0" cy="469900"/>
          </a:xfrm>
          <a:prstGeom prst="line">
            <a:avLst/>
          </a:prstGeom>
          <a:noFill/>
          <a:ln w="12700">
            <a:solidFill>
              <a:schemeClr val="tx1"/>
            </a:solidFill>
            <a:round/>
            <a:headEnd/>
            <a:tailEnd/>
          </a:ln>
          <a:effectLst/>
        </p:spPr>
        <p:txBody>
          <a:bodyPr wrap="none" anchor="ctr"/>
          <a:lstStyle/>
          <a:p>
            <a:endParaRPr lang="en-US"/>
          </a:p>
        </p:txBody>
      </p:sp>
      <p:sp>
        <p:nvSpPr>
          <p:cNvPr id="380950" name="Rectangle 22"/>
          <p:cNvSpPr>
            <a:spLocks noChangeArrowheads="1"/>
          </p:cNvSpPr>
          <p:nvPr/>
        </p:nvSpPr>
        <p:spPr bwMode="auto">
          <a:xfrm>
            <a:off x="4273550" y="311150"/>
            <a:ext cx="596900" cy="1397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80951" name="Line 23"/>
          <p:cNvSpPr>
            <a:spLocks noChangeShapeType="1"/>
          </p:cNvSpPr>
          <p:nvPr/>
        </p:nvSpPr>
        <p:spPr bwMode="auto">
          <a:xfrm flipV="1">
            <a:off x="4114800" y="-6350"/>
            <a:ext cx="0" cy="850900"/>
          </a:xfrm>
          <a:prstGeom prst="line">
            <a:avLst/>
          </a:prstGeom>
          <a:noFill/>
          <a:ln w="12700">
            <a:solidFill>
              <a:schemeClr val="tx1"/>
            </a:solidFill>
            <a:round/>
            <a:headEnd/>
            <a:tailEnd/>
          </a:ln>
          <a:effectLst/>
        </p:spPr>
        <p:txBody>
          <a:bodyPr wrap="none" anchor="ctr"/>
          <a:lstStyle/>
          <a:p>
            <a:endParaRPr lang="en-US"/>
          </a:p>
        </p:txBody>
      </p:sp>
      <p:sp>
        <p:nvSpPr>
          <p:cNvPr id="380952" name="Line 24"/>
          <p:cNvSpPr>
            <a:spLocks noChangeShapeType="1"/>
          </p:cNvSpPr>
          <p:nvPr/>
        </p:nvSpPr>
        <p:spPr bwMode="auto">
          <a:xfrm flipV="1">
            <a:off x="5029200" y="-6350"/>
            <a:ext cx="0" cy="850900"/>
          </a:xfrm>
          <a:prstGeom prst="line">
            <a:avLst/>
          </a:prstGeom>
          <a:noFill/>
          <a:ln w="12700">
            <a:solidFill>
              <a:schemeClr val="tx1"/>
            </a:solidFill>
            <a:round/>
            <a:headEnd/>
            <a:tailEnd/>
          </a:ln>
          <a:effectLst/>
        </p:spPr>
        <p:txBody>
          <a:bodyPr wrap="none" anchor="ctr"/>
          <a:lstStyle/>
          <a:p>
            <a:endParaRPr lang="en-US"/>
          </a:p>
        </p:txBody>
      </p:sp>
      <p:sp>
        <p:nvSpPr>
          <p:cNvPr id="380953" name="Rectangle 25"/>
          <p:cNvSpPr>
            <a:spLocks noChangeArrowheads="1"/>
          </p:cNvSpPr>
          <p:nvPr/>
        </p:nvSpPr>
        <p:spPr bwMode="auto">
          <a:xfrm>
            <a:off x="2216150" y="387350"/>
            <a:ext cx="1358900" cy="635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80954" name="Rectangle 26"/>
          <p:cNvSpPr>
            <a:spLocks noChangeArrowheads="1"/>
          </p:cNvSpPr>
          <p:nvPr/>
        </p:nvSpPr>
        <p:spPr bwMode="auto">
          <a:xfrm>
            <a:off x="5480050" y="387350"/>
            <a:ext cx="1587500" cy="635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80955" name="Line 27"/>
          <p:cNvSpPr>
            <a:spLocks noChangeShapeType="1"/>
          </p:cNvSpPr>
          <p:nvPr/>
        </p:nvSpPr>
        <p:spPr bwMode="auto">
          <a:xfrm flipV="1">
            <a:off x="2667000" y="527050"/>
            <a:ext cx="0" cy="317500"/>
          </a:xfrm>
          <a:prstGeom prst="line">
            <a:avLst/>
          </a:prstGeom>
          <a:noFill/>
          <a:ln w="12700">
            <a:solidFill>
              <a:schemeClr val="tx1"/>
            </a:solidFill>
            <a:round/>
            <a:headEnd/>
            <a:tailEnd/>
          </a:ln>
          <a:effectLst/>
        </p:spPr>
        <p:txBody>
          <a:bodyPr wrap="none" anchor="ctr"/>
          <a:lstStyle/>
          <a:p>
            <a:endParaRPr lang="en-US"/>
          </a:p>
        </p:txBody>
      </p:sp>
      <p:sp>
        <p:nvSpPr>
          <p:cNvPr id="380956" name="Line 28"/>
          <p:cNvSpPr>
            <a:spLocks noChangeShapeType="1"/>
          </p:cNvSpPr>
          <p:nvPr/>
        </p:nvSpPr>
        <p:spPr bwMode="auto">
          <a:xfrm flipV="1">
            <a:off x="6553200" y="527050"/>
            <a:ext cx="0" cy="317500"/>
          </a:xfrm>
          <a:prstGeom prst="line">
            <a:avLst/>
          </a:prstGeom>
          <a:noFill/>
          <a:ln w="12700">
            <a:solidFill>
              <a:schemeClr val="tx1"/>
            </a:solidFill>
            <a:round/>
            <a:headEnd/>
            <a:tailEnd/>
          </a:ln>
          <a:effectLst/>
        </p:spPr>
        <p:txBody>
          <a:bodyPr wrap="none" anchor="ctr"/>
          <a:lstStyle/>
          <a:p>
            <a:endParaRPr lang="en-US"/>
          </a:p>
        </p:txBody>
      </p:sp>
      <p:sp>
        <p:nvSpPr>
          <p:cNvPr id="380957" name="Line 29"/>
          <p:cNvSpPr>
            <a:spLocks noChangeShapeType="1"/>
          </p:cNvSpPr>
          <p:nvPr/>
        </p:nvSpPr>
        <p:spPr bwMode="auto">
          <a:xfrm flipV="1">
            <a:off x="4572000" y="831850"/>
            <a:ext cx="0" cy="5194300"/>
          </a:xfrm>
          <a:prstGeom prst="line">
            <a:avLst/>
          </a:prstGeom>
          <a:noFill/>
          <a:ln w="28575">
            <a:solidFill>
              <a:schemeClr val="tx1"/>
            </a:solidFill>
            <a:round/>
            <a:headEnd/>
            <a:tailEnd/>
          </a:ln>
          <a:effectLst/>
        </p:spPr>
        <p:txBody>
          <a:bodyPr wrap="none" anchor="ctr"/>
          <a:lstStyle/>
          <a:p>
            <a:endParaRPr lang="en-US"/>
          </a:p>
        </p:txBody>
      </p:sp>
      <p:sp>
        <p:nvSpPr>
          <p:cNvPr id="380958" name="Rectangle 30"/>
          <p:cNvSpPr>
            <a:spLocks noChangeArrowheads="1"/>
          </p:cNvSpPr>
          <p:nvPr/>
        </p:nvSpPr>
        <p:spPr bwMode="auto">
          <a:xfrm>
            <a:off x="669925" y="2011363"/>
            <a:ext cx="2243138" cy="1006475"/>
          </a:xfrm>
          <a:prstGeom prst="rect">
            <a:avLst/>
          </a:prstGeom>
          <a:noFill/>
          <a:ln w="12700">
            <a:noFill/>
            <a:miter lim="800000"/>
            <a:headEnd/>
            <a:tailEnd/>
          </a:ln>
          <a:effectLst/>
        </p:spPr>
        <p:txBody>
          <a:bodyPr wrap="none" anchor="ctr"/>
          <a:lstStyle/>
          <a:p>
            <a:endParaRPr lang="en-US"/>
          </a:p>
        </p:txBody>
      </p:sp>
      <p:sp>
        <p:nvSpPr>
          <p:cNvPr id="380959" name="Rectangle 31"/>
          <p:cNvSpPr>
            <a:spLocks noChangeArrowheads="1"/>
          </p:cNvSpPr>
          <p:nvPr/>
        </p:nvSpPr>
        <p:spPr bwMode="auto">
          <a:xfrm>
            <a:off x="2743200" y="1447800"/>
            <a:ext cx="581025" cy="396875"/>
          </a:xfrm>
          <a:prstGeom prst="rect">
            <a:avLst/>
          </a:prstGeom>
          <a:noFill/>
          <a:ln w="12700">
            <a:noFill/>
            <a:miter lim="800000"/>
            <a:headEnd/>
            <a:tailEnd/>
          </a:ln>
          <a:effectLst/>
        </p:spPr>
        <p:txBody>
          <a:bodyPr wrap="none" anchor="ctr"/>
          <a:lstStyle/>
          <a:p>
            <a:endParaRPr lang="en-US"/>
          </a:p>
        </p:txBody>
      </p:sp>
      <p:sp>
        <p:nvSpPr>
          <p:cNvPr id="380960" name="Rectangle 32"/>
          <p:cNvSpPr>
            <a:spLocks noChangeArrowheads="1"/>
          </p:cNvSpPr>
          <p:nvPr/>
        </p:nvSpPr>
        <p:spPr bwMode="auto">
          <a:xfrm>
            <a:off x="4098925" y="3230563"/>
            <a:ext cx="354013" cy="396875"/>
          </a:xfrm>
          <a:prstGeom prst="rect">
            <a:avLst/>
          </a:prstGeom>
          <a:noFill/>
          <a:ln w="12700">
            <a:noFill/>
            <a:miter lim="800000"/>
            <a:headEnd/>
            <a:tailEnd/>
          </a:ln>
          <a:effectLst/>
        </p:spPr>
        <p:txBody>
          <a:bodyPr wrap="none" anchor="ctr"/>
          <a:lstStyle/>
          <a:p>
            <a:endParaRPr lang="en-US"/>
          </a:p>
        </p:txBody>
      </p:sp>
      <p:sp>
        <p:nvSpPr>
          <p:cNvPr id="380961" name="Rectangle 33"/>
          <p:cNvSpPr>
            <a:spLocks noChangeArrowheads="1"/>
          </p:cNvSpPr>
          <p:nvPr/>
        </p:nvSpPr>
        <p:spPr bwMode="auto">
          <a:xfrm>
            <a:off x="6765925" y="6430963"/>
            <a:ext cx="995363" cy="396875"/>
          </a:xfrm>
          <a:prstGeom prst="rect">
            <a:avLst/>
          </a:prstGeom>
          <a:noFill/>
          <a:ln w="12700">
            <a:noFill/>
            <a:miter lim="800000"/>
            <a:headEnd/>
            <a:tailEnd/>
          </a:ln>
          <a:effectLst/>
        </p:spPr>
        <p:txBody>
          <a:bodyPr wrap="none" anchor="ctr"/>
          <a:lstStyle/>
          <a:p>
            <a:endParaRPr lang="en-US"/>
          </a:p>
        </p:txBody>
      </p:sp>
      <p:sp>
        <p:nvSpPr>
          <p:cNvPr id="380962" name="Rectangle 34"/>
          <p:cNvSpPr>
            <a:spLocks noChangeArrowheads="1"/>
          </p:cNvSpPr>
          <p:nvPr/>
        </p:nvSpPr>
        <p:spPr bwMode="auto">
          <a:xfrm>
            <a:off x="2805113" y="504825"/>
            <a:ext cx="619125" cy="271463"/>
          </a:xfrm>
          <a:prstGeom prst="rect">
            <a:avLst/>
          </a:prstGeom>
          <a:noFill/>
          <a:ln w="12700">
            <a:noFill/>
            <a:miter lim="800000"/>
            <a:headEnd/>
            <a:tailEnd/>
          </a:ln>
          <a:effectLst/>
        </p:spPr>
        <p:txBody>
          <a:bodyPr wrap="none" lIns="90488" tIns="44450" rIns="90488" bIns="44450">
            <a:spAutoFit/>
          </a:bodyPr>
          <a:lstStyle/>
          <a:p>
            <a:r>
              <a:rPr lang="en-US" sz="1200"/>
              <a:t>XXXX</a:t>
            </a:r>
          </a:p>
        </p:txBody>
      </p:sp>
      <p:sp>
        <p:nvSpPr>
          <p:cNvPr id="380963" name="Rectangle 35"/>
          <p:cNvSpPr>
            <a:spLocks noChangeArrowheads="1"/>
          </p:cNvSpPr>
          <p:nvPr/>
        </p:nvSpPr>
        <p:spPr bwMode="auto">
          <a:xfrm>
            <a:off x="5549900" y="533400"/>
            <a:ext cx="619125" cy="271463"/>
          </a:xfrm>
          <a:prstGeom prst="rect">
            <a:avLst/>
          </a:prstGeom>
          <a:noFill/>
          <a:ln w="12700">
            <a:noFill/>
            <a:miter lim="800000"/>
            <a:headEnd/>
            <a:tailEnd/>
          </a:ln>
          <a:effectLst/>
        </p:spPr>
        <p:txBody>
          <a:bodyPr wrap="none" lIns="90488" tIns="44450" rIns="90488" bIns="44450">
            <a:spAutoFit/>
          </a:bodyPr>
          <a:lstStyle/>
          <a:p>
            <a:r>
              <a:rPr lang="en-US" sz="1200"/>
              <a:t>OOOO</a:t>
            </a:r>
          </a:p>
        </p:txBody>
      </p:sp>
      <p:sp>
        <p:nvSpPr>
          <p:cNvPr id="380964" name="Rectangle 36"/>
          <p:cNvSpPr>
            <a:spLocks noChangeArrowheads="1"/>
          </p:cNvSpPr>
          <p:nvPr/>
        </p:nvSpPr>
        <p:spPr bwMode="auto">
          <a:xfrm>
            <a:off x="2422525" y="1341438"/>
            <a:ext cx="404813" cy="274637"/>
          </a:xfrm>
          <a:prstGeom prst="rect">
            <a:avLst/>
          </a:prstGeom>
          <a:noFill/>
          <a:ln w="12700">
            <a:noFill/>
            <a:miter lim="800000"/>
            <a:headEnd/>
            <a:tailEnd/>
          </a:ln>
          <a:effectLst/>
        </p:spPr>
        <p:txBody>
          <a:bodyPr wrap="none" anchor="ctr"/>
          <a:lstStyle/>
          <a:p>
            <a:endParaRPr lang="en-US"/>
          </a:p>
        </p:txBody>
      </p:sp>
      <p:sp>
        <p:nvSpPr>
          <p:cNvPr id="380965" name="Rectangle 37"/>
          <p:cNvSpPr>
            <a:spLocks noChangeArrowheads="1"/>
          </p:cNvSpPr>
          <p:nvPr/>
        </p:nvSpPr>
        <p:spPr bwMode="auto">
          <a:xfrm>
            <a:off x="6384925" y="1189038"/>
            <a:ext cx="404813" cy="274637"/>
          </a:xfrm>
          <a:prstGeom prst="rect">
            <a:avLst/>
          </a:prstGeom>
          <a:noFill/>
          <a:ln w="12700">
            <a:noFill/>
            <a:miter lim="800000"/>
            <a:headEnd/>
            <a:tailEnd/>
          </a:ln>
          <a:effectLst/>
        </p:spPr>
        <p:txBody>
          <a:bodyPr wrap="none" anchor="ctr"/>
          <a:lstStyle/>
          <a:p>
            <a:endParaRPr lang="en-US"/>
          </a:p>
        </p:txBody>
      </p:sp>
      <p:sp>
        <p:nvSpPr>
          <p:cNvPr id="380966" name="Line 38"/>
          <p:cNvSpPr>
            <a:spLocks noChangeShapeType="1"/>
          </p:cNvSpPr>
          <p:nvPr/>
        </p:nvSpPr>
        <p:spPr bwMode="auto">
          <a:xfrm flipH="1">
            <a:off x="527050" y="5105400"/>
            <a:ext cx="2679700" cy="0"/>
          </a:xfrm>
          <a:prstGeom prst="line">
            <a:avLst/>
          </a:prstGeom>
          <a:noFill/>
          <a:ln w="28575">
            <a:solidFill>
              <a:schemeClr val="tx1"/>
            </a:solidFill>
            <a:round/>
            <a:headEnd/>
            <a:tailEnd/>
          </a:ln>
          <a:effectLst/>
        </p:spPr>
        <p:txBody>
          <a:bodyPr wrap="none" anchor="ctr"/>
          <a:lstStyle/>
          <a:p>
            <a:endParaRPr lang="en-US"/>
          </a:p>
        </p:txBody>
      </p:sp>
      <p:sp>
        <p:nvSpPr>
          <p:cNvPr id="380967" name="Rectangle 39"/>
          <p:cNvSpPr>
            <a:spLocks noChangeArrowheads="1"/>
          </p:cNvSpPr>
          <p:nvPr/>
        </p:nvSpPr>
        <p:spPr bwMode="auto">
          <a:xfrm>
            <a:off x="6157913" y="6051550"/>
            <a:ext cx="180975" cy="393700"/>
          </a:xfrm>
          <a:prstGeom prst="rect">
            <a:avLst/>
          </a:prstGeom>
          <a:noFill/>
          <a:ln w="12700">
            <a:noFill/>
            <a:miter lim="800000"/>
            <a:headEnd/>
            <a:tailEnd/>
          </a:ln>
          <a:effectLst/>
        </p:spPr>
        <p:txBody>
          <a:bodyPr wrap="none" lIns="90488" tIns="44450" rIns="90488" bIns="44450">
            <a:spAutoFit/>
          </a:bodyPr>
          <a:lstStyle/>
          <a:p>
            <a:endParaRPr lang="en-US" sz="2000" b="1"/>
          </a:p>
        </p:txBody>
      </p:sp>
      <p:sp>
        <p:nvSpPr>
          <p:cNvPr id="380968" name="Rectangle 40"/>
          <p:cNvSpPr>
            <a:spLocks noChangeArrowheads="1"/>
          </p:cNvSpPr>
          <p:nvPr/>
        </p:nvSpPr>
        <p:spPr bwMode="auto">
          <a:xfrm rot="16140000">
            <a:off x="8707437" y="5595938"/>
            <a:ext cx="180975" cy="241300"/>
          </a:xfrm>
          <a:prstGeom prst="rect">
            <a:avLst/>
          </a:prstGeom>
          <a:noFill/>
          <a:ln w="12700">
            <a:noFill/>
            <a:miter lim="800000"/>
            <a:headEnd/>
            <a:tailEnd/>
          </a:ln>
          <a:effectLst/>
        </p:spPr>
        <p:txBody>
          <a:bodyPr wrap="none" lIns="90488" tIns="44450" rIns="90488" bIns="44450">
            <a:spAutoFit/>
          </a:bodyPr>
          <a:lstStyle/>
          <a:p>
            <a:endParaRPr lang="en-US" sz="1000"/>
          </a:p>
        </p:txBody>
      </p:sp>
      <p:sp>
        <p:nvSpPr>
          <p:cNvPr id="380969" name="Rectangle 41"/>
          <p:cNvSpPr>
            <a:spLocks noChangeArrowheads="1"/>
          </p:cNvSpPr>
          <p:nvPr/>
        </p:nvSpPr>
        <p:spPr bwMode="auto">
          <a:xfrm>
            <a:off x="2347913" y="6196013"/>
            <a:ext cx="180975" cy="301625"/>
          </a:xfrm>
          <a:prstGeom prst="rect">
            <a:avLst/>
          </a:prstGeom>
          <a:noFill/>
          <a:ln w="12700">
            <a:noFill/>
            <a:miter lim="800000"/>
            <a:headEnd/>
            <a:tailEnd/>
          </a:ln>
          <a:effectLst/>
        </p:spPr>
        <p:txBody>
          <a:bodyPr wrap="none" lIns="90488" tIns="44450" rIns="90488" bIns="44450">
            <a:spAutoFit/>
          </a:bodyPr>
          <a:lstStyle/>
          <a:p>
            <a:endParaRPr lang="en-US"/>
          </a:p>
        </p:txBody>
      </p:sp>
      <p:sp>
        <p:nvSpPr>
          <p:cNvPr id="380970" name="Rectangle 42"/>
          <p:cNvSpPr>
            <a:spLocks noChangeArrowheads="1"/>
          </p:cNvSpPr>
          <p:nvPr/>
        </p:nvSpPr>
        <p:spPr bwMode="auto">
          <a:xfrm>
            <a:off x="4495800" y="3276600"/>
            <a:ext cx="152400" cy="1524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80971" name="Line 43"/>
          <p:cNvSpPr>
            <a:spLocks noChangeShapeType="1"/>
          </p:cNvSpPr>
          <p:nvPr/>
        </p:nvSpPr>
        <p:spPr bwMode="auto">
          <a:xfrm>
            <a:off x="7543800" y="3657600"/>
            <a:ext cx="0" cy="2209800"/>
          </a:xfrm>
          <a:prstGeom prst="line">
            <a:avLst/>
          </a:prstGeom>
          <a:noFill/>
          <a:ln w="12700" cap="rnd">
            <a:solidFill>
              <a:schemeClr val="tx1"/>
            </a:solidFill>
            <a:prstDash val="sysDot"/>
            <a:round/>
            <a:headEnd/>
            <a:tailEnd/>
          </a:ln>
          <a:effectLst/>
        </p:spPr>
        <p:txBody>
          <a:bodyPr/>
          <a:lstStyle/>
          <a:p>
            <a:endParaRPr lang="en-US"/>
          </a:p>
        </p:txBody>
      </p:sp>
      <p:sp>
        <p:nvSpPr>
          <p:cNvPr id="380972" name="Line 44"/>
          <p:cNvSpPr>
            <a:spLocks noChangeShapeType="1"/>
          </p:cNvSpPr>
          <p:nvPr/>
        </p:nvSpPr>
        <p:spPr bwMode="auto">
          <a:xfrm>
            <a:off x="7543800" y="990600"/>
            <a:ext cx="0" cy="2209800"/>
          </a:xfrm>
          <a:prstGeom prst="line">
            <a:avLst/>
          </a:prstGeom>
          <a:noFill/>
          <a:ln w="12700" cap="rnd">
            <a:solidFill>
              <a:schemeClr val="tx1"/>
            </a:solidFill>
            <a:prstDash val="sysDot"/>
            <a:round/>
            <a:headEnd/>
            <a:tailEnd/>
          </a:ln>
          <a:effectLst/>
        </p:spPr>
        <p:txBody>
          <a:bodyPr/>
          <a:lstStyle/>
          <a:p>
            <a:endParaRPr lang="en-US"/>
          </a:p>
        </p:txBody>
      </p:sp>
      <p:sp>
        <p:nvSpPr>
          <p:cNvPr id="380973" name="Line 45"/>
          <p:cNvSpPr>
            <a:spLocks noChangeShapeType="1"/>
          </p:cNvSpPr>
          <p:nvPr/>
        </p:nvSpPr>
        <p:spPr bwMode="auto">
          <a:xfrm>
            <a:off x="1600200" y="3657600"/>
            <a:ext cx="0" cy="2209800"/>
          </a:xfrm>
          <a:prstGeom prst="line">
            <a:avLst/>
          </a:prstGeom>
          <a:noFill/>
          <a:ln w="12700" cap="rnd">
            <a:solidFill>
              <a:schemeClr val="tx1"/>
            </a:solidFill>
            <a:prstDash val="sysDot"/>
            <a:round/>
            <a:headEnd/>
            <a:tailEnd/>
          </a:ln>
          <a:effectLst/>
        </p:spPr>
        <p:txBody>
          <a:bodyPr/>
          <a:lstStyle/>
          <a:p>
            <a:endParaRPr lang="en-US"/>
          </a:p>
        </p:txBody>
      </p:sp>
      <p:sp>
        <p:nvSpPr>
          <p:cNvPr id="380974" name="Line 46"/>
          <p:cNvSpPr>
            <a:spLocks noChangeShapeType="1"/>
          </p:cNvSpPr>
          <p:nvPr/>
        </p:nvSpPr>
        <p:spPr bwMode="auto">
          <a:xfrm>
            <a:off x="1600200" y="914400"/>
            <a:ext cx="0" cy="2209800"/>
          </a:xfrm>
          <a:prstGeom prst="line">
            <a:avLst/>
          </a:prstGeom>
          <a:noFill/>
          <a:ln w="12700" cap="rnd">
            <a:solidFill>
              <a:schemeClr val="tx1"/>
            </a:solidFill>
            <a:prstDash val="sysDot"/>
            <a:round/>
            <a:headEnd/>
            <a:tailEnd/>
          </a:ln>
          <a:effectLst/>
        </p:spPr>
        <p:txBody>
          <a:bodyPr/>
          <a:lstStyle/>
          <a:p>
            <a:endParaRPr lang="en-US"/>
          </a:p>
        </p:txBody>
      </p:sp>
      <p:pic>
        <p:nvPicPr>
          <p:cNvPr id="380975" name="Picture 47" descr="runningref"/>
          <p:cNvPicPr>
            <a:picLocks noChangeAspect="1" noChangeArrowheads="1"/>
          </p:cNvPicPr>
          <p:nvPr/>
        </p:nvPicPr>
        <p:blipFill>
          <a:blip r:embed="rId3" cstate="print"/>
          <a:srcRect/>
          <a:stretch>
            <a:fillRect/>
          </a:stretch>
        </p:blipFill>
        <p:spPr bwMode="auto">
          <a:xfrm>
            <a:off x="1447800" y="4191000"/>
            <a:ext cx="438150" cy="454025"/>
          </a:xfrm>
          <a:prstGeom prst="rect">
            <a:avLst/>
          </a:prstGeom>
          <a:solidFill>
            <a:srgbClr val="FFFF66"/>
          </a:solidFill>
        </p:spPr>
      </p:pic>
      <p:pic>
        <p:nvPicPr>
          <p:cNvPr id="380976" name="Picture 48" descr="runningref"/>
          <p:cNvPicPr>
            <a:picLocks noChangeAspect="1" noChangeArrowheads="1"/>
          </p:cNvPicPr>
          <p:nvPr/>
        </p:nvPicPr>
        <p:blipFill>
          <a:blip r:embed="rId3" cstate="print"/>
          <a:srcRect/>
          <a:stretch>
            <a:fillRect/>
          </a:stretch>
        </p:blipFill>
        <p:spPr bwMode="auto">
          <a:xfrm>
            <a:off x="2971800" y="4572000"/>
            <a:ext cx="438150" cy="454025"/>
          </a:xfrm>
          <a:prstGeom prst="rect">
            <a:avLst/>
          </a:prstGeom>
          <a:solidFill>
            <a:srgbClr val="FFFF66"/>
          </a:solidFill>
        </p:spPr>
      </p:pic>
      <p:pic>
        <p:nvPicPr>
          <p:cNvPr id="380977" name="Picture 49" descr="runningref"/>
          <p:cNvPicPr>
            <a:picLocks noChangeAspect="1" noChangeArrowheads="1"/>
          </p:cNvPicPr>
          <p:nvPr/>
        </p:nvPicPr>
        <p:blipFill>
          <a:blip r:embed="rId3" cstate="print"/>
          <a:srcRect/>
          <a:stretch>
            <a:fillRect/>
          </a:stretch>
        </p:blipFill>
        <p:spPr bwMode="auto">
          <a:xfrm>
            <a:off x="4343400" y="6019800"/>
            <a:ext cx="438150" cy="454025"/>
          </a:xfrm>
          <a:prstGeom prst="rect">
            <a:avLst/>
          </a:prstGeom>
          <a:solidFill>
            <a:srgbClr val="FFFF66"/>
          </a:solidFill>
        </p:spPr>
      </p:pic>
      <p:pic>
        <p:nvPicPr>
          <p:cNvPr id="380978" name="Picture 50" descr="runningref"/>
          <p:cNvPicPr>
            <a:picLocks noChangeAspect="1" noChangeArrowheads="1"/>
          </p:cNvPicPr>
          <p:nvPr/>
        </p:nvPicPr>
        <p:blipFill>
          <a:blip r:embed="rId3" cstate="print"/>
          <a:srcRect/>
          <a:stretch>
            <a:fillRect/>
          </a:stretch>
        </p:blipFill>
        <p:spPr bwMode="auto">
          <a:xfrm>
            <a:off x="5734050" y="4572000"/>
            <a:ext cx="438150" cy="454025"/>
          </a:xfrm>
          <a:prstGeom prst="rect">
            <a:avLst/>
          </a:prstGeom>
          <a:solidFill>
            <a:srgbClr val="FFFF66"/>
          </a:solidFill>
        </p:spPr>
      </p:pic>
      <p:pic>
        <p:nvPicPr>
          <p:cNvPr id="380979" name="Picture 51" descr="runningref"/>
          <p:cNvPicPr>
            <a:picLocks noChangeAspect="1" noChangeArrowheads="1"/>
          </p:cNvPicPr>
          <p:nvPr/>
        </p:nvPicPr>
        <p:blipFill>
          <a:blip r:embed="rId3" cstate="print"/>
          <a:srcRect/>
          <a:stretch>
            <a:fillRect/>
          </a:stretch>
        </p:blipFill>
        <p:spPr bwMode="auto">
          <a:xfrm>
            <a:off x="7315200" y="4267200"/>
            <a:ext cx="438150" cy="454025"/>
          </a:xfrm>
          <a:prstGeom prst="rect">
            <a:avLst/>
          </a:prstGeom>
          <a:solidFill>
            <a:srgbClr val="FFFF66"/>
          </a:solidFill>
        </p:spPr>
      </p:pic>
      <p:sp>
        <p:nvSpPr>
          <p:cNvPr id="380980" name="Line 52"/>
          <p:cNvSpPr>
            <a:spLocks noChangeShapeType="1"/>
          </p:cNvSpPr>
          <p:nvPr/>
        </p:nvSpPr>
        <p:spPr bwMode="auto">
          <a:xfrm>
            <a:off x="1524000" y="3733800"/>
            <a:ext cx="0" cy="457200"/>
          </a:xfrm>
          <a:prstGeom prst="line">
            <a:avLst/>
          </a:prstGeom>
          <a:noFill/>
          <a:ln w="12700">
            <a:solidFill>
              <a:schemeClr val="tx1"/>
            </a:solidFill>
            <a:round/>
            <a:headEnd type="triangle" w="med" len="med"/>
            <a:tailEnd type="triangle" w="med" len="med"/>
          </a:ln>
          <a:effectLst/>
        </p:spPr>
        <p:txBody>
          <a:bodyPr/>
          <a:lstStyle/>
          <a:p>
            <a:endParaRPr lang="en-US"/>
          </a:p>
        </p:txBody>
      </p:sp>
      <p:sp>
        <p:nvSpPr>
          <p:cNvPr id="380981" name="Line 53"/>
          <p:cNvSpPr>
            <a:spLocks noChangeShapeType="1"/>
          </p:cNvSpPr>
          <p:nvPr/>
        </p:nvSpPr>
        <p:spPr bwMode="auto">
          <a:xfrm>
            <a:off x="7467600" y="3733800"/>
            <a:ext cx="0" cy="457200"/>
          </a:xfrm>
          <a:prstGeom prst="line">
            <a:avLst/>
          </a:prstGeom>
          <a:noFill/>
          <a:ln w="12700">
            <a:solidFill>
              <a:schemeClr val="tx1"/>
            </a:solidFill>
            <a:round/>
            <a:headEnd type="triangle" w="med" len="med"/>
            <a:tailEnd type="triangle" w="med" len="med"/>
          </a:ln>
          <a:effectLst/>
        </p:spPr>
        <p:txBody>
          <a:bodyPr/>
          <a:lstStyle/>
          <a:p>
            <a:endParaRPr lang="en-US"/>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380975"/>
                                        </p:tgtEl>
                                        <p:attrNameLst>
                                          <p:attrName>style.visibility</p:attrName>
                                        </p:attrNameLst>
                                      </p:cBhvr>
                                      <p:to>
                                        <p:strVal val="visible"/>
                                      </p:to>
                                    </p:set>
                                    <p:anim calcmode="lin" valueType="num">
                                      <p:cBhvr>
                                        <p:cTn id="7" dur="1000" fill="hold"/>
                                        <p:tgtEl>
                                          <p:spTgt spid="380975"/>
                                        </p:tgtEl>
                                        <p:attrNameLst>
                                          <p:attrName>ppt_w</p:attrName>
                                        </p:attrNameLst>
                                      </p:cBhvr>
                                      <p:tavLst>
                                        <p:tav tm="0">
                                          <p:val>
                                            <p:fltVal val="0"/>
                                          </p:val>
                                        </p:tav>
                                        <p:tav tm="100000">
                                          <p:val>
                                            <p:strVal val="#ppt_w"/>
                                          </p:val>
                                        </p:tav>
                                      </p:tavLst>
                                    </p:anim>
                                    <p:anim calcmode="lin" valueType="num">
                                      <p:cBhvr>
                                        <p:cTn id="8" dur="1000" fill="hold"/>
                                        <p:tgtEl>
                                          <p:spTgt spid="380975"/>
                                        </p:tgtEl>
                                        <p:attrNameLst>
                                          <p:attrName>ppt_h</p:attrName>
                                        </p:attrNameLst>
                                      </p:cBhvr>
                                      <p:tavLst>
                                        <p:tav tm="0">
                                          <p:val>
                                            <p:fltVal val="0"/>
                                          </p:val>
                                        </p:tav>
                                        <p:tav tm="100000">
                                          <p:val>
                                            <p:strVal val="#ppt_h"/>
                                          </p:val>
                                        </p:tav>
                                      </p:tavLst>
                                    </p:anim>
                                    <p:anim calcmode="lin" valueType="num">
                                      <p:cBhvr>
                                        <p:cTn id="9" dur="1000" fill="hold"/>
                                        <p:tgtEl>
                                          <p:spTgt spid="380975"/>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80975"/>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par>
                                <p:cTn id="11" presetID="1" presetClass="entr" presetSubtype="0" fill="hold" grpId="0" nodeType="withEffect">
                                  <p:stCondLst>
                                    <p:cond delay="0"/>
                                  </p:stCondLst>
                                  <p:childTnLst>
                                    <p:set>
                                      <p:cBhvr>
                                        <p:cTn id="12" dur="1" fill="hold">
                                          <p:stCondLst>
                                            <p:cond delay="0"/>
                                          </p:stCondLst>
                                        </p:cTn>
                                        <p:tgtEl>
                                          <p:spTgt spid="380981"/>
                                        </p:tgtEl>
                                        <p:attrNameLst>
                                          <p:attrName>style.visibility</p:attrName>
                                        </p:attrNameLst>
                                      </p:cBhvr>
                                      <p:to>
                                        <p:strVal val="visible"/>
                                      </p:to>
                                    </p:set>
                                  </p:childTnLst>
                                </p:cTn>
                              </p:par>
                              <p:par>
                                <p:cTn id="13" presetID="15" presetClass="entr" presetSubtype="0" fill="hold" nodeType="withEffect">
                                  <p:stCondLst>
                                    <p:cond delay="0"/>
                                  </p:stCondLst>
                                  <p:childTnLst>
                                    <p:set>
                                      <p:cBhvr>
                                        <p:cTn id="14" dur="1" fill="hold">
                                          <p:stCondLst>
                                            <p:cond delay="0"/>
                                          </p:stCondLst>
                                        </p:cTn>
                                        <p:tgtEl>
                                          <p:spTgt spid="380976"/>
                                        </p:tgtEl>
                                        <p:attrNameLst>
                                          <p:attrName>style.visibility</p:attrName>
                                        </p:attrNameLst>
                                      </p:cBhvr>
                                      <p:to>
                                        <p:strVal val="visible"/>
                                      </p:to>
                                    </p:set>
                                    <p:anim calcmode="lin" valueType="num">
                                      <p:cBhvr>
                                        <p:cTn id="15" dur="1000" fill="hold"/>
                                        <p:tgtEl>
                                          <p:spTgt spid="380976"/>
                                        </p:tgtEl>
                                        <p:attrNameLst>
                                          <p:attrName>ppt_w</p:attrName>
                                        </p:attrNameLst>
                                      </p:cBhvr>
                                      <p:tavLst>
                                        <p:tav tm="0">
                                          <p:val>
                                            <p:fltVal val="0"/>
                                          </p:val>
                                        </p:tav>
                                        <p:tav tm="100000">
                                          <p:val>
                                            <p:strVal val="#ppt_w"/>
                                          </p:val>
                                        </p:tav>
                                      </p:tavLst>
                                    </p:anim>
                                    <p:anim calcmode="lin" valueType="num">
                                      <p:cBhvr>
                                        <p:cTn id="16" dur="1000" fill="hold"/>
                                        <p:tgtEl>
                                          <p:spTgt spid="380976"/>
                                        </p:tgtEl>
                                        <p:attrNameLst>
                                          <p:attrName>ppt_h</p:attrName>
                                        </p:attrNameLst>
                                      </p:cBhvr>
                                      <p:tavLst>
                                        <p:tav tm="0">
                                          <p:val>
                                            <p:fltVal val="0"/>
                                          </p:val>
                                        </p:tav>
                                        <p:tav tm="100000">
                                          <p:val>
                                            <p:strVal val="#ppt_h"/>
                                          </p:val>
                                        </p:tav>
                                      </p:tavLst>
                                    </p:anim>
                                    <p:anim calcmode="lin" valueType="num">
                                      <p:cBhvr>
                                        <p:cTn id="17" dur="1000" fill="hold"/>
                                        <p:tgtEl>
                                          <p:spTgt spid="380976"/>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380976"/>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13"/>
                                            </p:cond>
                                          </p:stCondLst>
                                          <p:endCondLst>
                                            <p:cond evt="onStopAudio" delay="0">
                                              <p:tgtEl>
                                                <p:sldTgt/>
                                              </p:tgtEl>
                                            </p:cond>
                                          </p:endCondLst>
                                        </p:cTn>
                                        <p:tgtEl>
                                          <p:sndTgt r:embed="rId2" name="CAMERA.WAV"/>
                                        </p:tgtEl>
                                      </p:cMediaNode>
                                    </p:audio>
                                  </p:subTnLst>
                                </p:cTn>
                              </p:par>
                              <p:par>
                                <p:cTn id="19" presetID="15" presetClass="entr" presetSubtype="0" fill="hold" nodeType="withEffect">
                                  <p:stCondLst>
                                    <p:cond delay="0"/>
                                  </p:stCondLst>
                                  <p:childTnLst>
                                    <p:set>
                                      <p:cBhvr>
                                        <p:cTn id="20" dur="1" fill="hold">
                                          <p:stCondLst>
                                            <p:cond delay="0"/>
                                          </p:stCondLst>
                                        </p:cTn>
                                        <p:tgtEl>
                                          <p:spTgt spid="380977"/>
                                        </p:tgtEl>
                                        <p:attrNameLst>
                                          <p:attrName>style.visibility</p:attrName>
                                        </p:attrNameLst>
                                      </p:cBhvr>
                                      <p:to>
                                        <p:strVal val="visible"/>
                                      </p:to>
                                    </p:set>
                                    <p:anim calcmode="lin" valueType="num">
                                      <p:cBhvr>
                                        <p:cTn id="21" dur="1000" fill="hold"/>
                                        <p:tgtEl>
                                          <p:spTgt spid="380977"/>
                                        </p:tgtEl>
                                        <p:attrNameLst>
                                          <p:attrName>ppt_w</p:attrName>
                                        </p:attrNameLst>
                                      </p:cBhvr>
                                      <p:tavLst>
                                        <p:tav tm="0">
                                          <p:val>
                                            <p:fltVal val="0"/>
                                          </p:val>
                                        </p:tav>
                                        <p:tav tm="100000">
                                          <p:val>
                                            <p:strVal val="#ppt_w"/>
                                          </p:val>
                                        </p:tav>
                                      </p:tavLst>
                                    </p:anim>
                                    <p:anim calcmode="lin" valueType="num">
                                      <p:cBhvr>
                                        <p:cTn id="22" dur="1000" fill="hold"/>
                                        <p:tgtEl>
                                          <p:spTgt spid="380977"/>
                                        </p:tgtEl>
                                        <p:attrNameLst>
                                          <p:attrName>ppt_h</p:attrName>
                                        </p:attrNameLst>
                                      </p:cBhvr>
                                      <p:tavLst>
                                        <p:tav tm="0">
                                          <p:val>
                                            <p:fltVal val="0"/>
                                          </p:val>
                                        </p:tav>
                                        <p:tav tm="100000">
                                          <p:val>
                                            <p:strVal val="#ppt_h"/>
                                          </p:val>
                                        </p:tav>
                                      </p:tavLst>
                                    </p:anim>
                                    <p:anim calcmode="lin" valueType="num">
                                      <p:cBhvr>
                                        <p:cTn id="23" dur="1000" fill="hold"/>
                                        <p:tgtEl>
                                          <p:spTgt spid="380977"/>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380977"/>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19"/>
                                            </p:cond>
                                          </p:stCondLst>
                                          <p:endCondLst>
                                            <p:cond evt="onStopAudio" delay="0">
                                              <p:tgtEl>
                                                <p:sldTgt/>
                                              </p:tgtEl>
                                            </p:cond>
                                          </p:endCondLst>
                                        </p:cTn>
                                        <p:tgtEl>
                                          <p:sndTgt r:embed="rId2" name="CAMERA.WAV"/>
                                        </p:tgtEl>
                                      </p:cMediaNode>
                                    </p:audio>
                                  </p:subTnLst>
                                </p:cTn>
                              </p:par>
                              <p:par>
                                <p:cTn id="25" presetID="15" presetClass="entr" presetSubtype="0" fill="hold" nodeType="withEffect">
                                  <p:stCondLst>
                                    <p:cond delay="0"/>
                                  </p:stCondLst>
                                  <p:childTnLst>
                                    <p:set>
                                      <p:cBhvr>
                                        <p:cTn id="26" dur="1" fill="hold">
                                          <p:stCondLst>
                                            <p:cond delay="0"/>
                                          </p:stCondLst>
                                        </p:cTn>
                                        <p:tgtEl>
                                          <p:spTgt spid="380978"/>
                                        </p:tgtEl>
                                        <p:attrNameLst>
                                          <p:attrName>style.visibility</p:attrName>
                                        </p:attrNameLst>
                                      </p:cBhvr>
                                      <p:to>
                                        <p:strVal val="visible"/>
                                      </p:to>
                                    </p:set>
                                    <p:anim calcmode="lin" valueType="num">
                                      <p:cBhvr>
                                        <p:cTn id="27" dur="1000" fill="hold"/>
                                        <p:tgtEl>
                                          <p:spTgt spid="380978"/>
                                        </p:tgtEl>
                                        <p:attrNameLst>
                                          <p:attrName>ppt_w</p:attrName>
                                        </p:attrNameLst>
                                      </p:cBhvr>
                                      <p:tavLst>
                                        <p:tav tm="0">
                                          <p:val>
                                            <p:fltVal val="0"/>
                                          </p:val>
                                        </p:tav>
                                        <p:tav tm="100000">
                                          <p:val>
                                            <p:strVal val="#ppt_w"/>
                                          </p:val>
                                        </p:tav>
                                      </p:tavLst>
                                    </p:anim>
                                    <p:anim calcmode="lin" valueType="num">
                                      <p:cBhvr>
                                        <p:cTn id="28" dur="1000" fill="hold"/>
                                        <p:tgtEl>
                                          <p:spTgt spid="380978"/>
                                        </p:tgtEl>
                                        <p:attrNameLst>
                                          <p:attrName>ppt_h</p:attrName>
                                        </p:attrNameLst>
                                      </p:cBhvr>
                                      <p:tavLst>
                                        <p:tav tm="0">
                                          <p:val>
                                            <p:fltVal val="0"/>
                                          </p:val>
                                        </p:tav>
                                        <p:tav tm="100000">
                                          <p:val>
                                            <p:strVal val="#ppt_h"/>
                                          </p:val>
                                        </p:tav>
                                      </p:tavLst>
                                    </p:anim>
                                    <p:anim calcmode="lin" valueType="num">
                                      <p:cBhvr>
                                        <p:cTn id="29" dur="1000" fill="hold"/>
                                        <p:tgtEl>
                                          <p:spTgt spid="380978"/>
                                        </p:tgtEl>
                                        <p:attrNameLst>
                                          <p:attrName>ppt_x</p:attrName>
                                        </p:attrNameLst>
                                      </p:cBhvr>
                                      <p:tavLst>
                                        <p:tav tm="0" fmla="#ppt_x+(cos(-2*pi*(1-$))*-#ppt_x-sin(-2*pi*(1-$))*(1-#ppt_y))*(1-$)">
                                          <p:val>
                                            <p:fltVal val="0"/>
                                          </p:val>
                                        </p:tav>
                                        <p:tav tm="100000">
                                          <p:val>
                                            <p:fltVal val="1"/>
                                          </p:val>
                                        </p:tav>
                                      </p:tavLst>
                                    </p:anim>
                                    <p:anim calcmode="lin" valueType="num">
                                      <p:cBhvr>
                                        <p:cTn id="30" dur="1000" fill="hold"/>
                                        <p:tgtEl>
                                          <p:spTgt spid="380978"/>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25"/>
                                            </p:cond>
                                          </p:stCondLst>
                                          <p:endCondLst>
                                            <p:cond evt="onStopAudio" delay="0">
                                              <p:tgtEl>
                                                <p:sldTgt/>
                                              </p:tgtEl>
                                            </p:cond>
                                          </p:endCondLst>
                                        </p:cTn>
                                        <p:tgtEl>
                                          <p:sndTgt r:embed="rId2" name="CAMERA.WAV"/>
                                        </p:tgtEl>
                                      </p:cMediaNode>
                                    </p:audio>
                                  </p:subTnLst>
                                </p:cTn>
                              </p:par>
                              <p:par>
                                <p:cTn id="31" presetID="15" presetClass="entr" presetSubtype="0" fill="hold" nodeType="withEffect">
                                  <p:stCondLst>
                                    <p:cond delay="0"/>
                                  </p:stCondLst>
                                  <p:childTnLst>
                                    <p:set>
                                      <p:cBhvr>
                                        <p:cTn id="32" dur="1" fill="hold">
                                          <p:stCondLst>
                                            <p:cond delay="0"/>
                                          </p:stCondLst>
                                        </p:cTn>
                                        <p:tgtEl>
                                          <p:spTgt spid="380979"/>
                                        </p:tgtEl>
                                        <p:attrNameLst>
                                          <p:attrName>style.visibility</p:attrName>
                                        </p:attrNameLst>
                                      </p:cBhvr>
                                      <p:to>
                                        <p:strVal val="visible"/>
                                      </p:to>
                                    </p:set>
                                    <p:anim calcmode="lin" valueType="num">
                                      <p:cBhvr>
                                        <p:cTn id="33" dur="1000" fill="hold"/>
                                        <p:tgtEl>
                                          <p:spTgt spid="380979"/>
                                        </p:tgtEl>
                                        <p:attrNameLst>
                                          <p:attrName>ppt_w</p:attrName>
                                        </p:attrNameLst>
                                      </p:cBhvr>
                                      <p:tavLst>
                                        <p:tav tm="0">
                                          <p:val>
                                            <p:fltVal val="0"/>
                                          </p:val>
                                        </p:tav>
                                        <p:tav tm="100000">
                                          <p:val>
                                            <p:strVal val="#ppt_w"/>
                                          </p:val>
                                        </p:tav>
                                      </p:tavLst>
                                    </p:anim>
                                    <p:anim calcmode="lin" valueType="num">
                                      <p:cBhvr>
                                        <p:cTn id="34" dur="1000" fill="hold"/>
                                        <p:tgtEl>
                                          <p:spTgt spid="380979"/>
                                        </p:tgtEl>
                                        <p:attrNameLst>
                                          <p:attrName>ppt_h</p:attrName>
                                        </p:attrNameLst>
                                      </p:cBhvr>
                                      <p:tavLst>
                                        <p:tav tm="0">
                                          <p:val>
                                            <p:fltVal val="0"/>
                                          </p:val>
                                        </p:tav>
                                        <p:tav tm="100000">
                                          <p:val>
                                            <p:strVal val="#ppt_h"/>
                                          </p:val>
                                        </p:tav>
                                      </p:tavLst>
                                    </p:anim>
                                    <p:anim calcmode="lin" valueType="num">
                                      <p:cBhvr>
                                        <p:cTn id="35" dur="1000" fill="hold"/>
                                        <p:tgtEl>
                                          <p:spTgt spid="380979"/>
                                        </p:tgtEl>
                                        <p:attrNameLst>
                                          <p:attrName>ppt_x</p:attrName>
                                        </p:attrNameLst>
                                      </p:cBhvr>
                                      <p:tavLst>
                                        <p:tav tm="0" fmla="#ppt_x+(cos(-2*pi*(1-$))*-#ppt_x-sin(-2*pi*(1-$))*(1-#ppt_y))*(1-$)">
                                          <p:val>
                                            <p:fltVal val="0"/>
                                          </p:val>
                                        </p:tav>
                                        <p:tav tm="100000">
                                          <p:val>
                                            <p:fltVal val="1"/>
                                          </p:val>
                                        </p:tav>
                                      </p:tavLst>
                                    </p:anim>
                                    <p:anim calcmode="lin" valueType="num">
                                      <p:cBhvr>
                                        <p:cTn id="36" dur="1000" fill="hold"/>
                                        <p:tgtEl>
                                          <p:spTgt spid="380979"/>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31"/>
                                            </p:cond>
                                          </p:stCondLst>
                                          <p:endCondLst>
                                            <p:cond evt="onStopAudio" delay="0">
                                              <p:tgtEl>
                                                <p:sldTgt/>
                                              </p:tgtEl>
                                            </p:cond>
                                          </p:endCondLst>
                                        </p:cTn>
                                        <p:tgtEl>
                                          <p:sndTgt r:embed="rId2" name="CAMERA.WAV"/>
                                        </p:tgtEl>
                                      </p:cMediaNode>
                                    </p:audio>
                                  </p:subTnLst>
                                </p:cTn>
                              </p:par>
                              <p:par>
                                <p:cTn id="37" presetID="1" presetClass="entr" presetSubtype="0" fill="hold" grpId="0" nodeType="withEffect">
                                  <p:stCondLst>
                                    <p:cond delay="0"/>
                                  </p:stCondLst>
                                  <p:childTnLst>
                                    <p:set>
                                      <p:cBhvr>
                                        <p:cTn id="38" dur="1" fill="hold">
                                          <p:stCondLst>
                                            <p:cond delay="0"/>
                                          </p:stCondLst>
                                        </p:cTn>
                                        <p:tgtEl>
                                          <p:spTgt spid="3809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0980" grpId="0" animBg="1"/>
      <p:bldP spid="380981"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8" name="Rectangle 2"/>
          <p:cNvSpPr>
            <a:spLocks noChangeArrowheads="1"/>
          </p:cNvSpPr>
          <p:nvPr/>
        </p:nvSpPr>
        <p:spPr bwMode="auto">
          <a:xfrm>
            <a:off x="539750" y="882650"/>
            <a:ext cx="8064500" cy="5092700"/>
          </a:xfrm>
          <a:prstGeom prst="rect">
            <a:avLst/>
          </a:prstGeom>
          <a:noFill/>
          <a:ln w="28575">
            <a:solidFill>
              <a:schemeClr val="tx1"/>
            </a:solidFill>
            <a:miter lim="800000"/>
            <a:headEnd/>
            <a:tailEnd/>
          </a:ln>
          <a:effectLst/>
        </p:spPr>
        <p:txBody>
          <a:bodyPr wrap="none" anchor="ctr"/>
          <a:lstStyle/>
          <a:p>
            <a:endParaRPr lang="en-US"/>
          </a:p>
        </p:txBody>
      </p:sp>
      <p:sp>
        <p:nvSpPr>
          <p:cNvPr id="382979" name="Line 3"/>
          <p:cNvSpPr>
            <a:spLocks noChangeShapeType="1"/>
          </p:cNvSpPr>
          <p:nvPr/>
        </p:nvSpPr>
        <p:spPr bwMode="auto">
          <a:xfrm>
            <a:off x="4044950" y="1828800"/>
            <a:ext cx="1054100" cy="0"/>
          </a:xfrm>
          <a:prstGeom prst="line">
            <a:avLst/>
          </a:prstGeom>
          <a:noFill/>
          <a:ln w="28575">
            <a:solidFill>
              <a:schemeClr val="tx1"/>
            </a:solidFill>
            <a:round/>
            <a:headEnd/>
            <a:tailEnd/>
          </a:ln>
          <a:effectLst/>
        </p:spPr>
        <p:txBody>
          <a:bodyPr wrap="none" anchor="ctr"/>
          <a:lstStyle/>
          <a:p>
            <a:endParaRPr lang="en-US"/>
          </a:p>
        </p:txBody>
      </p:sp>
      <p:sp>
        <p:nvSpPr>
          <p:cNvPr id="382980" name="Line 4"/>
          <p:cNvSpPr>
            <a:spLocks noChangeShapeType="1"/>
          </p:cNvSpPr>
          <p:nvPr/>
        </p:nvSpPr>
        <p:spPr bwMode="auto">
          <a:xfrm>
            <a:off x="4121150" y="5105400"/>
            <a:ext cx="901700" cy="0"/>
          </a:xfrm>
          <a:prstGeom prst="line">
            <a:avLst/>
          </a:prstGeom>
          <a:noFill/>
          <a:ln w="28575">
            <a:solidFill>
              <a:schemeClr val="tx1"/>
            </a:solidFill>
            <a:round/>
            <a:headEnd/>
            <a:tailEnd/>
          </a:ln>
          <a:effectLst/>
        </p:spPr>
        <p:txBody>
          <a:bodyPr wrap="none" anchor="ctr"/>
          <a:lstStyle/>
          <a:p>
            <a:endParaRPr lang="en-US"/>
          </a:p>
        </p:txBody>
      </p:sp>
      <p:sp>
        <p:nvSpPr>
          <p:cNvPr id="382981" name="Line 5"/>
          <p:cNvSpPr>
            <a:spLocks noChangeShapeType="1"/>
          </p:cNvSpPr>
          <p:nvPr/>
        </p:nvSpPr>
        <p:spPr bwMode="auto">
          <a:xfrm flipH="1">
            <a:off x="527050" y="1828800"/>
            <a:ext cx="2679700" cy="0"/>
          </a:xfrm>
          <a:prstGeom prst="line">
            <a:avLst/>
          </a:prstGeom>
          <a:noFill/>
          <a:ln w="28575">
            <a:solidFill>
              <a:schemeClr val="tx1"/>
            </a:solidFill>
            <a:round/>
            <a:headEnd/>
            <a:tailEnd/>
          </a:ln>
          <a:effectLst/>
        </p:spPr>
        <p:txBody>
          <a:bodyPr wrap="none" anchor="ctr"/>
          <a:lstStyle/>
          <a:p>
            <a:endParaRPr lang="en-US"/>
          </a:p>
        </p:txBody>
      </p:sp>
      <p:sp>
        <p:nvSpPr>
          <p:cNvPr id="382982" name="Line 6"/>
          <p:cNvSpPr>
            <a:spLocks noChangeShapeType="1"/>
          </p:cNvSpPr>
          <p:nvPr/>
        </p:nvSpPr>
        <p:spPr bwMode="auto">
          <a:xfrm flipV="1">
            <a:off x="3200400" y="1822450"/>
            <a:ext cx="0" cy="3213100"/>
          </a:xfrm>
          <a:prstGeom prst="line">
            <a:avLst/>
          </a:prstGeom>
          <a:noFill/>
          <a:ln w="28575">
            <a:solidFill>
              <a:schemeClr val="tx1"/>
            </a:solidFill>
            <a:round/>
            <a:headEnd/>
            <a:tailEnd/>
          </a:ln>
          <a:effectLst/>
        </p:spPr>
        <p:txBody>
          <a:bodyPr wrap="none" anchor="ctr"/>
          <a:lstStyle/>
          <a:p>
            <a:endParaRPr lang="en-US"/>
          </a:p>
        </p:txBody>
      </p:sp>
      <p:sp>
        <p:nvSpPr>
          <p:cNvPr id="382983" name="Line 7"/>
          <p:cNvSpPr>
            <a:spLocks noChangeShapeType="1"/>
          </p:cNvSpPr>
          <p:nvPr/>
        </p:nvSpPr>
        <p:spPr bwMode="auto">
          <a:xfrm>
            <a:off x="5949950" y="1828800"/>
            <a:ext cx="2654300" cy="0"/>
          </a:xfrm>
          <a:prstGeom prst="line">
            <a:avLst/>
          </a:prstGeom>
          <a:noFill/>
          <a:ln w="28575">
            <a:solidFill>
              <a:schemeClr val="tx1"/>
            </a:solidFill>
            <a:round/>
            <a:headEnd/>
            <a:tailEnd/>
          </a:ln>
          <a:effectLst/>
        </p:spPr>
        <p:txBody>
          <a:bodyPr wrap="none" anchor="ctr"/>
          <a:lstStyle/>
          <a:p>
            <a:endParaRPr lang="en-US"/>
          </a:p>
        </p:txBody>
      </p:sp>
      <p:sp>
        <p:nvSpPr>
          <p:cNvPr id="382984" name="Line 8"/>
          <p:cNvSpPr>
            <a:spLocks noChangeShapeType="1"/>
          </p:cNvSpPr>
          <p:nvPr/>
        </p:nvSpPr>
        <p:spPr bwMode="auto">
          <a:xfrm>
            <a:off x="5949950" y="5105400"/>
            <a:ext cx="2578100" cy="0"/>
          </a:xfrm>
          <a:prstGeom prst="line">
            <a:avLst/>
          </a:prstGeom>
          <a:noFill/>
          <a:ln w="28575">
            <a:solidFill>
              <a:schemeClr val="tx1"/>
            </a:solidFill>
            <a:round/>
            <a:headEnd/>
            <a:tailEnd/>
          </a:ln>
          <a:effectLst/>
        </p:spPr>
        <p:txBody>
          <a:bodyPr wrap="none" anchor="ctr"/>
          <a:lstStyle/>
          <a:p>
            <a:endParaRPr lang="en-US"/>
          </a:p>
        </p:txBody>
      </p:sp>
      <p:sp>
        <p:nvSpPr>
          <p:cNvPr id="382985" name="Line 9"/>
          <p:cNvSpPr>
            <a:spLocks noChangeShapeType="1"/>
          </p:cNvSpPr>
          <p:nvPr/>
        </p:nvSpPr>
        <p:spPr bwMode="auto">
          <a:xfrm flipV="1">
            <a:off x="5943600" y="1746250"/>
            <a:ext cx="0" cy="3365500"/>
          </a:xfrm>
          <a:prstGeom prst="line">
            <a:avLst/>
          </a:prstGeom>
          <a:noFill/>
          <a:ln w="28575">
            <a:solidFill>
              <a:schemeClr val="tx1"/>
            </a:solidFill>
            <a:round/>
            <a:headEnd/>
            <a:tailEnd/>
          </a:ln>
          <a:effectLst/>
        </p:spPr>
        <p:txBody>
          <a:bodyPr wrap="none" anchor="ctr"/>
          <a:lstStyle/>
          <a:p>
            <a:endParaRPr lang="en-US"/>
          </a:p>
        </p:txBody>
      </p:sp>
      <p:sp>
        <p:nvSpPr>
          <p:cNvPr id="382986" name="Rectangle 10"/>
          <p:cNvSpPr>
            <a:spLocks noChangeArrowheads="1"/>
          </p:cNvSpPr>
          <p:nvPr/>
        </p:nvSpPr>
        <p:spPr bwMode="auto">
          <a:xfrm>
            <a:off x="2576513" y="61913"/>
            <a:ext cx="1095375" cy="454025"/>
          </a:xfrm>
          <a:prstGeom prst="rect">
            <a:avLst/>
          </a:prstGeom>
          <a:noFill/>
          <a:ln w="12700">
            <a:noFill/>
            <a:miter lim="800000"/>
            <a:headEnd/>
            <a:tailEnd/>
          </a:ln>
          <a:effectLst/>
        </p:spPr>
        <p:txBody>
          <a:bodyPr wrap="none" lIns="90488" tIns="44450" rIns="90488" bIns="44450">
            <a:spAutoFit/>
          </a:bodyPr>
          <a:lstStyle/>
          <a:p>
            <a:r>
              <a:rPr lang="en-US" sz="2400" b="1">
                <a:effectLst>
                  <a:outerShdw blurRad="38100" dist="38100" dir="2700000" algn="tl">
                    <a:srgbClr val="C0C0C0"/>
                  </a:outerShdw>
                </a:effectLst>
                <a:latin typeface="Arial" pitchFamily="34" charset="0"/>
              </a:rPr>
              <a:t>HOME</a:t>
            </a:r>
          </a:p>
        </p:txBody>
      </p:sp>
      <p:sp>
        <p:nvSpPr>
          <p:cNvPr id="382987" name="Rectangle 11"/>
          <p:cNvSpPr>
            <a:spLocks noChangeArrowheads="1"/>
          </p:cNvSpPr>
          <p:nvPr/>
        </p:nvSpPr>
        <p:spPr bwMode="auto">
          <a:xfrm>
            <a:off x="5383213" y="61913"/>
            <a:ext cx="1460500" cy="454025"/>
          </a:xfrm>
          <a:prstGeom prst="rect">
            <a:avLst/>
          </a:prstGeom>
          <a:noFill/>
          <a:ln w="12700">
            <a:noFill/>
            <a:miter lim="800000"/>
            <a:headEnd/>
            <a:tailEnd/>
          </a:ln>
          <a:effectLst/>
        </p:spPr>
        <p:txBody>
          <a:bodyPr lIns="90488" tIns="44450" rIns="90488" bIns="44450">
            <a:spAutoFit/>
          </a:bodyPr>
          <a:lstStyle/>
          <a:p>
            <a:r>
              <a:rPr lang="en-US" sz="2400" b="1">
                <a:effectLst>
                  <a:outerShdw blurRad="38100" dist="38100" dir="2700000" algn="tl">
                    <a:srgbClr val="C0C0C0"/>
                  </a:outerShdw>
                </a:effectLst>
                <a:latin typeface="Arial" pitchFamily="34" charset="0"/>
              </a:rPr>
              <a:t>VISITOR</a:t>
            </a:r>
          </a:p>
        </p:txBody>
      </p:sp>
      <p:sp>
        <p:nvSpPr>
          <p:cNvPr id="382988" name="Oval 12"/>
          <p:cNvSpPr>
            <a:spLocks noChangeArrowheads="1"/>
          </p:cNvSpPr>
          <p:nvPr/>
        </p:nvSpPr>
        <p:spPr bwMode="auto">
          <a:xfrm>
            <a:off x="7397750" y="3244850"/>
            <a:ext cx="368300" cy="368300"/>
          </a:xfrm>
          <a:prstGeom prst="ellipse">
            <a:avLst/>
          </a:prstGeom>
          <a:solidFill>
            <a:schemeClr val="accent1"/>
          </a:solidFill>
          <a:ln w="12700">
            <a:solidFill>
              <a:schemeClr val="tx1"/>
            </a:solidFill>
            <a:round/>
            <a:headEnd/>
            <a:tailEnd/>
          </a:ln>
          <a:effectLst/>
        </p:spPr>
        <p:txBody>
          <a:bodyPr wrap="none" anchor="ctr"/>
          <a:lstStyle/>
          <a:p>
            <a:endParaRPr lang="en-US"/>
          </a:p>
        </p:txBody>
      </p:sp>
      <p:sp>
        <p:nvSpPr>
          <p:cNvPr id="382989" name="Rectangle 13"/>
          <p:cNvSpPr>
            <a:spLocks noChangeArrowheads="1"/>
          </p:cNvSpPr>
          <p:nvPr/>
        </p:nvSpPr>
        <p:spPr bwMode="auto">
          <a:xfrm>
            <a:off x="4310063" y="3154363"/>
            <a:ext cx="523875" cy="396875"/>
          </a:xfrm>
          <a:prstGeom prst="rect">
            <a:avLst/>
          </a:prstGeom>
          <a:noFill/>
          <a:ln w="12700">
            <a:noFill/>
            <a:miter lim="800000"/>
            <a:headEnd/>
            <a:tailEnd/>
          </a:ln>
          <a:effectLst/>
        </p:spPr>
        <p:txBody>
          <a:bodyPr wrap="none" anchor="ctr"/>
          <a:lstStyle/>
          <a:p>
            <a:endParaRPr lang="en-US"/>
          </a:p>
        </p:txBody>
      </p:sp>
      <p:sp>
        <p:nvSpPr>
          <p:cNvPr id="382990" name="Line 14"/>
          <p:cNvSpPr>
            <a:spLocks noChangeShapeType="1"/>
          </p:cNvSpPr>
          <p:nvPr/>
        </p:nvSpPr>
        <p:spPr bwMode="auto">
          <a:xfrm flipV="1">
            <a:off x="3200400" y="5861050"/>
            <a:ext cx="0" cy="165100"/>
          </a:xfrm>
          <a:prstGeom prst="line">
            <a:avLst/>
          </a:prstGeom>
          <a:noFill/>
          <a:ln w="12700">
            <a:solidFill>
              <a:schemeClr val="tx1"/>
            </a:solidFill>
            <a:round/>
            <a:headEnd/>
            <a:tailEnd/>
          </a:ln>
          <a:effectLst/>
        </p:spPr>
        <p:txBody>
          <a:bodyPr wrap="none" anchor="ctr"/>
          <a:lstStyle/>
          <a:p>
            <a:endParaRPr lang="en-US"/>
          </a:p>
        </p:txBody>
      </p:sp>
      <p:sp>
        <p:nvSpPr>
          <p:cNvPr id="382991" name="Line 15"/>
          <p:cNvSpPr>
            <a:spLocks noChangeShapeType="1"/>
          </p:cNvSpPr>
          <p:nvPr/>
        </p:nvSpPr>
        <p:spPr bwMode="auto">
          <a:xfrm flipV="1">
            <a:off x="3200400" y="5403850"/>
            <a:ext cx="0" cy="241300"/>
          </a:xfrm>
          <a:prstGeom prst="line">
            <a:avLst/>
          </a:prstGeom>
          <a:noFill/>
          <a:ln w="12700">
            <a:solidFill>
              <a:schemeClr val="tx1"/>
            </a:solidFill>
            <a:round/>
            <a:headEnd/>
            <a:tailEnd/>
          </a:ln>
          <a:effectLst/>
        </p:spPr>
        <p:txBody>
          <a:bodyPr wrap="none" anchor="ctr"/>
          <a:lstStyle/>
          <a:p>
            <a:endParaRPr lang="en-US"/>
          </a:p>
        </p:txBody>
      </p:sp>
      <p:sp>
        <p:nvSpPr>
          <p:cNvPr id="382992" name="Line 16"/>
          <p:cNvSpPr>
            <a:spLocks noChangeShapeType="1"/>
          </p:cNvSpPr>
          <p:nvPr/>
        </p:nvSpPr>
        <p:spPr bwMode="auto">
          <a:xfrm flipV="1">
            <a:off x="5943600" y="908050"/>
            <a:ext cx="0" cy="850900"/>
          </a:xfrm>
          <a:prstGeom prst="line">
            <a:avLst/>
          </a:prstGeom>
          <a:noFill/>
          <a:ln w="28575">
            <a:solidFill>
              <a:schemeClr val="tx1"/>
            </a:solidFill>
            <a:round/>
            <a:headEnd/>
            <a:tailEnd/>
          </a:ln>
          <a:effectLst/>
        </p:spPr>
        <p:txBody>
          <a:bodyPr wrap="none" anchor="ctr"/>
          <a:lstStyle/>
          <a:p>
            <a:endParaRPr lang="en-US"/>
          </a:p>
        </p:txBody>
      </p:sp>
      <p:sp>
        <p:nvSpPr>
          <p:cNvPr id="382993" name="Line 17"/>
          <p:cNvSpPr>
            <a:spLocks noChangeShapeType="1"/>
          </p:cNvSpPr>
          <p:nvPr/>
        </p:nvSpPr>
        <p:spPr bwMode="auto">
          <a:xfrm flipV="1">
            <a:off x="3200400" y="908050"/>
            <a:ext cx="0" cy="1079500"/>
          </a:xfrm>
          <a:prstGeom prst="line">
            <a:avLst/>
          </a:prstGeom>
          <a:noFill/>
          <a:ln w="28575">
            <a:solidFill>
              <a:schemeClr val="tx1"/>
            </a:solidFill>
            <a:round/>
            <a:headEnd/>
            <a:tailEnd/>
          </a:ln>
          <a:effectLst/>
        </p:spPr>
        <p:txBody>
          <a:bodyPr wrap="none" anchor="ctr"/>
          <a:lstStyle/>
          <a:p>
            <a:endParaRPr lang="en-US"/>
          </a:p>
        </p:txBody>
      </p:sp>
      <p:sp>
        <p:nvSpPr>
          <p:cNvPr id="382994" name="Line 18"/>
          <p:cNvSpPr>
            <a:spLocks noChangeShapeType="1"/>
          </p:cNvSpPr>
          <p:nvPr/>
        </p:nvSpPr>
        <p:spPr bwMode="auto">
          <a:xfrm flipV="1">
            <a:off x="3200400" y="5022850"/>
            <a:ext cx="0" cy="927100"/>
          </a:xfrm>
          <a:prstGeom prst="line">
            <a:avLst/>
          </a:prstGeom>
          <a:noFill/>
          <a:ln w="28575">
            <a:solidFill>
              <a:schemeClr val="tx1"/>
            </a:solidFill>
            <a:round/>
            <a:headEnd/>
            <a:tailEnd/>
          </a:ln>
          <a:effectLst/>
        </p:spPr>
        <p:txBody>
          <a:bodyPr wrap="none" anchor="ctr"/>
          <a:lstStyle/>
          <a:p>
            <a:endParaRPr lang="en-US"/>
          </a:p>
        </p:txBody>
      </p:sp>
      <p:sp>
        <p:nvSpPr>
          <p:cNvPr id="382995" name="Line 19"/>
          <p:cNvSpPr>
            <a:spLocks noChangeShapeType="1"/>
          </p:cNvSpPr>
          <p:nvPr/>
        </p:nvSpPr>
        <p:spPr bwMode="auto">
          <a:xfrm flipV="1">
            <a:off x="5943600" y="5022850"/>
            <a:ext cx="0" cy="1003300"/>
          </a:xfrm>
          <a:prstGeom prst="line">
            <a:avLst/>
          </a:prstGeom>
          <a:noFill/>
          <a:ln w="28575">
            <a:solidFill>
              <a:schemeClr val="tx1"/>
            </a:solidFill>
            <a:round/>
            <a:headEnd/>
            <a:tailEnd/>
          </a:ln>
          <a:effectLst/>
        </p:spPr>
        <p:txBody>
          <a:bodyPr wrap="none" anchor="ctr"/>
          <a:lstStyle/>
          <a:p>
            <a:endParaRPr lang="en-US"/>
          </a:p>
        </p:txBody>
      </p:sp>
      <p:sp>
        <p:nvSpPr>
          <p:cNvPr id="382996" name="Line 20"/>
          <p:cNvSpPr>
            <a:spLocks noChangeShapeType="1"/>
          </p:cNvSpPr>
          <p:nvPr/>
        </p:nvSpPr>
        <p:spPr bwMode="auto">
          <a:xfrm flipV="1">
            <a:off x="5943600" y="1365250"/>
            <a:ext cx="0" cy="469900"/>
          </a:xfrm>
          <a:prstGeom prst="line">
            <a:avLst/>
          </a:prstGeom>
          <a:noFill/>
          <a:ln w="12700">
            <a:solidFill>
              <a:schemeClr val="tx1"/>
            </a:solidFill>
            <a:round/>
            <a:headEnd/>
            <a:tailEnd/>
          </a:ln>
          <a:effectLst/>
        </p:spPr>
        <p:txBody>
          <a:bodyPr wrap="none" anchor="ctr"/>
          <a:lstStyle/>
          <a:p>
            <a:endParaRPr lang="en-US"/>
          </a:p>
        </p:txBody>
      </p:sp>
      <p:sp>
        <p:nvSpPr>
          <p:cNvPr id="382997" name="Rectangle 21"/>
          <p:cNvSpPr>
            <a:spLocks noChangeArrowheads="1"/>
          </p:cNvSpPr>
          <p:nvPr/>
        </p:nvSpPr>
        <p:spPr bwMode="auto">
          <a:xfrm>
            <a:off x="4273550" y="311150"/>
            <a:ext cx="596900" cy="1397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82998" name="Line 22"/>
          <p:cNvSpPr>
            <a:spLocks noChangeShapeType="1"/>
          </p:cNvSpPr>
          <p:nvPr/>
        </p:nvSpPr>
        <p:spPr bwMode="auto">
          <a:xfrm flipV="1">
            <a:off x="4114800" y="-6350"/>
            <a:ext cx="0" cy="850900"/>
          </a:xfrm>
          <a:prstGeom prst="line">
            <a:avLst/>
          </a:prstGeom>
          <a:noFill/>
          <a:ln w="12700">
            <a:solidFill>
              <a:schemeClr val="tx1"/>
            </a:solidFill>
            <a:round/>
            <a:headEnd/>
            <a:tailEnd/>
          </a:ln>
          <a:effectLst/>
        </p:spPr>
        <p:txBody>
          <a:bodyPr wrap="none" anchor="ctr"/>
          <a:lstStyle/>
          <a:p>
            <a:endParaRPr lang="en-US"/>
          </a:p>
        </p:txBody>
      </p:sp>
      <p:sp>
        <p:nvSpPr>
          <p:cNvPr id="382999" name="Line 23"/>
          <p:cNvSpPr>
            <a:spLocks noChangeShapeType="1"/>
          </p:cNvSpPr>
          <p:nvPr/>
        </p:nvSpPr>
        <p:spPr bwMode="auto">
          <a:xfrm flipV="1">
            <a:off x="5029200" y="-6350"/>
            <a:ext cx="0" cy="850900"/>
          </a:xfrm>
          <a:prstGeom prst="line">
            <a:avLst/>
          </a:prstGeom>
          <a:noFill/>
          <a:ln w="12700">
            <a:solidFill>
              <a:schemeClr val="tx1"/>
            </a:solidFill>
            <a:round/>
            <a:headEnd/>
            <a:tailEnd/>
          </a:ln>
          <a:effectLst/>
        </p:spPr>
        <p:txBody>
          <a:bodyPr wrap="none" anchor="ctr"/>
          <a:lstStyle/>
          <a:p>
            <a:endParaRPr lang="en-US"/>
          </a:p>
        </p:txBody>
      </p:sp>
      <p:sp>
        <p:nvSpPr>
          <p:cNvPr id="383000" name="Rectangle 24"/>
          <p:cNvSpPr>
            <a:spLocks noChangeArrowheads="1"/>
          </p:cNvSpPr>
          <p:nvPr/>
        </p:nvSpPr>
        <p:spPr bwMode="auto">
          <a:xfrm>
            <a:off x="2216150" y="387350"/>
            <a:ext cx="1358900" cy="635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83001" name="Rectangle 25"/>
          <p:cNvSpPr>
            <a:spLocks noChangeArrowheads="1"/>
          </p:cNvSpPr>
          <p:nvPr/>
        </p:nvSpPr>
        <p:spPr bwMode="auto">
          <a:xfrm>
            <a:off x="5480050" y="387350"/>
            <a:ext cx="1587500" cy="635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83002" name="Line 26"/>
          <p:cNvSpPr>
            <a:spLocks noChangeShapeType="1"/>
          </p:cNvSpPr>
          <p:nvPr/>
        </p:nvSpPr>
        <p:spPr bwMode="auto">
          <a:xfrm flipV="1">
            <a:off x="2667000" y="527050"/>
            <a:ext cx="0" cy="317500"/>
          </a:xfrm>
          <a:prstGeom prst="line">
            <a:avLst/>
          </a:prstGeom>
          <a:noFill/>
          <a:ln w="12700">
            <a:solidFill>
              <a:schemeClr val="tx1"/>
            </a:solidFill>
            <a:round/>
            <a:headEnd/>
            <a:tailEnd/>
          </a:ln>
          <a:effectLst/>
        </p:spPr>
        <p:txBody>
          <a:bodyPr wrap="none" anchor="ctr"/>
          <a:lstStyle/>
          <a:p>
            <a:endParaRPr lang="en-US"/>
          </a:p>
        </p:txBody>
      </p:sp>
      <p:sp>
        <p:nvSpPr>
          <p:cNvPr id="383003" name="Line 27"/>
          <p:cNvSpPr>
            <a:spLocks noChangeShapeType="1"/>
          </p:cNvSpPr>
          <p:nvPr/>
        </p:nvSpPr>
        <p:spPr bwMode="auto">
          <a:xfrm flipV="1">
            <a:off x="6553200" y="527050"/>
            <a:ext cx="0" cy="317500"/>
          </a:xfrm>
          <a:prstGeom prst="line">
            <a:avLst/>
          </a:prstGeom>
          <a:noFill/>
          <a:ln w="12700">
            <a:solidFill>
              <a:schemeClr val="tx1"/>
            </a:solidFill>
            <a:round/>
            <a:headEnd/>
            <a:tailEnd/>
          </a:ln>
          <a:effectLst/>
        </p:spPr>
        <p:txBody>
          <a:bodyPr wrap="none" anchor="ctr"/>
          <a:lstStyle/>
          <a:p>
            <a:endParaRPr lang="en-US"/>
          </a:p>
        </p:txBody>
      </p:sp>
      <p:sp>
        <p:nvSpPr>
          <p:cNvPr id="383004" name="Line 28"/>
          <p:cNvSpPr>
            <a:spLocks noChangeShapeType="1"/>
          </p:cNvSpPr>
          <p:nvPr/>
        </p:nvSpPr>
        <p:spPr bwMode="auto">
          <a:xfrm flipV="1">
            <a:off x="4572000" y="831850"/>
            <a:ext cx="0" cy="5194300"/>
          </a:xfrm>
          <a:prstGeom prst="line">
            <a:avLst/>
          </a:prstGeom>
          <a:noFill/>
          <a:ln w="28575">
            <a:solidFill>
              <a:schemeClr val="tx1"/>
            </a:solidFill>
            <a:round/>
            <a:headEnd/>
            <a:tailEnd/>
          </a:ln>
          <a:effectLst/>
        </p:spPr>
        <p:txBody>
          <a:bodyPr wrap="none" anchor="ctr"/>
          <a:lstStyle/>
          <a:p>
            <a:endParaRPr lang="en-US"/>
          </a:p>
        </p:txBody>
      </p:sp>
      <p:sp>
        <p:nvSpPr>
          <p:cNvPr id="383005" name="Rectangle 29"/>
          <p:cNvSpPr>
            <a:spLocks noChangeArrowheads="1"/>
          </p:cNvSpPr>
          <p:nvPr/>
        </p:nvSpPr>
        <p:spPr bwMode="auto">
          <a:xfrm>
            <a:off x="669925" y="2011363"/>
            <a:ext cx="2243138" cy="1006475"/>
          </a:xfrm>
          <a:prstGeom prst="rect">
            <a:avLst/>
          </a:prstGeom>
          <a:noFill/>
          <a:ln w="12700">
            <a:noFill/>
            <a:miter lim="800000"/>
            <a:headEnd/>
            <a:tailEnd/>
          </a:ln>
          <a:effectLst/>
        </p:spPr>
        <p:txBody>
          <a:bodyPr wrap="none" anchor="ctr"/>
          <a:lstStyle/>
          <a:p>
            <a:endParaRPr lang="en-US"/>
          </a:p>
        </p:txBody>
      </p:sp>
      <p:sp>
        <p:nvSpPr>
          <p:cNvPr id="383006" name="Rectangle 30"/>
          <p:cNvSpPr>
            <a:spLocks noChangeArrowheads="1"/>
          </p:cNvSpPr>
          <p:nvPr/>
        </p:nvSpPr>
        <p:spPr bwMode="auto">
          <a:xfrm>
            <a:off x="2743200" y="1447800"/>
            <a:ext cx="581025" cy="396875"/>
          </a:xfrm>
          <a:prstGeom prst="rect">
            <a:avLst/>
          </a:prstGeom>
          <a:noFill/>
          <a:ln w="12700">
            <a:noFill/>
            <a:miter lim="800000"/>
            <a:headEnd/>
            <a:tailEnd/>
          </a:ln>
          <a:effectLst/>
        </p:spPr>
        <p:txBody>
          <a:bodyPr wrap="none" anchor="ctr"/>
          <a:lstStyle/>
          <a:p>
            <a:endParaRPr lang="en-US"/>
          </a:p>
        </p:txBody>
      </p:sp>
      <p:sp>
        <p:nvSpPr>
          <p:cNvPr id="383007" name="Rectangle 31"/>
          <p:cNvSpPr>
            <a:spLocks noChangeArrowheads="1"/>
          </p:cNvSpPr>
          <p:nvPr/>
        </p:nvSpPr>
        <p:spPr bwMode="auto">
          <a:xfrm>
            <a:off x="4098925" y="3230563"/>
            <a:ext cx="354013" cy="396875"/>
          </a:xfrm>
          <a:prstGeom prst="rect">
            <a:avLst/>
          </a:prstGeom>
          <a:noFill/>
          <a:ln w="12700">
            <a:noFill/>
            <a:miter lim="800000"/>
            <a:headEnd/>
            <a:tailEnd/>
          </a:ln>
          <a:effectLst/>
        </p:spPr>
        <p:txBody>
          <a:bodyPr wrap="none" anchor="ctr"/>
          <a:lstStyle/>
          <a:p>
            <a:endParaRPr lang="en-US"/>
          </a:p>
        </p:txBody>
      </p:sp>
      <p:sp>
        <p:nvSpPr>
          <p:cNvPr id="383008" name="Rectangle 32"/>
          <p:cNvSpPr>
            <a:spLocks noChangeArrowheads="1"/>
          </p:cNvSpPr>
          <p:nvPr/>
        </p:nvSpPr>
        <p:spPr bwMode="auto">
          <a:xfrm>
            <a:off x="6765925" y="6430963"/>
            <a:ext cx="995363" cy="396875"/>
          </a:xfrm>
          <a:prstGeom prst="rect">
            <a:avLst/>
          </a:prstGeom>
          <a:noFill/>
          <a:ln w="12700">
            <a:noFill/>
            <a:miter lim="800000"/>
            <a:headEnd/>
            <a:tailEnd/>
          </a:ln>
          <a:effectLst/>
        </p:spPr>
        <p:txBody>
          <a:bodyPr wrap="none" anchor="ctr"/>
          <a:lstStyle/>
          <a:p>
            <a:endParaRPr lang="en-US"/>
          </a:p>
        </p:txBody>
      </p:sp>
      <p:sp>
        <p:nvSpPr>
          <p:cNvPr id="383009" name="Rectangle 33"/>
          <p:cNvSpPr>
            <a:spLocks noChangeArrowheads="1"/>
          </p:cNvSpPr>
          <p:nvPr/>
        </p:nvSpPr>
        <p:spPr bwMode="auto">
          <a:xfrm>
            <a:off x="2805113" y="504825"/>
            <a:ext cx="619125" cy="271463"/>
          </a:xfrm>
          <a:prstGeom prst="rect">
            <a:avLst/>
          </a:prstGeom>
          <a:noFill/>
          <a:ln w="12700">
            <a:noFill/>
            <a:miter lim="800000"/>
            <a:headEnd/>
            <a:tailEnd/>
          </a:ln>
          <a:effectLst/>
        </p:spPr>
        <p:txBody>
          <a:bodyPr wrap="none" lIns="90488" tIns="44450" rIns="90488" bIns="44450">
            <a:spAutoFit/>
          </a:bodyPr>
          <a:lstStyle/>
          <a:p>
            <a:r>
              <a:rPr lang="en-US" sz="1200"/>
              <a:t>XXXX</a:t>
            </a:r>
          </a:p>
        </p:txBody>
      </p:sp>
      <p:sp>
        <p:nvSpPr>
          <p:cNvPr id="383010" name="Rectangle 34"/>
          <p:cNvSpPr>
            <a:spLocks noChangeArrowheads="1"/>
          </p:cNvSpPr>
          <p:nvPr/>
        </p:nvSpPr>
        <p:spPr bwMode="auto">
          <a:xfrm>
            <a:off x="5549900" y="533400"/>
            <a:ext cx="619125" cy="271463"/>
          </a:xfrm>
          <a:prstGeom prst="rect">
            <a:avLst/>
          </a:prstGeom>
          <a:noFill/>
          <a:ln w="12700">
            <a:noFill/>
            <a:miter lim="800000"/>
            <a:headEnd/>
            <a:tailEnd/>
          </a:ln>
          <a:effectLst/>
        </p:spPr>
        <p:txBody>
          <a:bodyPr wrap="none" lIns="90488" tIns="44450" rIns="90488" bIns="44450">
            <a:spAutoFit/>
          </a:bodyPr>
          <a:lstStyle/>
          <a:p>
            <a:r>
              <a:rPr lang="en-US" sz="1200"/>
              <a:t>OOOO</a:t>
            </a:r>
          </a:p>
        </p:txBody>
      </p:sp>
      <p:sp>
        <p:nvSpPr>
          <p:cNvPr id="383011" name="Rectangle 35"/>
          <p:cNvSpPr>
            <a:spLocks noChangeArrowheads="1"/>
          </p:cNvSpPr>
          <p:nvPr/>
        </p:nvSpPr>
        <p:spPr bwMode="auto">
          <a:xfrm>
            <a:off x="2422525" y="1341438"/>
            <a:ext cx="404813" cy="274637"/>
          </a:xfrm>
          <a:prstGeom prst="rect">
            <a:avLst/>
          </a:prstGeom>
          <a:noFill/>
          <a:ln w="12700">
            <a:noFill/>
            <a:miter lim="800000"/>
            <a:headEnd/>
            <a:tailEnd/>
          </a:ln>
          <a:effectLst/>
        </p:spPr>
        <p:txBody>
          <a:bodyPr wrap="none" anchor="ctr"/>
          <a:lstStyle/>
          <a:p>
            <a:endParaRPr lang="en-US"/>
          </a:p>
        </p:txBody>
      </p:sp>
      <p:sp>
        <p:nvSpPr>
          <p:cNvPr id="383012" name="Rectangle 36"/>
          <p:cNvSpPr>
            <a:spLocks noChangeArrowheads="1"/>
          </p:cNvSpPr>
          <p:nvPr/>
        </p:nvSpPr>
        <p:spPr bwMode="auto">
          <a:xfrm>
            <a:off x="6384925" y="1189038"/>
            <a:ext cx="404813" cy="274637"/>
          </a:xfrm>
          <a:prstGeom prst="rect">
            <a:avLst/>
          </a:prstGeom>
          <a:noFill/>
          <a:ln w="12700">
            <a:noFill/>
            <a:miter lim="800000"/>
            <a:headEnd/>
            <a:tailEnd/>
          </a:ln>
          <a:effectLst/>
        </p:spPr>
        <p:txBody>
          <a:bodyPr wrap="none" anchor="ctr"/>
          <a:lstStyle/>
          <a:p>
            <a:endParaRPr lang="en-US"/>
          </a:p>
        </p:txBody>
      </p:sp>
      <p:sp>
        <p:nvSpPr>
          <p:cNvPr id="383013" name="Line 37"/>
          <p:cNvSpPr>
            <a:spLocks noChangeShapeType="1"/>
          </p:cNvSpPr>
          <p:nvPr/>
        </p:nvSpPr>
        <p:spPr bwMode="auto">
          <a:xfrm flipH="1">
            <a:off x="527050" y="5105400"/>
            <a:ext cx="2679700" cy="0"/>
          </a:xfrm>
          <a:prstGeom prst="line">
            <a:avLst/>
          </a:prstGeom>
          <a:noFill/>
          <a:ln w="28575">
            <a:solidFill>
              <a:schemeClr val="tx1"/>
            </a:solidFill>
            <a:round/>
            <a:headEnd/>
            <a:tailEnd/>
          </a:ln>
          <a:effectLst/>
        </p:spPr>
        <p:txBody>
          <a:bodyPr wrap="none" anchor="ctr"/>
          <a:lstStyle/>
          <a:p>
            <a:endParaRPr lang="en-US"/>
          </a:p>
        </p:txBody>
      </p:sp>
      <p:sp>
        <p:nvSpPr>
          <p:cNvPr id="383014" name="Rectangle 38"/>
          <p:cNvSpPr>
            <a:spLocks noChangeArrowheads="1"/>
          </p:cNvSpPr>
          <p:nvPr/>
        </p:nvSpPr>
        <p:spPr bwMode="auto">
          <a:xfrm>
            <a:off x="6157913" y="6051550"/>
            <a:ext cx="180975" cy="393700"/>
          </a:xfrm>
          <a:prstGeom prst="rect">
            <a:avLst/>
          </a:prstGeom>
          <a:noFill/>
          <a:ln w="12700">
            <a:noFill/>
            <a:miter lim="800000"/>
            <a:headEnd/>
            <a:tailEnd/>
          </a:ln>
          <a:effectLst/>
        </p:spPr>
        <p:txBody>
          <a:bodyPr wrap="none" lIns="90488" tIns="44450" rIns="90488" bIns="44450">
            <a:spAutoFit/>
          </a:bodyPr>
          <a:lstStyle/>
          <a:p>
            <a:endParaRPr lang="en-US" sz="2000" b="1"/>
          </a:p>
        </p:txBody>
      </p:sp>
      <p:sp>
        <p:nvSpPr>
          <p:cNvPr id="383015" name="Rectangle 39"/>
          <p:cNvSpPr>
            <a:spLocks noChangeArrowheads="1"/>
          </p:cNvSpPr>
          <p:nvPr/>
        </p:nvSpPr>
        <p:spPr bwMode="auto">
          <a:xfrm rot="16140000">
            <a:off x="8707437" y="5595938"/>
            <a:ext cx="180975" cy="241300"/>
          </a:xfrm>
          <a:prstGeom prst="rect">
            <a:avLst/>
          </a:prstGeom>
          <a:noFill/>
          <a:ln w="12700">
            <a:noFill/>
            <a:miter lim="800000"/>
            <a:headEnd/>
            <a:tailEnd/>
          </a:ln>
          <a:effectLst/>
        </p:spPr>
        <p:txBody>
          <a:bodyPr wrap="none" lIns="90488" tIns="44450" rIns="90488" bIns="44450">
            <a:spAutoFit/>
          </a:bodyPr>
          <a:lstStyle/>
          <a:p>
            <a:endParaRPr lang="en-US" sz="1000"/>
          </a:p>
        </p:txBody>
      </p:sp>
      <p:sp>
        <p:nvSpPr>
          <p:cNvPr id="383016" name="Rectangle 40"/>
          <p:cNvSpPr>
            <a:spLocks noChangeArrowheads="1"/>
          </p:cNvSpPr>
          <p:nvPr/>
        </p:nvSpPr>
        <p:spPr bwMode="auto">
          <a:xfrm>
            <a:off x="2347913" y="6196013"/>
            <a:ext cx="180975" cy="301625"/>
          </a:xfrm>
          <a:prstGeom prst="rect">
            <a:avLst/>
          </a:prstGeom>
          <a:noFill/>
          <a:ln w="12700">
            <a:noFill/>
            <a:miter lim="800000"/>
            <a:headEnd/>
            <a:tailEnd/>
          </a:ln>
          <a:effectLst/>
        </p:spPr>
        <p:txBody>
          <a:bodyPr wrap="none" lIns="90488" tIns="44450" rIns="90488" bIns="44450">
            <a:spAutoFit/>
          </a:bodyPr>
          <a:lstStyle/>
          <a:p>
            <a:endParaRPr lang="en-US"/>
          </a:p>
        </p:txBody>
      </p:sp>
      <p:sp>
        <p:nvSpPr>
          <p:cNvPr id="383017" name="Rectangle 41"/>
          <p:cNvSpPr>
            <a:spLocks noChangeArrowheads="1"/>
          </p:cNvSpPr>
          <p:nvPr/>
        </p:nvSpPr>
        <p:spPr bwMode="auto">
          <a:xfrm>
            <a:off x="4495800" y="3276600"/>
            <a:ext cx="152400" cy="1524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83018" name="Line 42"/>
          <p:cNvSpPr>
            <a:spLocks noChangeShapeType="1"/>
          </p:cNvSpPr>
          <p:nvPr/>
        </p:nvSpPr>
        <p:spPr bwMode="auto">
          <a:xfrm>
            <a:off x="7543800" y="3657600"/>
            <a:ext cx="0" cy="2209800"/>
          </a:xfrm>
          <a:prstGeom prst="line">
            <a:avLst/>
          </a:prstGeom>
          <a:noFill/>
          <a:ln w="12700" cap="rnd">
            <a:solidFill>
              <a:schemeClr val="tx1"/>
            </a:solidFill>
            <a:prstDash val="sysDot"/>
            <a:round/>
            <a:headEnd/>
            <a:tailEnd/>
          </a:ln>
          <a:effectLst/>
        </p:spPr>
        <p:txBody>
          <a:bodyPr/>
          <a:lstStyle/>
          <a:p>
            <a:endParaRPr lang="en-US"/>
          </a:p>
        </p:txBody>
      </p:sp>
      <p:sp>
        <p:nvSpPr>
          <p:cNvPr id="383019" name="Line 43"/>
          <p:cNvSpPr>
            <a:spLocks noChangeShapeType="1"/>
          </p:cNvSpPr>
          <p:nvPr/>
        </p:nvSpPr>
        <p:spPr bwMode="auto">
          <a:xfrm>
            <a:off x="7543800" y="990600"/>
            <a:ext cx="0" cy="2209800"/>
          </a:xfrm>
          <a:prstGeom prst="line">
            <a:avLst/>
          </a:prstGeom>
          <a:noFill/>
          <a:ln w="12700" cap="rnd">
            <a:solidFill>
              <a:schemeClr val="tx1"/>
            </a:solidFill>
            <a:prstDash val="sysDot"/>
            <a:round/>
            <a:headEnd/>
            <a:tailEnd/>
          </a:ln>
          <a:effectLst/>
        </p:spPr>
        <p:txBody>
          <a:bodyPr/>
          <a:lstStyle/>
          <a:p>
            <a:endParaRPr lang="en-US"/>
          </a:p>
        </p:txBody>
      </p:sp>
      <p:sp>
        <p:nvSpPr>
          <p:cNvPr id="383020" name="Line 44"/>
          <p:cNvSpPr>
            <a:spLocks noChangeShapeType="1"/>
          </p:cNvSpPr>
          <p:nvPr/>
        </p:nvSpPr>
        <p:spPr bwMode="auto">
          <a:xfrm>
            <a:off x="1600200" y="3657600"/>
            <a:ext cx="0" cy="2209800"/>
          </a:xfrm>
          <a:prstGeom prst="line">
            <a:avLst/>
          </a:prstGeom>
          <a:noFill/>
          <a:ln w="12700" cap="rnd">
            <a:solidFill>
              <a:schemeClr val="tx1"/>
            </a:solidFill>
            <a:prstDash val="sysDot"/>
            <a:round/>
            <a:headEnd/>
            <a:tailEnd/>
          </a:ln>
          <a:effectLst/>
        </p:spPr>
        <p:txBody>
          <a:bodyPr/>
          <a:lstStyle/>
          <a:p>
            <a:endParaRPr lang="en-US"/>
          </a:p>
        </p:txBody>
      </p:sp>
      <p:sp>
        <p:nvSpPr>
          <p:cNvPr id="383021" name="Line 45"/>
          <p:cNvSpPr>
            <a:spLocks noChangeShapeType="1"/>
          </p:cNvSpPr>
          <p:nvPr/>
        </p:nvSpPr>
        <p:spPr bwMode="auto">
          <a:xfrm>
            <a:off x="1600200" y="914400"/>
            <a:ext cx="0" cy="2209800"/>
          </a:xfrm>
          <a:prstGeom prst="line">
            <a:avLst/>
          </a:prstGeom>
          <a:noFill/>
          <a:ln w="12700" cap="rnd">
            <a:solidFill>
              <a:schemeClr val="tx1"/>
            </a:solidFill>
            <a:prstDash val="sysDot"/>
            <a:round/>
            <a:headEnd/>
            <a:tailEnd/>
          </a:ln>
          <a:effectLst/>
        </p:spPr>
        <p:txBody>
          <a:bodyPr/>
          <a:lstStyle/>
          <a:p>
            <a:endParaRPr lang="en-US"/>
          </a:p>
        </p:txBody>
      </p:sp>
      <p:pic>
        <p:nvPicPr>
          <p:cNvPr id="383022" name="Picture 46" descr="istockphoto_8914948-lacrosse-player"/>
          <p:cNvPicPr>
            <a:picLocks noChangeAspect="1" noChangeArrowheads="1"/>
          </p:cNvPicPr>
          <p:nvPr/>
        </p:nvPicPr>
        <p:blipFill>
          <a:blip r:embed="rId3" cstate="print"/>
          <a:srcRect/>
          <a:stretch>
            <a:fillRect/>
          </a:stretch>
        </p:blipFill>
        <p:spPr bwMode="auto">
          <a:xfrm>
            <a:off x="914400" y="2286000"/>
            <a:ext cx="328613" cy="452438"/>
          </a:xfrm>
          <a:prstGeom prst="rect">
            <a:avLst/>
          </a:prstGeom>
          <a:noFill/>
        </p:spPr>
      </p:pic>
      <p:pic>
        <p:nvPicPr>
          <p:cNvPr id="383023" name="Picture 47" descr="Lacrosse Player Royalty Free Stock Vector Art Illustration"/>
          <p:cNvPicPr>
            <a:picLocks noChangeAspect="1" noChangeArrowheads="1"/>
          </p:cNvPicPr>
          <p:nvPr/>
        </p:nvPicPr>
        <p:blipFill>
          <a:blip r:embed="rId4" cstate="print"/>
          <a:srcRect/>
          <a:stretch>
            <a:fillRect/>
          </a:stretch>
        </p:blipFill>
        <p:spPr bwMode="auto">
          <a:xfrm>
            <a:off x="1295400" y="2514600"/>
            <a:ext cx="347663" cy="461963"/>
          </a:xfrm>
          <a:prstGeom prst="rect">
            <a:avLst/>
          </a:prstGeom>
          <a:noFill/>
        </p:spPr>
      </p:pic>
      <p:pic>
        <p:nvPicPr>
          <p:cNvPr id="383024" name="Picture 48" descr="istockphoto_8914948-lacrosse-player"/>
          <p:cNvPicPr>
            <a:picLocks noChangeAspect="1" noChangeArrowheads="1"/>
          </p:cNvPicPr>
          <p:nvPr/>
        </p:nvPicPr>
        <p:blipFill>
          <a:blip r:embed="rId5" cstate="print"/>
          <a:srcRect/>
          <a:stretch>
            <a:fillRect/>
          </a:stretch>
        </p:blipFill>
        <p:spPr bwMode="auto">
          <a:xfrm>
            <a:off x="2743200" y="2057400"/>
            <a:ext cx="328613" cy="452438"/>
          </a:xfrm>
          <a:prstGeom prst="rect">
            <a:avLst/>
          </a:prstGeom>
          <a:noFill/>
        </p:spPr>
      </p:pic>
      <p:pic>
        <p:nvPicPr>
          <p:cNvPr id="383025" name="Picture 49" descr="Lacrosse Player Royalty Free Stock Vector Art Illustration"/>
          <p:cNvPicPr>
            <a:picLocks noChangeAspect="1" noChangeArrowheads="1"/>
          </p:cNvPicPr>
          <p:nvPr/>
        </p:nvPicPr>
        <p:blipFill>
          <a:blip r:embed="rId6" cstate="print"/>
          <a:srcRect/>
          <a:stretch>
            <a:fillRect/>
          </a:stretch>
        </p:blipFill>
        <p:spPr bwMode="auto">
          <a:xfrm>
            <a:off x="2286000" y="2514600"/>
            <a:ext cx="347663" cy="461963"/>
          </a:xfrm>
          <a:prstGeom prst="rect">
            <a:avLst/>
          </a:prstGeom>
          <a:noFill/>
        </p:spPr>
      </p:pic>
      <p:pic>
        <p:nvPicPr>
          <p:cNvPr id="383026" name="Picture 50" descr="istockphoto_8914948-lacrosse-player"/>
          <p:cNvPicPr>
            <a:picLocks noChangeAspect="1" noChangeArrowheads="1"/>
          </p:cNvPicPr>
          <p:nvPr/>
        </p:nvPicPr>
        <p:blipFill>
          <a:blip r:embed="rId5" cstate="print"/>
          <a:srcRect/>
          <a:stretch>
            <a:fillRect/>
          </a:stretch>
        </p:blipFill>
        <p:spPr bwMode="auto">
          <a:xfrm>
            <a:off x="2057400" y="3276600"/>
            <a:ext cx="328613" cy="452438"/>
          </a:xfrm>
          <a:prstGeom prst="rect">
            <a:avLst/>
          </a:prstGeom>
          <a:noFill/>
        </p:spPr>
      </p:pic>
      <p:pic>
        <p:nvPicPr>
          <p:cNvPr id="383027" name="Picture 51" descr="Lacrosse Player Royalty Free Stock Vector Art Illustration"/>
          <p:cNvPicPr>
            <a:picLocks noChangeAspect="1" noChangeArrowheads="1"/>
          </p:cNvPicPr>
          <p:nvPr/>
        </p:nvPicPr>
        <p:blipFill>
          <a:blip r:embed="rId6" cstate="print"/>
          <a:srcRect/>
          <a:stretch>
            <a:fillRect/>
          </a:stretch>
        </p:blipFill>
        <p:spPr bwMode="auto">
          <a:xfrm>
            <a:off x="1676400" y="3200400"/>
            <a:ext cx="347663" cy="461963"/>
          </a:xfrm>
          <a:prstGeom prst="rect">
            <a:avLst/>
          </a:prstGeom>
          <a:noFill/>
        </p:spPr>
      </p:pic>
      <p:pic>
        <p:nvPicPr>
          <p:cNvPr id="383028" name="Picture 52" descr="istockphoto_8914948-lacrosse-player"/>
          <p:cNvPicPr>
            <a:picLocks noChangeAspect="1" noChangeArrowheads="1"/>
          </p:cNvPicPr>
          <p:nvPr/>
        </p:nvPicPr>
        <p:blipFill>
          <a:blip r:embed="rId5" cstate="print"/>
          <a:srcRect/>
          <a:stretch>
            <a:fillRect/>
          </a:stretch>
        </p:blipFill>
        <p:spPr bwMode="auto">
          <a:xfrm>
            <a:off x="3200400" y="3200400"/>
            <a:ext cx="328613" cy="452438"/>
          </a:xfrm>
          <a:prstGeom prst="rect">
            <a:avLst/>
          </a:prstGeom>
          <a:noFill/>
        </p:spPr>
      </p:pic>
      <p:pic>
        <p:nvPicPr>
          <p:cNvPr id="383029" name="Picture 53" descr="Lacrosse Player Royalty Free Stock Vector Art Illustration"/>
          <p:cNvPicPr>
            <a:picLocks noChangeAspect="1" noChangeArrowheads="1"/>
          </p:cNvPicPr>
          <p:nvPr/>
        </p:nvPicPr>
        <p:blipFill>
          <a:blip r:embed="rId6" cstate="print"/>
          <a:srcRect/>
          <a:stretch>
            <a:fillRect/>
          </a:stretch>
        </p:blipFill>
        <p:spPr bwMode="auto">
          <a:xfrm>
            <a:off x="2819400" y="3200400"/>
            <a:ext cx="347663" cy="461963"/>
          </a:xfrm>
          <a:prstGeom prst="rect">
            <a:avLst/>
          </a:prstGeom>
          <a:noFill/>
        </p:spPr>
      </p:pic>
      <p:pic>
        <p:nvPicPr>
          <p:cNvPr id="383030" name="Picture 54" descr="istockphoto_8914948-lacrosse-player"/>
          <p:cNvPicPr>
            <a:picLocks noChangeAspect="1" noChangeArrowheads="1"/>
          </p:cNvPicPr>
          <p:nvPr/>
        </p:nvPicPr>
        <p:blipFill>
          <a:blip r:embed="rId3" cstate="print"/>
          <a:srcRect/>
          <a:stretch>
            <a:fillRect/>
          </a:stretch>
        </p:blipFill>
        <p:spPr bwMode="auto">
          <a:xfrm>
            <a:off x="914400" y="4343400"/>
            <a:ext cx="328613" cy="452438"/>
          </a:xfrm>
          <a:prstGeom prst="rect">
            <a:avLst/>
          </a:prstGeom>
          <a:noFill/>
        </p:spPr>
      </p:pic>
      <p:pic>
        <p:nvPicPr>
          <p:cNvPr id="383031" name="Picture 55" descr="Lacrosse Player Royalty Free Stock Vector Art Illustration"/>
          <p:cNvPicPr>
            <a:picLocks noChangeAspect="1" noChangeArrowheads="1"/>
          </p:cNvPicPr>
          <p:nvPr/>
        </p:nvPicPr>
        <p:blipFill>
          <a:blip r:embed="rId4" cstate="print"/>
          <a:srcRect/>
          <a:stretch>
            <a:fillRect/>
          </a:stretch>
        </p:blipFill>
        <p:spPr bwMode="auto">
          <a:xfrm>
            <a:off x="1295400" y="4038600"/>
            <a:ext cx="347663" cy="461963"/>
          </a:xfrm>
          <a:prstGeom prst="rect">
            <a:avLst/>
          </a:prstGeom>
          <a:noFill/>
        </p:spPr>
      </p:pic>
      <p:pic>
        <p:nvPicPr>
          <p:cNvPr id="383032" name="Picture 56" descr="Lacrosse Player Royalty Free Stock Vector Art Illustration"/>
          <p:cNvPicPr>
            <a:picLocks noChangeAspect="1" noChangeArrowheads="1"/>
          </p:cNvPicPr>
          <p:nvPr/>
        </p:nvPicPr>
        <p:blipFill>
          <a:blip r:embed="rId6" cstate="print"/>
          <a:srcRect/>
          <a:stretch>
            <a:fillRect/>
          </a:stretch>
        </p:blipFill>
        <p:spPr bwMode="auto">
          <a:xfrm>
            <a:off x="2362200" y="4038600"/>
            <a:ext cx="347663" cy="461963"/>
          </a:xfrm>
          <a:prstGeom prst="rect">
            <a:avLst/>
          </a:prstGeom>
          <a:noFill/>
        </p:spPr>
      </p:pic>
      <p:pic>
        <p:nvPicPr>
          <p:cNvPr id="383033" name="Picture 57" descr="istockphoto_8914948-lacrosse-player"/>
          <p:cNvPicPr>
            <a:picLocks noChangeAspect="1" noChangeArrowheads="1"/>
          </p:cNvPicPr>
          <p:nvPr/>
        </p:nvPicPr>
        <p:blipFill>
          <a:blip r:embed="rId5" cstate="print"/>
          <a:srcRect/>
          <a:stretch>
            <a:fillRect/>
          </a:stretch>
        </p:blipFill>
        <p:spPr bwMode="auto">
          <a:xfrm>
            <a:off x="2743200" y="4495800"/>
            <a:ext cx="328613" cy="452438"/>
          </a:xfrm>
          <a:prstGeom prst="rect">
            <a:avLst/>
          </a:prstGeom>
          <a:noFill/>
        </p:spPr>
      </p:pic>
      <p:sp>
        <p:nvSpPr>
          <p:cNvPr id="383034" name="Oval 58"/>
          <p:cNvSpPr>
            <a:spLocks noChangeArrowheads="1"/>
          </p:cNvSpPr>
          <p:nvPr/>
        </p:nvSpPr>
        <p:spPr bwMode="auto">
          <a:xfrm>
            <a:off x="1377950" y="3244850"/>
            <a:ext cx="368300" cy="368300"/>
          </a:xfrm>
          <a:prstGeom prst="ellipse">
            <a:avLst/>
          </a:prstGeom>
          <a:solidFill>
            <a:schemeClr val="accent1"/>
          </a:solidFill>
          <a:ln w="12700">
            <a:solidFill>
              <a:schemeClr val="tx1"/>
            </a:solidFill>
            <a:round/>
            <a:headEnd/>
            <a:tailEnd/>
          </a:ln>
          <a:effectLst/>
        </p:spPr>
        <p:txBody>
          <a:bodyPr wrap="none" anchor="ctr"/>
          <a:lstStyle/>
          <a:p>
            <a:endParaRPr lang="en-US"/>
          </a:p>
        </p:txBody>
      </p:sp>
      <p:sp>
        <p:nvSpPr>
          <p:cNvPr id="383035" name="AutoShape 59"/>
          <p:cNvSpPr>
            <a:spLocks noChangeArrowheads="1"/>
          </p:cNvSpPr>
          <p:nvPr/>
        </p:nvSpPr>
        <p:spPr bwMode="auto">
          <a:xfrm>
            <a:off x="1219200" y="2362200"/>
            <a:ext cx="76200" cy="762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hlink"/>
          </a:solidFill>
          <a:ln w="12700">
            <a:solidFill>
              <a:srgbClr val="FF0000"/>
            </a:solidFill>
            <a:round/>
            <a:headEnd/>
            <a:tailEnd/>
          </a:ln>
          <a:effectLst/>
        </p:spPr>
        <p:txBody>
          <a:bodyPr wrap="none" anchor="ctr"/>
          <a:lstStyle/>
          <a:p>
            <a:endParaRPr lang="en-US"/>
          </a:p>
        </p:txBody>
      </p:sp>
      <p:pic>
        <p:nvPicPr>
          <p:cNvPr id="383036" name="Picture 60" descr="runningref"/>
          <p:cNvPicPr>
            <a:picLocks noChangeAspect="1" noChangeArrowheads="1"/>
          </p:cNvPicPr>
          <p:nvPr/>
        </p:nvPicPr>
        <p:blipFill>
          <a:blip r:embed="rId7" cstate="print"/>
          <a:srcRect/>
          <a:stretch>
            <a:fillRect/>
          </a:stretch>
        </p:blipFill>
        <p:spPr bwMode="auto">
          <a:xfrm>
            <a:off x="1371600" y="4724400"/>
            <a:ext cx="438150" cy="454025"/>
          </a:xfrm>
          <a:prstGeom prst="rect">
            <a:avLst/>
          </a:prstGeom>
          <a:solidFill>
            <a:srgbClr val="FFFF66"/>
          </a:solidFill>
          <a:ln w="38100">
            <a:solidFill>
              <a:schemeClr val="hlink"/>
            </a:solidFill>
            <a:miter lim="800000"/>
            <a:headEnd/>
            <a:tailEnd/>
          </a:ln>
        </p:spPr>
      </p:pic>
      <p:pic>
        <p:nvPicPr>
          <p:cNvPr id="383037" name="Picture 61" descr="runningref"/>
          <p:cNvPicPr>
            <a:picLocks noChangeAspect="1" noChangeArrowheads="1"/>
          </p:cNvPicPr>
          <p:nvPr/>
        </p:nvPicPr>
        <p:blipFill>
          <a:blip r:embed="rId8" cstate="print"/>
          <a:srcRect/>
          <a:stretch>
            <a:fillRect/>
          </a:stretch>
        </p:blipFill>
        <p:spPr bwMode="auto">
          <a:xfrm>
            <a:off x="3352800" y="2133600"/>
            <a:ext cx="438150" cy="454025"/>
          </a:xfrm>
          <a:prstGeom prst="rect">
            <a:avLst/>
          </a:prstGeom>
          <a:solidFill>
            <a:srgbClr val="FFFF66"/>
          </a:solidFill>
          <a:ln w="38100">
            <a:solidFill>
              <a:schemeClr val="hlink"/>
            </a:solidFill>
            <a:miter lim="800000"/>
            <a:headEnd/>
            <a:tailEnd/>
          </a:ln>
        </p:spPr>
      </p:pic>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383036"/>
                                        </p:tgtEl>
                                        <p:attrNameLst>
                                          <p:attrName>style.visibility</p:attrName>
                                        </p:attrNameLst>
                                      </p:cBhvr>
                                      <p:to>
                                        <p:strVal val="visible"/>
                                      </p:to>
                                    </p:set>
                                    <p:anim calcmode="lin" valueType="num">
                                      <p:cBhvr>
                                        <p:cTn id="7" dur="1000" fill="hold"/>
                                        <p:tgtEl>
                                          <p:spTgt spid="383036"/>
                                        </p:tgtEl>
                                        <p:attrNameLst>
                                          <p:attrName>ppt_w</p:attrName>
                                        </p:attrNameLst>
                                      </p:cBhvr>
                                      <p:tavLst>
                                        <p:tav tm="0">
                                          <p:val>
                                            <p:fltVal val="0"/>
                                          </p:val>
                                        </p:tav>
                                        <p:tav tm="100000">
                                          <p:val>
                                            <p:strVal val="#ppt_w"/>
                                          </p:val>
                                        </p:tav>
                                      </p:tavLst>
                                    </p:anim>
                                    <p:anim calcmode="lin" valueType="num">
                                      <p:cBhvr>
                                        <p:cTn id="8" dur="1000" fill="hold"/>
                                        <p:tgtEl>
                                          <p:spTgt spid="383036"/>
                                        </p:tgtEl>
                                        <p:attrNameLst>
                                          <p:attrName>ppt_h</p:attrName>
                                        </p:attrNameLst>
                                      </p:cBhvr>
                                      <p:tavLst>
                                        <p:tav tm="0">
                                          <p:val>
                                            <p:fltVal val="0"/>
                                          </p:val>
                                        </p:tav>
                                        <p:tav tm="100000">
                                          <p:val>
                                            <p:strVal val="#ppt_h"/>
                                          </p:val>
                                        </p:tav>
                                      </p:tavLst>
                                    </p:anim>
                                    <p:anim calcmode="lin" valueType="num">
                                      <p:cBhvr>
                                        <p:cTn id="9" dur="1000" fill="hold"/>
                                        <p:tgtEl>
                                          <p:spTgt spid="38303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83036"/>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11" fill="hold">
                      <p:stCondLst>
                        <p:cond delay="indefinite"/>
                      </p:stCondLst>
                      <p:childTnLst>
                        <p:par>
                          <p:cTn id="12" fill="hold">
                            <p:stCondLst>
                              <p:cond delay="0"/>
                            </p:stCondLst>
                            <p:childTnLst>
                              <p:par>
                                <p:cTn id="13" presetID="15" presetClass="entr" presetSubtype="0" fill="hold" nodeType="clickEffect">
                                  <p:stCondLst>
                                    <p:cond delay="0"/>
                                  </p:stCondLst>
                                  <p:childTnLst>
                                    <p:set>
                                      <p:cBhvr>
                                        <p:cTn id="14" dur="1" fill="hold">
                                          <p:stCondLst>
                                            <p:cond delay="0"/>
                                          </p:stCondLst>
                                        </p:cTn>
                                        <p:tgtEl>
                                          <p:spTgt spid="383037"/>
                                        </p:tgtEl>
                                        <p:attrNameLst>
                                          <p:attrName>style.visibility</p:attrName>
                                        </p:attrNameLst>
                                      </p:cBhvr>
                                      <p:to>
                                        <p:strVal val="visible"/>
                                      </p:to>
                                    </p:set>
                                    <p:anim calcmode="lin" valueType="num">
                                      <p:cBhvr>
                                        <p:cTn id="15" dur="1000" fill="hold"/>
                                        <p:tgtEl>
                                          <p:spTgt spid="383037"/>
                                        </p:tgtEl>
                                        <p:attrNameLst>
                                          <p:attrName>ppt_w</p:attrName>
                                        </p:attrNameLst>
                                      </p:cBhvr>
                                      <p:tavLst>
                                        <p:tav tm="0">
                                          <p:val>
                                            <p:fltVal val="0"/>
                                          </p:val>
                                        </p:tav>
                                        <p:tav tm="100000">
                                          <p:val>
                                            <p:strVal val="#ppt_w"/>
                                          </p:val>
                                        </p:tav>
                                      </p:tavLst>
                                    </p:anim>
                                    <p:anim calcmode="lin" valueType="num">
                                      <p:cBhvr>
                                        <p:cTn id="16" dur="1000" fill="hold"/>
                                        <p:tgtEl>
                                          <p:spTgt spid="383037"/>
                                        </p:tgtEl>
                                        <p:attrNameLst>
                                          <p:attrName>ppt_h</p:attrName>
                                        </p:attrNameLst>
                                      </p:cBhvr>
                                      <p:tavLst>
                                        <p:tav tm="0">
                                          <p:val>
                                            <p:fltVal val="0"/>
                                          </p:val>
                                        </p:tav>
                                        <p:tav tm="100000">
                                          <p:val>
                                            <p:strVal val="#ppt_h"/>
                                          </p:val>
                                        </p:tav>
                                      </p:tavLst>
                                    </p:anim>
                                    <p:anim calcmode="lin" valueType="num">
                                      <p:cBhvr>
                                        <p:cTn id="17" dur="1000" fill="hold"/>
                                        <p:tgtEl>
                                          <p:spTgt spid="383037"/>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383037"/>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13"/>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2" name="AutoShape 2"/>
          <p:cNvSpPr>
            <a:spLocks noChangeArrowheads="1"/>
          </p:cNvSpPr>
          <p:nvPr/>
        </p:nvSpPr>
        <p:spPr bwMode="auto">
          <a:xfrm rot="5400000">
            <a:off x="4762500" y="2095500"/>
            <a:ext cx="5029200" cy="2667000"/>
          </a:xfrm>
          <a:prstGeom prst="rtTriangle">
            <a:avLst/>
          </a:prstGeom>
          <a:solidFill>
            <a:srgbClr val="FFFF99"/>
          </a:solidFill>
          <a:ln w="12700">
            <a:solidFill>
              <a:schemeClr val="tx1"/>
            </a:solidFill>
            <a:miter lim="800000"/>
            <a:headEnd/>
            <a:tailEnd/>
          </a:ln>
          <a:effectLst/>
        </p:spPr>
        <p:txBody>
          <a:bodyPr wrap="none" anchor="ctr"/>
          <a:lstStyle/>
          <a:p>
            <a:endParaRPr lang="en-US"/>
          </a:p>
        </p:txBody>
      </p:sp>
      <p:sp>
        <p:nvSpPr>
          <p:cNvPr id="384003" name="AutoShape 3"/>
          <p:cNvSpPr>
            <a:spLocks noChangeArrowheads="1"/>
          </p:cNvSpPr>
          <p:nvPr/>
        </p:nvSpPr>
        <p:spPr bwMode="auto">
          <a:xfrm flipH="1">
            <a:off x="609600" y="914400"/>
            <a:ext cx="2590800" cy="5029200"/>
          </a:xfrm>
          <a:prstGeom prst="rtTriangle">
            <a:avLst/>
          </a:prstGeom>
          <a:solidFill>
            <a:srgbClr val="FFFF99"/>
          </a:solidFill>
          <a:ln w="12700">
            <a:solidFill>
              <a:schemeClr val="tx1"/>
            </a:solidFill>
            <a:miter lim="800000"/>
            <a:headEnd/>
            <a:tailEnd/>
          </a:ln>
          <a:effectLst/>
        </p:spPr>
        <p:txBody>
          <a:bodyPr wrap="none" anchor="ctr"/>
          <a:lstStyle/>
          <a:p>
            <a:endParaRPr lang="en-US"/>
          </a:p>
        </p:txBody>
      </p:sp>
      <p:sp>
        <p:nvSpPr>
          <p:cNvPr id="384004" name="Rectangle 4"/>
          <p:cNvSpPr>
            <a:spLocks noChangeArrowheads="1"/>
          </p:cNvSpPr>
          <p:nvPr/>
        </p:nvSpPr>
        <p:spPr bwMode="auto">
          <a:xfrm>
            <a:off x="539750" y="882650"/>
            <a:ext cx="8064500" cy="5092700"/>
          </a:xfrm>
          <a:prstGeom prst="rect">
            <a:avLst/>
          </a:prstGeom>
          <a:noFill/>
          <a:ln w="28575">
            <a:solidFill>
              <a:schemeClr val="tx1"/>
            </a:solidFill>
            <a:miter lim="800000"/>
            <a:headEnd/>
            <a:tailEnd/>
          </a:ln>
          <a:effectLst/>
        </p:spPr>
        <p:txBody>
          <a:bodyPr wrap="none" anchor="ctr"/>
          <a:lstStyle/>
          <a:p>
            <a:endParaRPr lang="en-US"/>
          </a:p>
        </p:txBody>
      </p:sp>
      <p:sp>
        <p:nvSpPr>
          <p:cNvPr id="384005" name="Line 5"/>
          <p:cNvSpPr>
            <a:spLocks noChangeShapeType="1"/>
          </p:cNvSpPr>
          <p:nvPr/>
        </p:nvSpPr>
        <p:spPr bwMode="auto">
          <a:xfrm>
            <a:off x="4044950" y="1828800"/>
            <a:ext cx="1054100" cy="0"/>
          </a:xfrm>
          <a:prstGeom prst="line">
            <a:avLst/>
          </a:prstGeom>
          <a:noFill/>
          <a:ln w="28575">
            <a:solidFill>
              <a:schemeClr val="tx1"/>
            </a:solidFill>
            <a:round/>
            <a:headEnd/>
            <a:tailEnd/>
          </a:ln>
          <a:effectLst/>
        </p:spPr>
        <p:txBody>
          <a:bodyPr wrap="none" anchor="ctr"/>
          <a:lstStyle/>
          <a:p>
            <a:endParaRPr lang="en-US"/>
          </a:p>
        </p:txBody>
      </p:sp>
      <p:sp>
        <p:nvSpPr>
          <p:cNvPr id="384006" name="Line 6"/>
          <p:cNvSpPr>
            <a:spLocks noChangeShapeType="1"/>
          </p:cNvSpPr>
          <p:nvPr/>
        </p:nvSpPr>
        <p:spPr bwMode="auto">
          <a:xfrm>
            <a:off x="4121150" y="5105400"/>
            <a:ext cx="901700" cy="0"/>
          </a:xfrm>
          <a:prstGeom prst="line">
            <a:avLst/>
          </a:prstGeom>
          <a:noFill/>
          <a:ln w="28575">
            <a:solidFill>
              <a:schemeClr val="tx1"/>
            </a:solidFill>
            <a:round/>
            <a:headEnd/>
            <a:tailEnd/>
          </a:ln>
          <a:effectLst/>
        </p:spPr>
        <p:txBody>
          <a:bodyPr wrap="none" anchor="ctr"/>
          <a:lstStyle/>
          <a:p>
            <a:endParaRPr lang="en-US"/>
          </a:p>
        </p:txBody>
      </p:sp>
      <p:sp>
        <p:nvSpPr>
          <p:cNvPr id="384007" name="Line 7"/>
          <p:cNvSpPr>
            <a:spLocks noChangeShapeType="1"/>
          </p:cNvSpPr>
          <p:nvPr/>
        </p:nvSpPr>
        <p:spPr bwMode="auto">
          <a:xfrm flipH="1">
            <a:off x="527050" y="1828800"/>
            <a:ext cx="2679700" cy="0"/>
          </a:xfrm>
          <a:prstGeom prst="line">
            <a:avLst/>
          </a:prstGeom>
          <a:noFill/>
          <a:ln w="28575">
            <a:solidFill>
              <a:schemeClr val="tx1"/>
            </a:solidFill>
            <a:round/>
            <a:headEnd/>
            <a:tailEnd/>
          </a:ln>
          <a:effectLst/>
        </p:spPr>
        <p:txBody>
          <a:bodyPr wrap="none" anchor="ctr"/>
          <a:lstStyle/>
          <a:p>
            <a:endParaRPr lang="en-US"/>
          </a:p>
        </p:txBody>
      </p:sp>
      <p:sp>
        <p:nvSpPr>
          <p:cNvPr id="384008" name="Line 8"/>
          <p:cNvSpPr>
            <a:spLocks noChangeShapeType="1"/>
          </p:cNvSpPr>
          <p:nvPr/>
        </p:nvSpPr>
        <p:spPr bwMode="auto">
          <a:xfrm flipV="1">
            <a:off x="3200400" y="1822450"/>
            <a:ext cx="0" cy="3213100"/>
          </a:xfrm>
          <a:prstGeom prst="line">
            <a:avLst/>
          </a:prstGeom>
          <a:noFill/>
          <a:ln w="28575">
            <a:solidFill>
              <a:schemeClr val="tx1"/>
            </a:solidFill>
            <a:round/>
            <a:headEnd/>
            <a:tailEnd/>
          </a:ln>
          <a:effectLst/>
        </p:spPr>
        <p:txBody>
          <a:bodyPr wrap="none" anchor="ctr"/>
          <a:lstStyle/>
          <a:p>
            <a:endParaRPr lang="en-US"/>
          </a:p>
        </p:txBody>
      </p:sp>
      <p:sp>
        <p:nvSpPr>
          <p:cNvPr id="384009" name="Line 9"/>
          <p:cNvSpPr>
            <a:spLocks noChangeShapeType="1"/>
          </p:cNvSpPr>
          <p:nvPr/>
        </p:nvSpPr>
        <p:spPr bwMode="auto">
          <a:xfrm>
            <a:off x="5949950" y="1828800"/>
            <a:ext cx="2654300" cy="0"/>
          </a:xfrm>
          <a:prstGeom prst="line">
            <a:avLst/>
          </a:prstGeom>
          <a:noFill/>
          <a:ln w="28575">
            <a:solidFill>
              <a:schemeClr val="tx1"/>
            </a:solidFill>
            <a:round/>
            <a:headEnd/>
            <a:tailEnd/>
          </a:ln>
          <a:effectLst/>
        </p:spPr>
        <p:txBody>
          <a:bodyPr wrap="none" anchor="ctr"/>
          <a:lstStyle/>
          <a:p>
            <a:endParaRPr lang="en-US"/>
          </a:p>
        </p:txBody>
      </p:sp>
      <p:sp>
        <p:nvSpPr>
          <p:cNvPr id="384010" name="Line 10"/>
          <p:cNvSpPr>
            <a:spLocks noChangeShapeType="1"/>
          </p:cNvSpPr>
          <p:nvPr/>
        </p:nvSpPr>
        <p:spPr bwMode="auto">
          <a:xfrm>
            <a:off x="5949950" y="5105400"/>
            <a:ext cx="2578100" cy="0"/>
          </a:xfrm>
          <a:prstGeom prst="line">
            <a:avLst/>
          </a:prstGeom>
          <a:noFill/>
          <a:ln w="28575">
            <a:solidFill>
              <a:schemeClr val="tx1"/>
            </a:solidFill>
            <a:round/>
            <a:headEnd/>
            <a:tailEnd/>
          </a:ln>
          <a:effectLst/>
        </p:spPr>
        <p:txBody>
          <a:bodyPr wrap="none" anchor="ctr"/>
          <a:lstStyle/>
          <a:p>
            <a:endParaRPr lang="en-US"/>
          </a:p>
        </p:txBody>
      </p:sp>
      <p:sp>
        <p:nvSpPr>
          <p:cNvPr id="384011" name="Line 11"/>
          <p:cNvSpPr>
            <a:spLocks noChangeShapeType="1"/>
          </p:cNvSpPr>
          <p:nvPr/>
        </p:nvSpPr>
        <p:spPr bwMode="auto">
          <a:xfrm flipV="1">
            <a:off x="5943600" y="1746250"/>
            <a:ext cx="0" cy="3365500"/>
          </a:xfrm>
          <a:prstGeom prst="line">
            <a:avLst/>
          </a:prstGeom>
          <a:noFill/>
          <a:ln w="28575">
            <a:solidFill>
              <a:schemeClr val="tx1"/>
            </a:solidFill>
            <a:round/>
            <a:headEnd/>
            <a:tailEnd/>
          </a:ln>
          <a:effectLst/>
        </p:spPr>
        <p:txBody>
          <a:bodyPr wrap="none" anchor="ctr"/>
          <a:lstStyle/>
          <a:p>
            <a:endParaRPr lang="en-US"/>
          </a:p>
        </p:txBody>
      </p:sp>
      <p:sp>
        <p:nvSpPr>
          <p:cNvPr id="384012" name="Oval 12"/>
          <p:cNvSpPr>
            <a:spLocks noChangeArrowheads="1"/>
          </p:cNvSpPr>
          <p:nvPr/>
        </p:nvSpPr>
        <p:spPr bwMode="auto">
          <a:xfrm>
            <a:off x="1377950" y="3244850"/>
            <a:ext cx="368300" cy="368300"/>
          </a:xfrm>
          <a:prstGeom prst="ellipse">
            <a:avLst/>
          </a:prstGeom>
          <a:solidFill>
            <a:schemeClr val="accent1"/>
          </a:solidFill>
          <a:ln w="12700">
            <a:solidFill>
              <a:schemeClr val="tx1"/>
            </a:solidFill>
            <a:round/>
            <a:headEnd/>
            <a:tailEnd/>
          </a:ln>
          <a:effectLst/>
        </p:spPr>
        <p:txBody>
          <a:bodyPr wrap="none" anchor="ctr"/>
          <a:lstStyle/>
          <a:p>
            <a:endParaRPr lang="en-US"/>
          </a:p>
        </p:txBody>
      </p:sp>
      <p:sp>
        <p:nvSpPr>
          <p:cNvPr id="384013" name="Rectangle 13"/>
          <p:cNvSpPr>
            <a:spLocks noChangeArrowheads="1"/>
          </p:cNvSpPr>
          <p:nvPr/>
        </p:nvSpPr>
        <p:spPr bwMode="auto">
          <a:xfrm>
            <a:off x="2576513" y="61913"/>
            <a:ext cx="1095375" cy="454025"/>
          </a:xfrm>
          <a:prstGeom prst="rect">
            <a:avLst/>
          </a:prstGeom>
          <a:noFill/>
          <a:ln w="12700">
            <a:noFill/>
            <a:miter lim="800000"/>
            <a:headEnd/>
            <a:tailEnd/>
          </a:ln>
          <a:effectLst/>
        </p:spPr>
        <p:txBody>
          <a:bodyPr wrap="none" lIns="90488" tIns="44450" rIns="90488" bIns="44450">
            <a:spAutoFit/>
          </a:bodyPr>
          <a:lstStyle/>
          <a:p>
            <a:r>
              <a:rPr lang="en-US" sz="2400" b="1">
                <a:effectLst>
                  <a:outerShdw blurRad="38100" dist="38100" dir="2700000" algn="tl">
                    <a:srgbClr val="C0C0C0"/>
                  </a:outerShdw>
                </a:effectLst>
                <a:latin typeface="Arial" pitchFamily="34" charset="0"/>
              </a:rPr>
              <a:t>HOME</a:t>
            </a:r>
          </a:p>
        </p:txBody>
      </p:sp>
      <p:sp>
        <p:nvSpPr>
          <p:cNvPr id="384014" name="Rectangle 14"/>
          <p:cNvSpPr>
            <a:spLocks noChangeArrowheads="1"/>
          </p:cNvSpPr>
          <p:nvPr/>
        </p:nvSpPr>
        <p:spPr bwMode="auto">
          <a:xfrm>
            <a:off x="5383213" y="61913"/>
            <a:ext cx="1460500" cy="454025"/>
          </a:xfrm>
          <a:prstGeom prst="rect">
            <a:avLst/>
          </a:prstGeom>
          <a:noFill/>
          <a:ln w="12700">
            <a:noFill/>
            <a:miter lim="800000"/>
            <a:headEnd/>
            <a:tailEnd/>
          </a:ln>
          <a:effectLst/>
        </p:spPr>
        <p:txBody>
          <a:bodyPr lIns="90488" tIns="44450" rIns="90488" bIns="44450">
            <a:spAutoFit/>
          </a:bodyPr>
          <a:lstStyle/>
          <a:p>
            <a:r>
              <a:rPr lang="en-US" sz="2400" b="1">
                <a:effectLst>
                  <a:outerShdw blurRad="38100" dist="38100" dir="2700000" algn="tl">
                    <a:srgbClr val="C0C0C0"/>
                  </a:outerShdw>
                </a:effectLst>
                <a:latin typeface="Arial" pitchFamily="34" charset="0"/>
              </a:rPr>
              <a:t>VISITOR</a:t>
            </a:r>
          </a:p>
        </p:txBody>
      </p:sp>
      <p:sp>
        <p:nvSpPr>
          <p:cNvPr id="384015" name="Oval 15"/>
          <p:cNvSpPr>
            <a:spLocks noChangeArrowheads="1"/>
          </p:cNvSpPr>
          <p:nvPr/>
        </p:nvSpPr>
        <p:spPr bwMode="auto">
          <a:xfrm>
            <a:off x="7397750" y="3244850"/>
            <a:ext cx="368300" cy="368300"/>
          </a:xfrm>
          <a:prstGeom prst="ellipse">
            <a:avLst/>
          </a:prstGeom>
          <a:solidFill>
            <a:schemeClr val="accent1"/>
          </a:solidFill>
          <a:ln w="12700">
            <a:solidFill>
              <a:schemeClr val="tx1"/>
            </a:solidFill>
            <a:round/>
            <a:headEnd/>
            <a:tailEnd/>
          </a:ln>
          <a:effectLst/>
        </p:spPr>
        <p:txBody>
          <a:bodyPr wrap="none" anchor="ctr"/>
          <a:lstStyle/>
          <a:p>
            <a:endParaRPr lang="en-US"/>
          </a:p>
        </p:txBody>
      </p:sp>
      <p:sp>
        <p:nvSpPr>
          <p:cNvPr id="384016" name="Rectangle 16"/>
          <p:cNvSpPr>
            <a:spLocks noChangeArrowheads="1"/>
          </p:cNvSpPr>
          <p:nvPr/>
        </p:nvSpPr>
        <p:spPr bwMode="auto">
          <a:xfrm>
            <a:off x="4310063" y="3154363"/>
            <a:ext cx="523875" cy="396875"/>
          </a:xfrm>
          <a:prstGeom prst="rect">
            <a:avLst/>
          </a:prstGeom>
          <a:noFill/>
          <a:ln w="12700">
            <a:noFill/>
            <a:miter lim="800000"/>
            <a:headEnd/>
            <a:tailEnd/>
          </a:ln>
          <a:effectLst/>
        </p:spPr>
        <p:txBody>
          <a:bodyPr wrap="none" anchor="ctr"/>
          <a:lstStyle/>
          <a:p>
            <a:endParaRPr lang="en-US"/>
          </a:p>
        </p:txBody>
      </p:sp>
      <p:sp>
        <p:nvSpPr>
          <p:cNvPr id="384017" name="Line 17"/>
          <p:cNvSpPr>
            <a:spLocks noChangeShapeType="1"/>
          </p:cNvSpPr>
          <p:nvPr/>
        </p:nvSpPr>
        <p:spPr bwMode="auto">
          <a:xfrm flipV="1">
            <a:off x="3200400" y="5861050"/>
            <a:ext cx="0" cy="165100"/>
          </a:xfrm>
          <a:prstGeom prst="line">
            <a:avLst/>
          </a:prstGeom>
          <a:noFill/>
          <a:ln w="12700">
            <a:solidFill>
              <a:schemeClr val="tx1"/>
            </a:solidFill>
            <a:round/>
            <a:headEnd/>
            <a:tailEnd/>
          </a:ln>
          <a:effectLst/>
        </p:spPr>
        <p:txBody>
          <a:bodyPr wrap="none" anchor="ctr"/>
          <a:lstStyle/>
          <a:p>
            <a:endParaRPr lang="en-US"/>
          </a:p>
        </p:txBody>
      </p:sp>
      <p:sp>
        <p:nvSpPr>
          <p:cNvPr id="384018" name="Line 18"/>
          <p:cNvSpPr>
            <a:spLocks noChangeShapeType="1"/>
          </p:cNvSpPr>
          <p:nvPr/>
        </p:nvSpPr>
        <p:spPr bwMode="auto">
          <a:xfrm flipV="1">
            <a:off x="3200400" y="5403850"/>
            <a:ext cx="0" cy="241300"/>
          </a:xfrm>
          <a:prstGeom prst="line">
            <a:avLst/>
          </a:prstGeom>
          <a:noFill/>
          <a:ln w="12700">
            <a:solidFill>
              <a:schemeClr val="tx1"/>
            </a:solidFill>
            <a:round/>
            <a:headEnd/>
            <a:tailEnd/>
          </a:ln>
          <a:effectLst/>
        </p:spPr>
        <p:txBody>
          <a:bodyPr wrap="none" anchor="ctr"/>
          <a:lstStyle/>
          <a:p>
            <a:endParaRPr lang="en-US"/>
          </a:p>
        </p:txBody>
      </p:sp>
      <p:sp>
        <p:nvSpPr>
          <p:cNvPr id="384019" name="Line 19"/>
          <p:cNvSpPr>
            <a:spLocks noChangeShapeType="1"/>
          </p:cNvSpPr>
          <p:nvPr/>
        </p:nvSpPr>
        <p:spPr bwMode="auto">
          <a:xfrm flipV="1">
            <a:off x="5943600" y="908050"/>
            <a:ext cx="0" cy="850900"/>
          </a:xfrm>
          <a:prstGeom prst="line">
            <a:avLst/>
          </a:prstGeom>
          <a:noFill/>
          <a:ln w="28575">
            <a:solidFill>
              <a:schemeClr val="tx1"/>
            </a:solidFill>
            <a:round/>
            <a:headEnd/>
            <a:tailEnd/>
          </a:ln>
          <a:effectLst/>
        </p:spPr>
        <p:txBody>
          <a:bodyPr wrap="none" anchor="ctr"/>
          <a:lstStyle/>
          <a:p>
            <a:endParaRPr lang="en-US"/>
          </a:p>
        </p:txBody>
      </p:sp>
      <p:sp>
        <p:nvSpPr>
          <p:cNvPr id="384020" name="Line 20"/>
          <p:cNvSpPr>
            <a:spLocks noChangeShapeType="1"/>
          </p:cNvSpPr>
          <p:nvPr/>
        </p:nvSpPr>
        <p:spPr bwMode="auto">
          <a:xfrm flipV="1">
            <a:off x="3200400" y="908050"/>
            <a:ext cx="0" cy="1079500"/>
          </a:xfrm>
          <a:prstGeom prst="line">
            <a:avLst/>
          </a:prstGeom>
          <a:noFill/>
          <a:ln w="28575">
            <a:solidFill>
              <a:schemeClr val="tx1"/>
            </a:solidFill>
            <a:round/>
            <a:headEnd/>
            <a:tailEnd/>
          </a:ln>
          <a:effectLst/>
        </p:spPr>
        <p:txBody>
          <a:bodyPr wrap="none" anchor="ctr"/>
          <a:lstStyle/>
          <a:p>
            <a:endParaRPr lang="en-US"/>
          </a:p>
        </p:txBody>
      </p:sp>
      <p:sp>
        <p:nvSpPr>
          <p:cNvPr id="384021" name="Line 21"/>
          <p:cNvSpPr>
            <a:spLocks noChangeShapeType="1"/>
          </p:cNvSpPr>
          <p:nvPr/>
        </p:nvSpPr>
        <p:spPr bwMode="auto">
          <a:xfrm flipV="1">
            <a:off x="3200400" y="5022850"/>
            <a:ext cx="0" cy="927100"/>
          </a:xfrm>
          <a:prstGeom prst="line">
            <a:avLst/>
          </a:prstGeom>
          <a:noFill/>
          <a:ln w="28575">
            <a:solidFill>
              <a:schemeClr val="tx1"/>
            </a:solidFill>
            <a:round/>
            <a:headEnd/>
            <a:tailEnd/>
          </a:ln>
          <a:effectLst/>
        </p:spPr>
        <p:txBody>
          <a:bodyPr wrap="none" anchor="ctr"/>
          <a:lstStyle/>
          <a:p>
            <a:endParaRPr lang="en-US"/>
          </a:p>
        </p:txBody>
      </p:sp>
      <p:sp>
        <p:nvSpPr>
          <p:cNvPr id="384022" name="Line 22"/>
          <p:cNvSpPr>
            <a:spLocks noChangeShapeType="1"/>
          </p:cNvSpPr>
          <p:nvPr/>
        </p:nvSpPr>
        <p:spPr bwMode="auto">
          <a:xfrm flipV="1">
            <a:off x="5943600" y="5022850"/>
            <a:ext cx="0" cy="1003300"/>
          </a:xfrm>
          <a:prstGeom prst="line">
            <a:avLst/>
          </a:prstGeom>
          <a:noFill/>
          <a:ln w="28575">
            <a:solidFill>
              <a:schemeClr val="tx1"/>
            </a:solidFill>
            <a:round/>
            <a:headEnd/>
            <a:tailEnd/>
          </a:ln>
          <a:effectLst/>
        </p:spPr>
        <p:txBody>
          <a:bodyPr wrap="none" anchor="ctr"/>
          <a:lstStyle/>
          <a:p>
            <a:endParaRPr lang="en-US"/>
          </a:p>
        </p:txBody>
      </p:sp>
      <p:sp>
        <p:nvSpPr>
          <p:cNvPr id="384023" name="Line 23"/>
          <p:cNvSpPr>
            <a:spLocks noChangeShapeType="1"/>
          </p:cNvSpPr>
          <p:nvPr/>
        </p:nvSpPr>
        <p:spPr bwMode="auto">
          <a:xfrm flipV="1">
            <a:off x="5943600" y="1365250"/>
            <a:ext cx="0" cy="469900"/>
          </a:xfrm>
          <a:prstGeom prst="line">
            <a:avLst/>
          </a:prstGeom>
          <a:noFill/>
          <a:ln w="12700">
            <a:solidFill>
              <a:schemeClr val="tx1"/>
            </a:solidFill>
            <a:round/>
            <a:headEnd/>
            <a:tailEnd/>
          </a:ln>
          <a:effectLst/>
        </p:spPr>
        <p:txBody>
          <a:bodyPr wrap="none" anchor="ctr"/>
          <a:lstStyle/>
          <a:p>
            <a:endParaRPr lang="en-US"/>
          </a:p>
        </p:txBody>
      </p:sp>
      <p:sp>
        <p:nvSpPr>
          <p:cNvPr id="384024" name="Rectangle 24"/>
          <p:cNvSpPr>
            <a:spLocks noChangeArrowheads="1"/>
          </p:cNvSpPr>
          <p:nvPr/>
        </p:nvSpPr>
        <p:spPr bwMode="auto">
          <a:xfrm>
            <a:off x="4273550" y="311150"/>
            <a:ext cx="596900" cy="1397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84025" name="Line 25"/>
          <p:cNvSpPr>
            <a:spLocks noChangeShapeType="1"/>
          </p:cNvSpPr>
          <p:nvPr/>
        </p:nvSpPr>
        <p:spPr bwMode="auto">
          <a:xfrm flipV="1">
            <a:off x="4114800" y="-6350"/>
            <a:ext cx="0" cy="850900"/>
          </a:xfrm>
          <a:prstGeom prst="line">
            <a:avLst/>
          </a:prstGeom>
          <a:noFill/>
          <a:ln w="12700">
            <a:solidFill>
              <a:schemeClr val="tx1"/>
            </a:solidFill>
            <a:round/>
            <a:headEnd/>
            <a:tailEnd/>
          </a:ln>
          <a:effectLst/>
        </p:spPr>
        <p:txBody>
          <a:bodyPr wrap="none" anchor="ctr"/>
          <a:lstStyle/>
          <a:p>
            <a:endParaRPr lang="en-US"/>
          </a:p>
        </p:txBody>
      </p:sp>
      <p:sp>
        <p:nvSpPr>
          <p:cNvPr id="384026" name="Line 26"/>
          <p:cNvSpPr>
            <a:spLocks noChangeShapeType="1"/>
          </p:cNvSpPr>
          <p:nvPr/>
        </p:nvSpPr>
        <p:spPr bwMode="auto">
          <a:xfrm flipV="1">
            <a:off x="5029200" y="-6350"/>
            <a:ext cx="0" cy="850900"/>
          </a:xfrm>
          <a:prstGeom prst="line">
            <a:avLst/>
          </a:prstGeom>
          <a:noFill/>
          <a:ln w="12700">
            <a:solidFill>
              <a:schemeClr val="tx1"/>
            </a:solidFill>
            <a:round/>
            <a:headEnd/>
            <a:tailEnd/>
          </a:ln>
          <a:effectLst/>
        </p:spPr>
        <p:txBody>
          <a:bodyPr wrap="none" anchor="ctr"/>
          <a:lstStyle/>
          <a:p>
            <a:endParaRPr lang="en-US"/>
          </a:p>
        </p:txBody>
      </p:sp>
      <p:sp>
        <p:nvSpPr>
          <p:cNvPr id="384027" name="Rectangle 27"/>
          <p:cNvSpPr>
            <a:spLocks noChangeArrowheads="1"/>
          </p:cNvSpPr>
          <p:nvPr/>
        </p:nvSpPr>
        <p:spPr bwMode="auto">
          <a:xfrm>
            <a:off x="2216150" y="387350"/>
            <a:ext cx="1358900" cy="635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84028" name="Rectangle 28"/>
          <p:cNvSpPr>
            <a:spLocks noChangeArrowheads="1"/>
          </p:cNvSpPr>
          <p:nvPr/>
        </p:nvSpPr>
        <p:spPr bwMode="auto">
          <a:xfrm>
            <a:off x="5480050" y="387350"/>
            <a:ext cx="1587500" cy="635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84029" name="Line 29"/>
          <p:cNvSpPr>
            <a:spLocks noChangeShapeType="1"/>
          </p:cNvSpPr>
          <p:nvPr/>
        </p:nvSpPr>
        <p:spPr bwMode="auto">
          <a:xfrm flipV="1">
            <a:off x="2667000" y="527050"/>
            <a:ext cx="0" cy="317500"/>
          </a:xfrm>
          <a:prstGeom prst="line">
            <a:avLst/>
          </a:prstGeom>
          <a:noFill/>
          <a:ln w="12700">
            <a:solidFill>
              <a:schemeClr val="tx1"/>
            </a:solidFill>
            <a:round/>
            <a:headEnd/>
            <a:tailEnd/>
          </a:ln>
          <a:effectLst/>
        </p:spPr>
        <p:txBody>
          <a:bodyPr wrap="none" anchor="ctr"/>
          <a:lstStyle/>
          <a:p>
            <a:endParaRPr lang="en-US"/>
          </a:p>
        </p:txBody>
      </p:sp>
      <p:sp>
        <p:nvSpPr>
          <p:cNvPr id="384030" name="Line 30"/>
          <p:cNvSpPr>
            <a:spLocks noChangeShapeType="1"/>
          </p:cNvSpPr>
          <p:nvPr/>
        </p:nvSpPr>
        <p:spPr bwMode="auto">
          <a:xfrm flipV="1">
            <a:off x="6553200" y="527050"/>
            <a:ext cx="0" cy="317500"/>
          </a:xfrm>
          <a:prstGeom prst="line">
            <a:avLst/>
          </a:prstGeom>
          <a:noFill/>
          <a:ln w="12700">
            <a:solidFill>
              <a:schemeClr val="tx1"/>
            </a:solidFill>
            <a:round/>
            <a:headEnd/>
            <a:tailEnd/>
          </a:ln>
          <a:effectLst/>
        </p:spPr>
        <p:txBody>
          <a:bodyPr wrap="none" anchor="ctr"/>
          <a:lstStyle/>
          <a:p>
            <a:endParaRPr lang="en-US"/>
          </a:p>
        </p:txBody>
      </p:sp>
      <p:sp>
        <p:nvSpPr>
          <p:cNvPr id="384031" name="Line 31"/>
          <p:cNvSpPr>
            <a:spLocks noChangeShapeType="1"/>
          </p:cNvSpPr>
          <p:nvPr/>
        </p:nvSpPr>
        <p:spPr bwMode="auto">
          <a:xfrm flipV="1">
            <a:off x="4572000" y="831850"/>
            <a:ext cx="0" cy="5194300"/>
          </a:xfrm>
          <a:prstGeom prst="line">
            <a:avLst/>
          </a:prstGeom>
          <a:noFill/>
          <a:ln w="28575">
            <a:solidFill>
              <a:schemeClr val="tx1"/>
            </a:solidFill>
            <a:round/>
            <a:headEnd/>
            <a:tailEnd/>
          </a:ln>
          <a:effectLst/>
        </p:spPr>
        <p:txBody>
          <a:bodyPr wrap="none" anchor="ctr"/>
          <a:lstStyle/>
          <a:p>
            <a:endParaRPr lang="en-US"/>
          </a:p>
        </p:txBody>
      </p:sp>
      <p:sp>
        <p:nvSpPr>
          <p:cNvPr id="384032" name="Rectangle 32"/>
          <p:cNvSpPr>
            <a:spLocks noChangeArrowheads="1"/>
          </p:cNvSpPr>
          <p:nvPr/>
        </p:nvSpPr>
        <p:spPr bwMode="auto">
          <a:xfrm>
            <a:off x="669925" y="2011363"/>
            <a:ext cx="2243138" cy="1006475"/>
          </a:xfrm>
          <a:prstGeom prst="rect">
            <a:avLst/>
          </a:prstGeom>
          <a:noFill/>
          <a:ln w="12700">
            <a:noFill/>
            <a:miter lim="800000"/>
            <a:headEnd/>
            <a:tailEnd/>
          </a:ln>
          <a:effectLst/>
        </p:spPr>
        <p:txBody>
          <a:bodyPr wrap="none" anchor="ctr"/>
          <a:lstStyle/>
          <a:p>
            <a:endParaRPr lang="en-US"/>
          </a:p>
        </p:txBody>
      </p:sp>
      <p:sp>
        <p:nvSpPr>
          <p:cNvPr id="384033" name="Rectangle 33"/>
          <p:cNvSpPr>
            <a:spLocks noChangeArrowheads="1"/>
          </p:cNvSpPr>
          <p:nvPr/>
        </p:nvSpPr>
        <p:spPr bwMode="auto">
          <a:xfrm>
            <a:off x="2743200" y="1447800"/>
            <a:ext cx="581025" cy="396875"/>
          </a:xfrm>
          <a:prstGeom prst="rect">
            <a:avLst/>
          </a:prstGeom>
          <a:noFill/>
          <a:ln w="12700">
            <a:noFill/>
            <a:miter lim="800000"/>
            <a:headEnd/>
            <a:tailEnd/>
          </a:ln>
          <a:effectLst/>
        </p:spPr>
        <p:txBody>
          <a:bodyPr wrap="none" anchor="ctr"/>
          <a:lstStyle/>
          <a:p>
            <a:endParaRPr lang="en-US"/>
          </a:p>
        </p:txBody>
      </p:sp>
      <p:sp>
        <p:nvSpPr>
          <p:cNvPr id="384034" name="Rectangle 34"/>
          <p:cNvSpPr>
            <a:spLocks noChangeArrowheads="1"/>
          </p:cNvSpPr>
          <p:nvPr/>
        </p:nvSpPr>
        <p:spPr bwMode="auto">
          <a:xfrm>
            <a:off x="4098925" y="3230563"/>
            <a:ext cx="354013" cy="396875"/>
          </a:xfrm>
          <a:prstGeom prst="rect">
            <a:avLst/>
          </a:prstGeom>
          <a:noFill/>
          <a:ln w="12700">
            <a:noFill/>
            <a:miter lim="800000"/>
            <a:headEnd/>
            <a:tailEnd/>
          </a:ln>
          <a:effectLst/>
        </p:spPr>
        <p:txBody>
          <a:bodyPr wrap="none" anchor="ctr"/>
          <a:lstStyle/>
          <a:p>
            <a:endParaRPr lang="en-US"/>
          </a:p>
        </p:txBody>
      </p:sp>
      <p:sp>
        <p:nvSpPr>
          <p:cNvPr id="384035" name="Rectangle 35"/>
          <p:cNvSpPr>
            <a:spLocks noChangeArrowheads="1"/>
          </p:cNvSpPr>
          <p:nvPr/>
        </p:nvSpPr>
        <p:spPr bwMode="auto">
          <a:xfrm>
            <a:off x="6765925" y="6430963"/>
            <a:ext cx="995363" cy="396875"/>
          </a:xfrm>
          <a:prstGeom prst="rect">
            <a:avLst/>
          </a:prstGeom>
          <a:noFill/>
          <a:ln w="12700">
            <a:noFill/>
            <a:miter lim="800000"/>
            <a:headEnd/>
            <a:tailEnd/>
          </a:ln>
          <a:effectLst/>
        </p:spPr>
        <p:txBody>
          <a:bodyPr wrap="none" anchor="ctr"/>
          <a:lstStyle/>
          <a:p>
            <a:endParaRPr lang="en-US"/>
          </a:p>
        </p:txBody>
      </p:sp>
      <p:sp>
        <p:nvSpPr>
          <p:cNvPr id="384036" name="Rectangle 36"/>
          <p:cNvSpPr>
            <a:spLocks noChangeArrowheads="1"/>
          </p:cNvSpPr>
          <p:nvPr/>
        </p:nvSpPr>
        <p:spPr bwMode="auto">
          <a:xfrm>
            <a:off x="2805113" y="504825"/>
            <a:ext cx="619125" cy="271463"/>
          </a:xfrm>
          <a:prstGeom prst="rect">
            <a:avLst/>
          </a:prstGeom>
          <a:noFill/>
          <a:ln w="12700">
            <a:noFill/>
            <a:miter lim="800000"/>
            <a:headEnd/>
            <a:tailEnd/>
          </a:ln>
          <a:effectLst/>
        </p:spPr>
        <p:txBody>
          <a:bodyPr wrap="none" lIns="90488" tIns="44450" rIns="90488" bIns="44450">
            <a:spAutoFit/>
          </a:bodyPr>
          <a:lstStyle/>
          <a:p>
            <a:r>
              <a:rPr lang="en-US" sz="1200"/>
              <a:t>XXXX</a:t>
            </a:r>
          </a:p>
        </p:txBody>
      </p:sp>
      <p:sp>
        <p:nvSpPr>
          <p:cNvPr id="384037" name="Rectangle 37"/>
          <p:cNvSpPr>
            <a:spLocks noChangeArrowheads="1"/>
          </p:cNvSpPr>
          <p:nvPr/>
        </p:nvSpPr>
        <p:spPr bwMode="auto">
          <a:xfrm>
            <a:off x="5549900" y="533400"/>
            <a:ext cx="619125" cy="271463"/>
          </a:xfrm>
          <a:prstGeom prst="rect">
            <a:avLst/>
          </a:prstGeom>
          <a:noFill/>
          <a:ln w="12700">
            <a:noFill/>
            <a:miter lim="800000"/>
            <a:headEnd/>
            <a:tailEnd/>
          </a:ln>
          <a:effectLst/>
        </p:spPr>
        <p:txBody>
          <a:bodyPr wrap="none" lIns="90488" tIns="44450" rIns="90488" bIns="44450">
            <a:spAutoFit/>
          </a:bodyPr>
          <a:lstStyle/>
          <a:p>
            <a:r>
              <a:rPr lang="en-US" sz="1200"/>
              <a:t>OOOO</a:t>
            </a:r>
          </a:p>
        </p:txBody>
      </p:sp>
      <p:sp>
        <p:nvSpPr>
          <p:cNvPr id="384038" name="Rectangle 38"/>
          <p:cNvSpPr>
            <a:spLocks noChangeArrowheads="1"/>
          </p:cNvSpPr>
          <p:nvPr/>
        </p:nvSpPr>
        <p:spPr bwMode="auto">
          <a:xfrm>
            <a:off x="2422525" y="1341438"/>
            <a:ext cx="404813" cy="274637"/>
          </a:xfrm>
          <a:prstGeom prst="rect">
            <a:avLst/>
          </a:prstGeom>
          <a:noFill/>
          <a:ln w="12700">
            <a:noFill/>
            <a:miter lim="800000"/>
            <a:headEnd/>
            <a:tailEnd/>
          </a:ln>
          <a:effectLst/>
        </p:spPr>
        <p:txBody>
          <a:bodyPr wrap="none" anchor="ctr"/>
          <a:lstStyle/>
          <a:p>
            <a:endParaRPr lang="en-US"/>
          </a:p>
        </p:txBody>
      </p:sp>
      <p:sp>
        <p:nvSpPr>
          <p:cNvPr id="384039" name="Rectangle 39"/>
          <p:cNvSpPr>
            <a:spLocks noChangeArrowheads="1"/>
          </p:cNvSpPr>
          <p:nvPr/>
        </p:nvSpPr>
        <p:spPr bwMode="auto">
          <a:xfrm>
            <a:off x="6384925" y="1189038"/>
            <a:ext cx="404813" cy="274637"/>
          </a:xfrm>
          <a:prstGeom prst="rect">
            <a:avLst/>
          </a:prstGeom>
          <a:noFill/>
          <a:ln w="12700">
            <a:noFill/>
            <a:miter lim="800000"/>
            <a:headEnd/>
            <a:tailEnd/>
          </a:ln>
          <a:effectLst/>
        </p:spPr>
        <p:txBody>
          <a:bodyPr wrap="none" anchor="ctr"/>
          <a:lstStyle/>
          <a:p>
            <a:endParaRPr lang="en-US"/>
          </a:p>
        </p:txBody>
      </p:sp>
      <p:sp>
        <p:nvSpPr>
          <p:cNvPr id="384040" name="Line 40"/>
          <p:cNvSpPr>
            <a:spLocks noChangeShapeType="1"/>
          </p:cNvSpPr>
          <p:nvPr/>
        </p:nvSpPr>
        <p:spPr bwMode="auto">
          <a:xfrm flipH="1">
            <a:off x="527050" y="5105400"/>
            <a:ext cx="2679700" cy="0"/>
          </a:xfrm>
          <a:prstGeom prst="line">
            <a:avLst/>
          </a:prstGeom>
          <a:noFill/>
          <a:ln w="28575">
            <a:solidFill>
              <a:schemeClr val="tx1"/>
            </a:solidFill>
            <a:round/>
            <a:headEnd/>
            <a:tailEnd/>
          </a:ln>
          <a:effectLst/>
        </p:spPr>
        <p:txBody>
          <a:bodyPr wrap="none" anchor="ctr"/>
          <a:lstStyle/>
          <a:p>
            <a:endParaRPr lang="en-US"/>
          </a:p>
        </p:txBody>
      </p:sp>
      <p:sp>
        <p:nvSpPr>
          <p:cNvPr id="384041" name="Rectangle 41"/>
          <p:cNvSpPr>
            <a:spLocks noChangeArrowheads="1"/>
          </p:cNvSpPr>
          <p:nvPr/>
        </p:nvSpPr>
        <p:spPr bwMode="auto">
          <a:xfrm>
            <a:off x="6157913" y="6051550"/>
            <a:ext cx="180975" cy="393700"/>
          </a:xfrm>
          <a:prstGeom prst="rect">
            <a:avLst/>
          </a:prstGeom>
          <a:noFill/>
          <a:ln w="12700">
            <a:noFill/>
            <a:miter lim="800000"/>
            <a:headEnd/>
            <a:tailEnd/>
          </a:ln>
          <a:effectLst/>
        </p:spPr>
        <p:txBody>
          <a:bodyPr wrap="none" lIns="90488" tIns="44450" rIns="90488" bIns="44450">
            <a:spAutoFit/>
          </a:bodyPr>
          <a:lstStyle/>
          <a:p>
            <a:endParaRPr lang="en-US" sz="2000" b="1"/>
          </a:p>
        </p:txBody>
      </p:sp>
      <p:sp>
        <p:nvSpPr>
          <p:cNvPr id="384042" name="Line 42"/>
          <p:cNvSpPr>
            <a:spLocks noChangeShapeType="1"/>
          </p:cNvSpPr>
          <p:nvPr/>
        </p:nvSpPr>
        <p:spPr bwMode="auto">
          <a:xfrm flipV="1">
            <a:off x="5943600" y="914400"/>
            <a:ext cx="2667000" cy="5029200"/>
          </a:xfrm>
          <a:prstGeom prst="line">
            <a:avLst/>
          </a:prstGeom>
          <a:noFill/>
          <a:ln w="12700">
            <a:solidFill>
              <a:schemeClr val="tx1"/>
            </a:solidFill>
            <a:round/>
            <a:headEnd/>
            <a:tailEnd/>
          </a:ln>
          <a:effectLst/>
        </p:spPr>
        <p:txBody>
          <a:bodyPr wrap="none" anchor="ctr"/>
          <a:lstStyle/>
          <a:p>
            <a:endParaRPr lang="en-US"/>
          </a:p>
        </p:txBody>
      </p:sp>
      <p:sp>
        <p:nvSpPr>
          <p:cNvPr id="384043" name="Rectangle 43"/>
          <p:cNvSpPr>
            <a:spLocks noChangeArrowheads="1"/>
          </p:cNvSpPr>
          <p:nvPr/>
        </p:nvSpPr>
        <p:spPr bwMode="auto">
          <a:xfrm>
            <a:off x="7453313" y="3765550"/>
            <a:ext cx="350837" cy="393700"/>
          </a:xfrm>
          <a:prstGeom prst="rect">
            <a:avLst/>
          </a:prstGeom>
          <a:noFill/>
          <a:ln w="12700">
            <a:noFill/>
            <a:miter lim="800000"/>
            <a:headEnd/>
            <a:tailEnd/>
          </a:ln>
          <a:effectLst/>
        </p:spPr>
        <p:txBody>
          <a:bodyPr wrap="none" lIns="90488" tIns="44450" rIns="90488" bIns="44450">
            <a:spAutoFit/>
          </a:bodyPr>
          <a:lstStyle/>
          <a:p>
            <a:r>
              <a:rPr lang="en-US" sz="2000" b="1"/>
              <a:t>L</a:t>
            </a:r>
          </a:p>
        </p:txBody>
      </p:sp>
      <p:sp>
        <p:nvSpPr>
          <p:cNvPr id="384044" name="Rectangle 44"/>
          <p:cNvSpPr>
            <a:spLocks noChangeArrowheads="1"/>
          </p:cNvSpPr>
          <p:nvPr/>
        </p:nvSpPr>
        <p:spPr bwMode="auto">
          <a:xfrm>
            <a:off x="6157913" y="2165350"/>
            <a:ext cx="350837" cy="393700"/>
          </a:xfrm>
          <a:prstGeom prst="rect">
            <a:avLst/>
          </a:prstGeom>
          <a:noFill/>
          <a:ln w="12700">
            <a:noFill/>
            <a:miter lim="800000"/>
            <a:headEnd/>
            <a:tailEnd/>
          </a:ln>
          <a:effectLst/>
        </p:spPr>
        <p:txBody>
          <a:bodyPr wrap="none" lIns="90488" tIns="44450" rIns="90488" bIns="44450">
            <a:spAutoFit/>
          </a:bodyPr>
          <a:lstStyle/>
          <a:p>
            <a:r>
              <a:rPr lang="en-US" sz="2000" b="1"/>
              <a:t>T</a:t>
            </a:r>
          </a:p>
        </p:txBody>
      </p:sp>
      <p:sp>
        <p:nvSpPr>
          <p:cNvPr id="384045" name="Rectangle 45"/>
          <p:cNvSpPr>
            <a:spLocks noChangeArrowheads="1"/>
          </p:cNvSpPr>
          <p:nvPr/>
        </p:nvSpPr>
        <p:spPr bwMode="auto">
          <a:xfrm rot="16140000">
            <a:off x="8707437" y="5595938"/>
            <a:ext cx="180975" cy="241300"/>
          </a:xfrm>
          <a:prstGeom prst="rect">
            <a:avLst/>
          </a:prstGeom>
          <a:noFill/>
          <a:ln w="12700">
            <a:noFill/>
            <a:miter lim="800000"/>
            <a:headEnd/>
            <a:tailEnd/>
          </a:ln>
          <a:effectLst/>
        </p:spPr>
        <p:txBody>
          <a:bodyPr wrap="none" lIns="90488" tIns="44450" rIns="90488" bIns="44450">
            <a:spAutoFit/>
          </a:bodyPr>
          <a:lstStyle/>
          <a:p>
            <a:endParaRPr lang="en-US" sz="1000"/>
          </a:p>
        </p:txBody>
      </p:sp>
      <p:sp>
        <p:nvSpPr>
          <p:cNvPr id="384046" name="Rectangle 46"/>
          <p:cNvSpPr>
            <a:spLocks noChangeArrowheads="1"/>
          </p:cNvSpPr>
          <p:nvPr/>
        </p:nvSpPr>
        <p:spPr bwMode="auto">
          <a:xfrm>
            <a:off x="2347913" y="6196013"/>
            <a:ext cx="180975" cy="301625"/>
          </a:xfrm>
          <a:prstGeom prst="rect">
            <a:avLst/>
          </a:prstGeom>
          <a:noFill/>
          <a:ln w="12700">
            <a:noFill/>
            <a:miter lim="800000"/>
            <a:headEnd/>
            <a:tailEnd/>
          </a:ln>
          <a:effectLst/>
        </p:spPr>
        <p:txBody>
          <a:bodyPr wrap="none" lIns="90488" tIns="44450" rIns="90488" bIns="44450">
            <a:spAutoFit/>
          </a:bodyPr>
          <a:lstStyle/>
          <a:p>
            <a:endParaRPr lang="en-US"/>
          </a:p>
        </p:txBody>
      </p:sp>
      <p:sp>
        <p:nvSpPr>
          <p:cNvPr id="384047" name="Rectangle 47"/>
          <p:cNvSpPr>
            <a:spLocks noChangeArrowheads="1"/>
          </p:cNvSpPr>
          <p:nvPr/>
        </p:nvSpPr>
        <p:spPr bwMode="auto">
          <a:xfrm rot="-5486601">
            <a:off x="8120062" y="4986338"/>
            <a:ext cx="1255713" cy="274638"/>
          </a:xfrm>
          <a:prstGeom prst="rect">
            <a:avLst/>
          </a:prstGeom>
          <a:noFill/>
          <a:ln w="12700">
            <a:noFill/>
            <a:miter lim="800000"/>
            <a:headEnd/>
            <a:tailEnd/>
          </a:ln>
          <a:effectLst/>
        </p:spPr>
        <p:txBody>
          <a:bodyPr wrap="none">
            <a:spAutoFit/>
          </a:bodyPr>
          <a:lstStyle/>
          <a:p>
            <a:r>
              <a:rPr lang="en-US" sz="1200"/>
              <a:t>ZLAX </a:t>
            </a:r>
            <a:r>
              <a:rPr lang="en-US" sz="1000"/>
              <a:t>Publications</a:t>
            </a:r>
          </a:p>
        </p:txBody>
      </p:sp>
      <p:sp>
        <p:nvSpPr>
          <p:cNvPr id="384048" name="Rectangle 48"/>
          <p:cNvSpPr>
            <a:spLocks noChangeArrowheads="1"/>
          </p:cNvSpPr>
          <p:nvPr/>
        </p:nvSpPr>
        <p:spPr bwMode="auto">
          <a:xfrm>
            <a:off x="2743200" y="4572000"/>
            <a:ext cx="350838" cy="393700"/>
          </a:xfrm>
          <a:prstGeom prst="rect">
            <a:avLst/>
          </a:prstGeom>
          <a:noFill/>
          <a:ln w="12700">
            <a:noFill/>
            <a:miter lim="800000"/>
            <a:headEnd/>
            <a:tailEnd/>
          </a:ln>
          <a:effectLst/>
        </p:spPr>
        <p:txBody>
          <a:bodyPr wrap="none" lIns="90488" tIns="44450" rIns="90488" bIns="44450">
            <a:spAutoFit/>
          </a:bodyPr>
          <a:lstStyle/>
          <a:p>
            <a:r>
              <a:rPr lang="en-US" sz="2000" b="1"/>
              <a:t>T</a:t>
            </a:r>
          </a:p>
        </p:txBody>
      </p:sp>
      <p:sp>
        <p:nvSpPr>
          <p:cNvPr id="384049" name="Rectangle 49"/>
          <p:cNvSpPr>
            <a:spLocks noChangeArrowheads="1"/>
          </p:cNvSpPr>
          <p:nvPr/>
        </p:nvSpPr>
        <p:spPr bwMode="auto">
          <a:xfrm>
            <a:off x="1371600" y="2362200"/>
            <a:ext cx="350838" cy="393700"/>
          </a:xfrm>
          <a:prstGeom prst="rect">
            <a:avLst/>
          </a:prstGeom>
          <a:noFill/>
          <a:ln w="12700">
            <a:noFill/>
            <a:miter lim="800000"/>
            <a:headEnd/>
            <a:tailEnd/>
          </a:ln>
          <a:effectLst/>
        </p:spPr>
        <p:txBody>
          <a:bodyPr wrap="none" lIns="90488" tIns="44450" rIns="90488" bIns="44450">
            <a:spAutoFit/>
          </a:bodyPr>
          <a:lstStyle/>
          <a:p>
            <a:r>
              <a:rPr lang="en-US" sz="2000" b="1"/>
              <a:t>L</a:t>
            </a:r>
          </a:p>
        </p:txBody>
      </p:sp>
      <p:sp>
        <p:nvSpPr>
          <p:cNvPr id="384050" name="Rectangle 50"/>
          <p:cNvSpPr>
            <a:spLocks noChangeArrowheads="1"/>
          </p:cNvSpPr>
          <p:nvPr/>
        </p:nvSpPr>
        <p:spPr bwMode="auto">
          <a:xfrm>
            <a:off x="4495800" y="3276600"/>
            <a:ext cx="152400" cy="1524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84051" name="Line 51"/>
          <p:cNvSpPr>
            <a:spLocks noChangeShapeType="1"/>
          </p:cNvSpPr>
          <p:nvPr/>
        </p:nvSpPr>
        <p:spPr bwMode="auto">
          <a:xfrm>
            <a:off x="7543800" y="3657600"/>
            <a:ext cx="0" cy="2209800"/>
          </a:xfrm>
          <a:prstGeom prst="line">
            <a:avLst/>
          </a:prstGeom>
          <a:noFill/>
          <a:ln w="12700" cap="rnd">
            <a:solidFill>
              <a:schemeClr val="tx1"/>
            </a:solidFill>
            <a:prstDash val="sysDot"/>
            <a:round/>
            <a:headEnd/>
            <a:tailEnd/>
          </a:ln>
          <a:effectLst/>
        </p:spPr>
        <p:txBody>
          <a:bodyPr/>
          <a:lstStyle/>
          <a:p>
            <a:endParaRPr lang="en-US"/>
          </a:p>
        </p:txBody>
      </p:sp>
      <p:sp>
        <p:nvSpPr>
          <p:cNvPr id="384052" name="Line 52"/>
          <p:cNvSpPr>
            <a:spLocks noChangeShapeType="1"/>
          </p:cNvSpPr>
          <p:nvPr/>
        </p:nvSpPr>
        <p:spPr bwMode="auto">
          <a:xfrm>
            <a:off x="7543800" y="990600"/>
            <a:ext cx="0" cy="2209800"/>
          </a:xfrm>
          <a:prstGeom prst="line">
            <a:avLst/>
          </a:prstGeom>
          <a:noFill/>
          <a:ln w="12700" cap="rnd">
            <a:solidFill>
              <a:schemeClr val="tx1"/>
            </a:solidFill>
            <a:prstDash val="sysDot"/>
            <a:round/>
            <a:headEnd/>
            <a:tailEnd/>
          </a:ln>
          <a:effectLst/>
        </p:spPr>
        <p:txBody>
          <a:bodyPr/>
          <a:lstStyle/>
          <a:p>
            <a:endParaRPr lang="en-US"/>
          </a:p>
        </p:txBody>
      </p:sp>
      <p:sp>
        <p:nvSpPr>
          <p:cNvPr id="384053" name="Line 53"/>
          <p:cNvSpPr>
            <a:spLocks noChangeShapeType="1"/>
          </p:cNvSpPr>
          <p:nvPr/>
        </p:nvSpPr>
        <p:spPr bwMode="auto">
          <a:xfrm>
            <a:off x="1600200" y="3657600"/>
            <a:ext cx="0" cy="2209800"/>
          </a:xfrm>
          <a:prstGeom prst="line">
            <a:avLst/>
          </a:prstGeom>
          <a:noFill/>
          <a:ln w="12700" cap="rnd">
            <a:solidFill>
              <a:schemeClr val="tx1"/>
            </a:solidFill>
            <a:prstDash val="sysDot"/>
            <a:round/>
            <a:headEnd/>
            <a:tailEnd/>
          </a:ln>
          <a:effectLst/>
        </p:spPr>
        <p:txBody>
          <a:bodyPr/>
          <a:lstStyle/>
          <a:p>
            <a:endParaRPr lang="en-US"/>
          </a:p>
        </p:txBody>
      </p:sp>
      <p:sp>
        <p:nvSpPr>
          <p:cNvPr id="384054" name="Line 54"/>
          <p:cNvSpPr>
            <a:spLocks noChangeShapeType="1"/>
          </p:cNvSpPr>
          <p:nvPr/>
        </p:nvSpPr>
        <p:spPr bwMode="auto">
          <a:xfrm>
            <a:off x="1600200" y="914400"/>
            <a:ext cx="0" cy="2209800"/>
          </a:xfrm>
          <a:prstGeom prst="line">
            <a:avLst/>
          </a:prstGeom>
          <a:noFill/>
          <a:ln w="12700" cap="rnd">
            <a:solidFill>
              <a:schemeClr val="tx1"/>
            </a:solidFill>
            <a:prstDash val="sysDot"/>
            <a:round/>
            <a:headEnd/>
            <a:tailEnd/>
          </a:ln>
          <a:effectLst/>
        </p:spPr>
        <p:txBody>
          <a:bodyPr/>
          <a:lstStyle/>
          <a:p>
            <a:endParaRPr lang="en-US"/>
          </a:p>
        </p:txBody>
      </p:sp>
      <p:pic>
        <p:nvPicPr>
          <p:cNvPr id="384055" name="Picture 55" descr="runningref"/>
          <p:cNvPicPr>
            <a:picLocks noChangeAspect="1" noChangeArrowheads="1"/>
          </p:cNvPicPr>
          <p:nvPr/>
        </p:nvPicPr>
        <p:blipFill>
          <a:blip r:embed="rId3" cstate="print"/>
          <a:srcRect/>
          <a:stretch>
            <a:fillRect/>
          </a:stretch>
        </p:blipFill>
        <p:spPr bwMode="auto">
          <a:xfrm>
            <a:off x="1371600" y="1905000"/>
            <a:ext cx="438150" cy="454025"/>
          </a:xfrm>
          <a:prstGeom prst="rect">
            <a:avLst/>
          </a:prstGeom>
          <a:solidFill>
            <a:srgbClr val="FFFF66"/>
          </a:solidFill>
        </p:spPr>
      </p:pic>
      <p:pic>
        <p:nvPicPr>
          <p:cNvPr id="384056" name="Picture 56" descr="runningref"/>
          <p:cNvPicPr>
            <a:picLocks noChangeAspect="1" noChangeArrowheads="1"/>
          </p:cNvPicPr>
          <p:nvPr/>
        </p:nvPicPr>
        <p:blipFill>
          <a:blip r:embed="rId3" cstate="print"/>
          <a:srcRect/>
          <a:stretch>
            <a:fillRect/>
          </a:stretch>
        </p:blipFill>
        <p:spPr bwMode="auto">
          <a:xfrm>
            <a:off x="3219450" y="4572000"/>
            <a:ext cx="438150" cy="454025"/>
          </a:xfrm>
          <a:prstGeom prst="rect">
            <a:avLst/>
          </a:prstGeom>
          <a:solidFill>
            <a:srgbClr val="FFFF66"/>
          </a:solidFill>
        </p:spPr>
      </p:pic>
      <p:pic>
        <p:nvPicPr>
          <p:cNvPr id="384057" name="Picture 57" descr="runningref"/>
          <p:cNvPicPr>
            <a:picLocks noChangeAspect="1" noChangeArrowheads="1"/>
          </p:cNvPicPr>
          <p:nvPr/>
        </p:nvPicPr>
        <p:blipFill>
          <a:blip r:embed="rId3" cstate="print"/>
          <a:srcRect/>
          <a:stretch>
            <a:fillRect/>
          </a:stretch>
        </p:blipFill>
        <p:spPr bwMode="auto">
          <a:xfrm>
            <a:off x="5486400" y="1908175"/>
            <a:ext cx="438150" cy="454025"/>
          </a:xfrm>
          <a:prstGeom prst="rect">
            <a:avLst/>
          </a:prstGeom>
          <a:solidFill>
            <a:srgbClr val="FFFF66"/>
          </a:solidFill>
        </p:spPr>
      </p:pic>
      <p:pic>
        <p:nvPicPr>
          <p:cNvPr id="384058" name="Picture 58" descr="runningref"/>
          <p:cNvPicPr>
            <a:picLocks noChangeAspect="1" noChangeArrowheads="1"/>
          </p:cNvPicPr>
          <p:nvPr/>
        </p:nvPicPr>
        <p:blipFill>
          <a:blip r:embed="rId3" cstate="print"/>
          <a:srcRect/>
          <a:stretch>
            <a:fillRect/>
          </a:stretch>
        </p:blipFill>
        <p:spPr bwMode="auto">
          <a:xfrm>
            <a:off x="7315200" y="4267200"/>
            <a:ext cx="438150" cy="454025"/>
          </a:xfrm>
          <a:prstGeom prst="rect">
            <a:avLst/>
          </a:prstGeom>
          <a:solidFill>
            <a:srgbClr val="FFFF66"/>
          </a:solidFill>
        </p:spPr>
      </p:pic>
      <p:sp>
        <p:nvSpPr>
          <p:cNvPr id="384059" name="Line 59"/>
          <p:cNvSpPr>
            <a:spLocks noChangeShapeType="1"/>
          </p:cNvSpPr>
          <p:nvPr/>
        </p:nvSpPr>
        <p:spPr bwMode="auto">
          <a:xfrm>
            <a:off x="1600200" y="3352800"/>
            <a:ext cx="0" cy="152400"/>
          </a:xfrm>
          <a:prstGeom prst="line">
            <a:avLst/>
          </a:prstGeom>
          <a:noFill/>
          <a:ln w="28575">
            <a:solidFill>
              <a:schemeClr val="tx1"/>
            </a:solidFill>
            <a:round/>
            <a:headEnd/>
            <a:tailEnd/>
          </a:ln>
          <a:effectLst/>
        </p:spPr>
        <p:txBody>
          <a:bodyPr/>
          <a:lstStyle/>
          <a:p>
            <a:endParaRPr lang="en-US"/>
          </a:p>
        </p:txBody>
      </p:sp>
      <p:sp>
        <p:nvSpPr>
          <p:cNvPr id="384060" name="Line 60"/>
          <p:cNvSpPr>
            <a:spLocks noChangeShapeType="1"/>
          </p:cNvSpPr>
          <p:nvPr/>
        </p:nvSpPr>
        <p:spPr bwMode="auto">
          <a:xfrm>
            <a:off x="7543800" y="3352800"/>
            <a:ext cx="0" cy="152400"/>
          </a:xfrm>
          <a:prstGeom prst="line">
            <a:avLst/>
          </a:prstGeom>
          <a:noFill/>
          <a:ln w="28575">
            <a:solidFill>
              <a:schemeClr val="tx1"/>
            </a:solidFill>
            <a:round/>
            <a:headEnd/>
            <a:tailEnd/>
          </a:ln>
          <a:effectLst/>
        </p:spPr>
        <p:txBody>
          <a:bodyPr/>
          <a:lstStyle/>
          <a:p>
            <a:endParaRPr lang="en-US"/>
          </a:p>
        </p:txBody>
      </p:sp>
      <p:sp>
        <p:nvSpPr>
          <p:cNvPr id="384061" name="Text Box 61"/>
          <p:cNvSpPr txBox="1">
            <a:spLocks noChangeArrowheads="1"/>
          </p:cNvSpPr>
          <p:nvPr/>
        </p:nvSpPr>
        <p:spPr bwMode="auto">
          <a:xfrm>
            <a:off x="609600" y="4949825"/>
            <a:ext cx="3124200" cy="841375"/>
          </a:xfrm>
          <a:prstGeom prst="rect">
            <a:avLst/>
          </a:prstGeom>
          <a:noFill/>
          <a:ln w="12700">
            <a:noFill/>
            <a:miter lim="800000"/>
            <a:headEnd/>
            <a:tailEnd/>
          </a:ln>
          <a:effectLst/>
        </p:spPr>
        <p:txBody>
          <a:bodyPr lIns="0" tIns="0" rIns="0" bIns="0">
            <a:spAutoFit/>
          </a:bodyPr>
          <a:lstStyle/>
          <a:p>
            <a:pPr algn="ctr"/>
            <a:r>
              <a:rPr lang="en-US" sz="1100" b="1" u="sng"/>
              <a:t>TRAIL</a:t>
            </a:r>
            <a:r>
              <a:rPr lang="en-US" sz="1100"/>
              <a:t>:</a:t>
            </a:r>
          </a:p>
          <a:p>
            <a:pPr>
              <a:buFontTx/>
              <a:buChar char="•"/>
            </a:pPr>
            <a:r>
              <a:rPr lang="en-US" sz="1100"/>
              <a:t> Side-Line and fast break the other way</a:t>
            </a:r>
          </a:p>
          <a:p>
            <a:pPr>
              <a:buFontTx/>
              <a:buChar char="•"/>
            </a:pPr>
            <a:r>
              <a:rPr lang="en-US" sz="1100"/>
              <a:t>Watch late hits on shots, report goal scored by</a:t>
            </a:r>
          </a:p>
          <a:p>
            <a:pPr>
              <a:buFontTx/>
              <a:buChar char="•"/>
            </a:pPr>
            <a:r>
              <a:rPr lang="en-US" sz="1100"/>
              <a:t>Counts:  wing &amp; top</a:t>
            </a:r>
          </a:p>
          <a:p>
            <a:pPr>
              <a:buFontTx/>
              <a:buChar char="•"/>
            </a:pPr>
            <a:r>
              <a:rPr lang="en-US" sz="1100"/>
              <a:t>Technicals in area and Personals anywhere</a:t>
            </a:r>
          </a:p>
        </p:txBody>
      </p:sp>
      <p:sp>
        <p:nvSpPr>
          <p:cNvPr id="384062" name="Text Box 62"/>
          <p:cNvSpPr txBox="1">
            <a:spLocks noChangeArrowheads="1"/>
          </p:cNvSpPr>
          <p:nvPr/>
        </p:nvSpPr>
        <p:spPr bwMode="auto">
          <a:xfrm>
            <a:off x="6019800" y="4953000"/>
            <a:ext cx="2590800" cy="1346200"/>
          </a:xfrm>
          <a:prstGeom prst="rect">
            <a:avLst/>
          </a:prstGeom>
          <a:noFill/>
          <a:ln w="12700">
            <a:noFill/>
            <a:miter lim="800000"/>
            <a:headEnd/>
            <a:tailEnd/>
          </a:ln>
          <a:effectLst/>
        </p:spPr>
        <p:txBody>
          <a:bodyPr lIns="0" tIns="0" rIns="0" bIns="0">
            <a:spAutoFit/>
          </a:bodyPr>
          <a:lstStyle/>
          <a:p>
            <a:pPr algn="ctr"/>
            <a:r>
              <a:rPr lang="en-US" sz="1100" b="1" u="sng"/>
              <a:t>LEAD</a:t>
            </a:r>
            <a:r>
              <a:rPr lang="en-US" sz="1100"/>
              <a:t>:</a:t>
            </a:r>
          </a:p>
          <a:p>
            <a:pPr>
              <a:buFontTx/>
              <a:buChar char="•"/>
            </a:pPr>
            <a:r>
              <a:rPr lang="en-US" sz="1100"/>
              <a:t> Responsibility for entire offensive area until</a:t>
            </a:r>
            <a:br>
              <a:rPr lang="en-US" sz="1100"/>
            </a:br>
            <a:r>
              <a:rPr lang="en-US" sz="1100"/>
              <a:t>  trail is in position.  Lead has first count.</a:t>
            </a:r>
          </a:p>
          <a:p>
            <a:pPr>
              <a:buFontTx/>
              <a:buChar char="•"/>
            </a:pPr>
            <a:r>
              <a:rPr lang="en-US" sz="1100"/>
              <a:t> Rubber band on Goal-Line Extended</a:t>
            </a:r>
          </a:p>
          <a:p>
            <a:pPr>
              <a:buFontTx/>
              <a:buChar char="•"/>
            </a:pPr>
            <a:r>
              <a:rPr lang="en-US" sz="1100"/>
              <a:t> End-Line and Side-Line behind</a:t>
            </a:r>
          </a:p>
          <a:p>
            <a:pPr>
              <a:buFontTx/>
              <a:buChar char="•"/>
            </a:pPr>
            <a:r>
              <a:rPr lang="en-US" sz="1100"/>
              <a:t> Focus on goal and crease on shots</a:t>
            </a:r>
          </a:p>
          <a:p>
            <a:pPr>
              <a:buFontTx/>
              <a:buChar char="•"/>
            </a:pPr>
            <a:r>
              <a:rPr lang="en-US" sz="1100"/>
              <a:t> Counts: first count, then wing</a:t>
            </a:r>
          </a:p>
          <a:p>
            <a:pPr>
              <a:buFontTx/>
              <a:buChar char="•"/>
            </a:pPr>
            <a:r>
              <a:rPr lang="en-US" sz="1100"/>
              <a:t> Technicals in area and Personals anywhere</a:t>
            </a:r>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384055"/>
                                        </p:tgtEl>
                                        <p:attrNameLst>
                                          <p:attrName>style.visibility</p:attrName>
                                        </p:attrNameLst>
                                      </p:cBhvr>
                                      <p:to>
                                        <p:strVal val="visible"/>
                                      </p:to>
                                    </p:set>
                                    <p:anim calcmode="lin" valueType="num">
                                      <p:cBhvr>
                                        <p:cTn id="7" dur="1000" fill="hold"/>
                                        <p:tgtEl>
                                          <p:spTgt spid="384055"/>
                                        </p:tgtEl>
                                        <p:attrNameLst>
                                          <p:attrName>ppt_w</p:attrName>
                                        </p:attrNameLst>
                                      </p:cBhvr>
                                      <p:tavLst>
                                        <p:tav tm="0">
                                          <p:val>
                                            <p:fltVal val="0"/>
                                          </p:val>
                                        </p:tav>
                                        <p:tav tm="100000">
                                          <p:val>
                                            <p:strVal val="#ppt_w"/>
                                          </p:val>
                                        </p:tav>
                                      </p:tavLst>
                                    </p:anim>
                                    <p:anim calcmode="lin" valueType="num">
                                      <p:cBhvr>
                                        <p:cTn id="8" dur="1000" fill="hold"/>
                                        <p:tgtEl>
                                          <p:spTgt spid="384055"/>
                                        </p:tgtEl>
                                        <p:attrNameLst>
                                          <p:attrName>ppt_h</p:attrName>
                                        </p:attrNameLst>
                                      </p:cBhvr>
                                      <p:tavLst>
                                        <p:tav tm="0">
                                          <p:val>
                                            <p:fltVal val="0"/>
                                          </p:val>
                                        </p:tav>
                                        <p:tav tm="100000">
                                          <p:val>
                                            <p:strVal val="#ppt_h"/>
                                          </p:val>
                                        </p:tav>
                                      </p:tavLst>
                                    </p:anim>
                                    <p:anim calcmode="lin" valueType="num">
                                      <p:cBhvr>
                                        <p:cTn id="9" dur="1000" fill="hold"/>
                                        <p:tgtEl>
                                          <p:spTgt spid="384055"/>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84055"/>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par>
                                <p:cTn id="11" presetID="15" presetClass="entr" presetSubtype="0" fill="hold" nodeType="withEffect">
                                  <p:stCondLst>
                                    <p:cond delay="0"/>
                                  </p:stCondLst>
                                  <p:childTnLst>
                                    <p:set>
                                      <p:cBhvr>
                                        <p:cTn id="12" dur="1" fill="hold">
                                          <p:stCondLst>
                                            <p:cond delay="0"/>
                                          </p:stCondLst>
                                        </p:cTn>
                                        <p:tgtEl>
                                          <p:spTgt spid="384056"/>
                                        </p:tgtEl>
                                        <p:attrNameLst>
                                          <p:attrName>style.visibility</p:attrName>
                                        </p:attrNameLst>
                                      </p:cBhvr>
                                      <p:to>
                                        <p:strVal val="visible"/>
                                      </p:to>
                                    </p:set>
                                    <p:anim calcmode="lin" valueType="num">
                                      <p:cBhvr>
                                        <p:cTn id="13" dur="1000" fill="hold"/>
                                        <p:tgtEl>
                                          <p:spTgt spid="384056"/>
                                        </p:tgtEl>
                                        <p:attrNameLst>
                                          <p:attrName>ppt_w</p:attrName>
                                        </p:attrNameLst>
                                      </p:cBhvr>
                                      <p:tavLst>
                                        <p:tav tm="0">
                                          <p:val>
                                            <p:fltVal val="0"/>
                                          </p:val>
                                        </p:tav>
                                        <p:tav tm="100000">
                                          <p:val>
                                            <p:strVal val="#ppt_w"/>
                                          </p:val>
                                        </p:tav>
                                      </p:tavLst>
                                    </p:anim>
                                    <p:anim calcmode="lin" valueType="num">
                                      <p:cBhvr>
                                        <p:cTn id="14" dur="1000" fill="hold"/>
                                        <p:tgtEl>
                                          <p:spTgt spid="384056"/>
                                        </p:tgtEl>
                                        <p:attrNameLst>
                                          <p:attrName>ppt_h</p:attrName>
                                        </p:attrNameLst>
                                      </p:cBhvr>
                                      <p:tavLst>
                                        <p:tav tm="0">
                                          <p:val>
                                            <p:fltVal val="0"/>
                                          </p:val>
                                        </p:tav>
                                        <p:tav tm="100000">
                                          <p:val>
                                            <p:strVal val="#ppt_h"/>
                                          </p:val>
                                        </p:tav>
                                      </p:tavLst>
                                    </p:anim>
                                    <p:anim calcmode="lin" valueType="num">
                                      <p:cBhvr>
                                        <p:cTn id="15" dur="1000" fill="hold"/>
                                        <p:tgtEl>
                                          <p:spTgt spid="384056"/>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384056"/>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par>
                                <p:cTn id="17" presetID="15" presetClass="entr" presetSubtype="0" fill="hold" nodeType="withEffect">
                                  <p:stCondLst>
                                    <p:cond delay="0"/>
                                  </p:stCondLst>
                                  <p:childTnLst>
                                    <p:set>
                                      <p:cBhvr>
                                        <p:cTn id="18" dur="1" fill="hold">
                                          <p:stCondLst>
                                            <p:cond delay="0"/>
                                          </p:stCondLst>
                                        </p:cTn>
                                        <p:tgtEl>
                                          <p:spTgt spid="384057"/>
                                        </p:tgtEl>
                                        <p:attrNameLst>
                                          <p:attrName>style.visibility</p:attrName>
                                        </p:attrNameLst>
                                      </p:cBhvr>
                                      <p:to>
                                        <p:strVal val="visible"/>
                                      </p:to>
                                    </p:set>
                                    <p:anim calcmode="lin" valueType="num">
                                      <p:cBhvr>
                                        <p:cTn id="19" dur="1000" fill="hold"/>
                                        <p:tgtEl>
                                          <p:spTgt spid="384057"/>
                                        </p:tgtEl>
                                        <p:attrNameLst>
                                          <p:attrName>ppt_w</p:attrName>
                                        </p:attrNameLst>
                                      </p:cBhvr>
                                      <p:tavLst>
                                        <p:tav tm="0">
                                          <p:val>
                                            <p:fltVal val="0"/>
                                          </p:val>
                                        </p:tav>
                                        <p:tav tm="100000">
                                          <p:val>
                                            <p:strVal val="#ppt_w"/>
                                          </p:val>
                                        </p:tav>
                                      </p:tavLst>
                                    </p:anim>
                                    <p:anim calcmode="lin" valueType="num">
                                      <p:cBhvr>
                                        <p:cTn id="20" dur="1000" fill="hold"/>
                                        <p:tgtEl>
                                          <p:spTgt spid="384057"/>
                                        </p:tgtEl>
                                        <p:attrNameLst>
                                          <p:attrName>ppt_h</p:attrName>
                                        </p:attrNameLst>
                                      </p:cBhvr>
                                      <p:tavLst>
                                        <p:tav tm="0">
                                          <p:val>
                                            <p:fltVal val="0"/>
                                          </p:val>
                                        </p:tav>
                                        <p:tav tm="100000">
                                          <p:val>
                                            <p:strVal val="#ppt_h"/>
                                          </p:val>
                                        </p:tav>
                                      </p:tavLst>
                                    </p:anim>
                                    <p:anim calcmode="lin" valueType="num">
                                      <p:cBhvr>
                                        <p:cTn id="21" dur="1000" fill="hold"/>
                                        <p:tgtEl>
                                          <p:spTgt spid="384057"/>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384057"/>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par>
                                <p:cTn id="23" presetID="15" presetClass="entr" presetSubtype="0" fill="hold" nodeType="withEffect">
                                  <p:stCondLst>
                                    <p:cond delay="0"/>
                                  </p:stCondLst>
                                  <p:childTnLst>
                                    <p:set>
                                      <p:cBhvr>
                                        <p:cTn id="24" dur="1" fill="hold">
                                          <p:stCondLst>
                                            <p:cond delay="0"/>
                                          </p:stCondLst>
                                        </p:cTn>
                                        <p:tgtEl>
                                          <p:spTgt spid="384058"/>
                                        </p:tgtEl>
                                        <p:attrNameLst>
                                          <p:attrName>style.visibility</p:attrName>
                                        </p:attrNameLst>
                                      </p:cBhvr>
                                      <p:to>
                                        <p:strVal val="visible"/>
                                      </p:to>
                                    </p:set>
                                    <p:anim calcmode="lin" valueType="num">
                                      <p:cBhvr>
                                        <p:cTn id="25" dur="1000" fill="hold"/>
                                        <p:tgtEl>
                                          <p:spTgt spid="384058"/>
                                        </p:tgtEl>
                                        <p:attrNameLst>
                                          <p:attrName>ppt_w</p:attrName>
                                        </p:attrNameLst>
                                      </p:cBhvr>
                                      <p:tavLst>
                                        <p:tav tm="0">
                                          <p:val>
                                            <p:fltVal val="0"/>
                                          </p:val>
                                        </p:tav>
                                        <p:tav tm="100000">
                                          <p:val>
                                            <p:strVal val="#ppt_w"/>
                                          </p:val>
                                        </p:tav>
                                      </p:tavLst>
                                    </p:anim>
                                    <p:anim calcmode="lin" valueType="num">
                                      <p:cBhvr>
                                        <p:cTn id="26" dur="1000" fill="hold"/>
                                        <p:tgtEl>
                                          <p:spTgt spid="384058"/>
                                        </p:tgtEl>
                                        <p:attrNameLst>
                                          <p:attrName>ppt_h</p:attrName>
                                        </p:attrNameLst>
                                      </p:cBhvr>
                                      <p:tavLst>
                                        <p:tav tm="0">
                                          <p:val>
                                            <p:fltVal val="0"/>
                                          </p:val>
                                        </p:tav>
                                        <p:tav tm="100000">
                                          <p:val>
                                            <p:strVal val="#ppt_h"/>
                                          </p:val>
                                        </p:tav>
                                      </p:tavLst>
                                    </p:anim>
                                    <p:anim calcmode="lin" valueType="num">
                                      <p:cBhvr>
                                        <p:cTn id="27" dur="1000" fill="hold"/>
                                        <p:tgtEl>
                                          <p:spTgt spid="384058"/>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384058"/>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23"/>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3" name="Rectangle 3"/>
          <p:cNvSpPr>
            <a:spLocks noGrp="1" noChangeArrowheads="1"/>
          </p:cNvSpPr>
          <p:nvPr>
            <p:ph type="body" idx="1"/>
          </p:nvPr>
        </p:nvSpPr>
        <p:spPr>
          <a:xfrm>
            <a:off x="609600" y="457200"/>
            <a:ext cx="7772400" cy="5410200"/>
          </a:xfrm>
        </p:spPr>
        <p:txBody>
          <a:bodyPr/>
          <a:lstStyle/>
          <a:p>
            <a:pPr algn="ctr">
              <a:buFontTx/>
              <a:buNone/>
            </a:pPr>
            <a:r>
              <a:rPr lang="en-US" sz="9600"/>
              <a:t>End</a:t>
            </a:r>
          </a:p>
          <a:p>
            <a:pPr algn="ctr">
              <a:buFontTx/>
              <a:buNone/>
            </a:pPr>
            <a:r>
              <a:rPr lang="en-US" sz="20000"/>
              <a:t>?</a:t>
            </a:r>
          </a:p>
        </p:txBody>
      </p:sp>
    </p:spTree>
  </p:cSld>
  <p:clrMapOvr>
    <a:masterClrMapping/>
  </p:clrMapOvr>
  <p:transition xmlns:p14="http://schemas.microsoft.com/office/powerpoint/2010/main" spd="med" advTm="2000">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Rectangle 2"/>
          <p:cNvSpPr>
            <a:spLocks noGrp="1" noChangeArrowheads="1"/>
          </p:cNvSpPr>
          <p:nvPr>
            <p:ph type="title"/>
          </p:nvPr>
        </p:nvSpPr>
        <p:spPr>
          <a:xfrm>
            <a:off x="685800" y="0"/>
            <a:ext cx="7772400" cy="1143000"/>
          </a:xfrm>
        </p:spPr>
        <p:txBody>
          <a:bodyPr/>
          <a:lstStyle/>
          <a:p>
            <a:r>
              <a:rPr lang="en-US" sz="2800" b="1" u="sng">
                <a:solidFill>
                  <a:srgbClr val="003366"/>
                </a:solidFill>
                <a:latin typeface="Tahoma" pitchFamily="34" charset="0"/>
              </a:rPr>
              <a:t>2013 NFHS Boys Lacrosse Rules Revisions</a:t>
            </a:r>
          </a:p>
        </p:txBody>
      </p:sp>
      <p:sp>
        <p:nvSpPr>
          <p:cNvPr id="324611" name="Rectangle 3"/>
          <p:cNvSpPr>
            <a:spLocks noGrp="1" noChangeArrowheads="1"/>
          </p:cNvSpPr>
          <p:nvPr>
            <p:ph type="body" idx="1"/>
          </p:nvPr>
        </p:nvSpPr>
        <p:spPr>
          <a:xfrm>
            <a:off x="533400" y="990600"/>
            <a:ext cx="8077200" cy="4953000"/>
          </a:xfrm>
        </p:spPr>
        <p:txBody>
          <a:bodyPr/>
          <a:lstStyle/>
          <a:p>
            <a:pPr marL="0" indent="0" algn="ctr">
              <a:lnSpc>
                <a:spcPct val="80000"/>
              </a:lnSpc>
              <a:buFontTx/>
              <a:buNone/>
            </a:pPr>
            <a:r>
              <a:rPr lang="en-US" sz="2400" b="1" u="sng"/>
              <a:t>Rules 4-3-6 New and 5-10-1d New  </a:t>
            </a:r>
            <a:endParaRPr lang="en-US" sz="2400"/>
          </a:p>
          <a:p>
            <a:pPr marL="0" indent="0">
              <a:lnSpc>
                <a:spcPct val="80000"/>
              </a:lnSpc>
              <a:buFontTx/>
              <a:buNone/>
            </a:pPr>
            <a:r>
              <a:rPr lang="en-US" sz="2400"/>
              <a:t>ART 6 . . . It is illegal for a player to deliberately use his hand or fingers to play the ball. This shall be enforced immediately as an unsportsmanlike conduct penalty.  </a:t>
            </a:r>
          </a:p>
          <a:p>
            <a:pPr marL="0" indent="0">
              <a:lnSpc>
                <a:spcPct val="80000"/>
              </a:lnSpc>
              <a:buFontTx/>
              <a:buNone/>
            </a:pPr>
            <a:r>
              <a:rPr lang="en-US" sz="2400"/>
              <a:t>It is illegal for a player to grab an opponent’s crosse with the open hand or fingers. This shall be enforced immediately as an unsportsmanlike conduct penalty. </a:t>
            </a:r>
          </a:p>
          <a:p>
            <a:pPr marL="0" indent="0">
              <a:lnSpc>
                <a:spcPct val="80000"/>
              </a:lnSpc>
              <a:buFontTx/>
              <a:buNone/>
            </a:pPr>
            <a:r>
              <a:rPr lang="en-US" sz="2400"/>
              <a:t>Note: Inadvertent touching of the ball when the hand is grasping the stick should not be called as an unsportsmanlike conduct foul. </a:t>
            </a:r>
          </a:p>
          <a:p>
            <a:pPr marL="0" indent="0">
              <a:lnSpc>
                <a:spcPct val="80000"/>
              </a:lnSpc>
              <a:buFontTx/>
              <a:buNone/>
            </a:pPr>
            <a:r>
              <a:rPr lang="en-US" sz="2400"/>
              <a:t>5-10-1d . . . d. Deliberately use his hand or fingers to play the ball or grab an opponent’s crosse with the open hand or fingers.  </a:t>
            </a:r>
          </a:p>
          <a:p>
            <a:pPr marL="0" indent="0">
              <a:lnSpc>
                <a:spcPct val="80000"/>
              </a:lnSpc>
              <a:buFontTx/>
              <a:buNone/>
            </a:pPr>
            <a:r>
              <a:rPr lang="en-US" sz="2400"/>
              <a:t>Note: Inadvertent touching of the ball when the hand is grasping the stick should not be called as an unsportsmanlike conduct foul. </a:t>
            </a:r>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Rectangle 2"/>
          <p:cNvSpPr>
            <a:spLocks noGrp="1" noChangeArrowheads="1"/>
          </p:cNvSpPr>
          <p:nvPr>
            <p:ph type="title"/>
          </p:nvPr>
        </p:nvSpPr>
        <p:spPr>
          <a:xfrm>
            <a:off x="685800" y="152400"/>
            <a:ext cx="7772400" cy="1143000"/>
          </a:xfrm>
        </p:spPr>
        <p:txBody>
          <a:bodyPr/>
          <a:lstStyle/>
          <a:p>
            <a:r>
              <a:rPr lang="en-US">
                <a:solidFill>
                  <a:srgbClr val="000099"/>
                </a:solidFill>
              </a:rPr>
              <a:t>Face Off Sportsmanship</a:t>
            </a:r>
          </a:p>
        </p:txBody>
      </p:sp>
      <p:sp>
        <p:nvSpPr>
          <p:cNvPr id="325635" name="Rectangle 3"/>
          <p:cNvSpPr>
            <a:spLocks noGrp="1" noChangeArrowheads="1"/>
          </p:cNvSpPr>
          <p:nvPr>
            <p:ph type="body" idx="1"/>
          </p:nvPr>
        </p:nvSpPr>
        <p:spPr>
          <a:xfrm>
            <a:off x="609600" y="1219200"/>
            <a:ext cx="8153400" cy="5257800"/>
          </a:xfrm>
        </p:spPr>
        <p:txBody>
          <a:bodyPr/>
          <a:lstStyle/>
          <a:p>
            <a:pPr>
              <a:lnSpc>
                <a:spcPct val="90000"/>
              </a:lnSpc>
            </a:pPr>
            <a:r>
              <a:rPr lang="en-US" sz="2800"/>
              <a:t>The committee addressed sportsmanship issues with changes in Rules 4-3-6 and 5-10-1d. An unsportsmanlike conduct penalty will be assessed if a player deliberately uses his hands or fingers to play the ball, or if a player grabs an opponent’s crosse with the open hand or fingers.</a:t>
            </a:r>
          </a:p>
          <a:p>
            <a:pPr>
              <a:lnSpc>
                <a:spcPct val="90000"/>
              </a:lnSpc>
            </a:pPr>
            <a:r>
              <a:rPr lang="en-US" sz="2800"/>
              <a:t>“These revisions were made in response to situations where players attempt to deceive officials by using their hands or fingers to strip the ball from an opponent’s crosse on the faceoff,” Summers said.</a:t>
            </a:r>
          </a:p>
          <a:p>
            <a:pPr>
              <a:lnSpc>
                <a:spcPct val="90000"/>
              </a:lnSpc>
            </a:pPr>
            <a:r>
              <a:rPr lang="en-US" sz="2800"/>
              <a:t>Summers noted that inadvertent touching of the ball when the hand is grasping the stick should not be called as an unsportsmanlike conduct foul.</a:t>
            </a:r>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2"/>
          <p:cNvSpPr>
            <a:spLocks noGrp="1" noChangeArrowheads="1"/>
          </p:cNvSpPr>
          <p:nvPr>
            <p:ph type="title"/>
          </p:nvPr>
        </p:nvSpPr>
        <p:spPr>
          <a:xfrm>
            <a:off x="762000" y="0"/>
            <a:ext cx="7772400" cy="1143000"/>
          </a:xfrm>
        </p:spPr>
        <p:txBody>
          <a:bodyPr/>
          <a:lstStyle/>
          <a:p>
            <a:r>
              <a:rPr lang="en-US" sz="2800" b="1" u="sng">
                <a:solidFill>
                  <a:srgbClr val="003366"/>
                </a:solidFill>
                <a:latin typeface="Tahoma" pitchFamily="34" charset="0"/>
              </a:rPr>
              <a:t>2013 NFHS Boys Lacrosse Rules Revisions</a:t>
            </a:r>
          </a:p>
        </p:txBody>
      </p:sp>
      <p:sp>
        <p:nvSpPr>
          <p:cNvPr id="326659" name="Rectangle 3"/>
          <p:cNvSpPr>
            <a:spLocks noGrp="1" noChangeArrowheads="1"/>
          </p:cNvSpPr>
          <p:nvPr>
            <p:ph type="body" idx="1"/>
          </p:nvPr>
        </p:nvSpPr>
        <p:spPr>
          <a:xfrm>
            <a:off x="304800" y="914400"/>
            <a:ext cx="8534400" cy="5486400"/>
          </a:xfrm>
        </p:spPr>
        <p:txBody>
          <a:bodyPr/>
          <a:lstStyle/>
          <a:p>
            <a:pPr marL="0" indent="0" algn="ctr">
              <a:lnSpc>
                <a:spcPct val="90000"/>
              </a:lnSpc>
              <a:buFontTx/>
              <a:buNone/>
            </a:pPr>
            <a:r>
              <a:rPr lang="en-US" sz="2400" b="1" u="sng"/>
              <a:t>Rule 5-4         </a:t>
            </a:r>
            <a:endParaRPr lang="en-US" sz="2400"/>
          </a:p>
          <a:p>
            <a:pPr marL="0" indent="0">
              <a:lnSpc>
                <a:spcPct val="90000"/>
              </a:lnSpc>
              <a:buFontTx/>
              <a:buNone/>
            </a:pPr>
            <a:r>
              <a:rPr lang="en-US" sz="2400"/>
              <a:t>ART. 1 . . . A player shall not initiate contact to an opponent’s head or neck with a cross-check or with any part of his body (head, elbow, shoulder, etc.) or stick. Any follow-through that contacts the head or neck shall also be considered a violation of this rule. </a:t>
            </a:r>
          </a:p>
          <a:p>
            <a:pPr marL="0" indent="0">
              <a:lnSpc>
                <a:spcPct val="90000"/>
              </a:lnSpc>
              <a:buFontTx/>
              <a:buNone/>
            </a:pPr>
            <a:r>
              <a:rPr lang="en-US" sz="2400"/>
              <a:t>ART. 2 . . . A player shall not initiate an excessive, violent or uncontrolled slash to the head/neck.  </a:t>
            </a:r>
          </a:p>
          <a:p>
            <a:pPr marL="0" indent="0">
              <a:lnSpc>
                <a:spcPct val="90000"/>
              </a:lnSpc>
              <a:buFontTx/>
              <a:buNone/>
            </a:pPr>
            <a:r>
              <a:rPr lang="en-US" sz="2400"/>
              <a:t>ART 3 . . . A player, including an offensive player in possession of the ball, shall not block an opponent with the head or initiate contact with the head (known as spearing).  </a:t>
            </a:r>
          </a:p>
          <a:p>
            <a:pPr marL="0" indent="0">
              <a:lnSpc>
                <a:spcPct val="90000"/>
              </a:lnSpc>
              <a:buFontTx/>
              <a:buNone/>
            </a:pPr>
            <a:r>
              <a:rPr lang="en-US" sz="2400"/>
              <a:t>PENALTY: One-, two- or three-minute </a:t>
            </a:r>
            <a:r>
              <a:rPr lang="en-US" sz="2400" b="1" i="1"/>
              <a:t>non-releasable foul</a:t>
            </a:r>
            <a:r>
              <a:rPr lang="en-US" sz="2400"/>
              <a:t>, at the official’s discretion, for violation of Article 1, 2 or 3. If the contact to the head/neck is considered deliberate or reckless, the penalty shall be a minimum two- or three-minute non-releasable foul. </a:t>
            </a:r>
            <a:r>
              <a:rPr lang="en-US" sz="2400" u="sng"/>
              <a:t>An excessively violent violation of this rule may result in an ejection.</a:t>
            </a:r>
            <a:r>
              <a:rPr lang="en-US" sz="2400"/>
              <a:t> </a:t>
            </a:r>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2"/>
          <p:cNvSpPr>
            <a:spLocks noGrp="1" noChangeArrowheads="1"/>
          </p:cNvSpPr>
          <p:nvPr>
            <p:ph type="title"/>
          </p:nvPr>
        </p:nvSpPr>
        <p:spPr>
          <a:xfrm>
            <a:off x="685800" y="76200"/>
            <a:ext cx="7772400" cy="1143000"/>
          </a:xfrm>
        </p:spPr>
        <p:txBody>
          <a:bodyPr/>
          <a:lstStyle/>
          <a:p>
            <a:r>
              <a:rPr lang="en-US"/>
              <a:t>Reducing Head Injuries</a:t>
            </a:r>
          </a:p>
        </p:txBody>
      </p:sp>
      <p:sp>
        <p:nvSpPr>
          <p:cNvPr id="327683" name="Rectangle 3"/>
          <p:cNvSpPr>
            <a:spLocks noGrp="1" noChangeArrowheads="1"/>
          </p:cNvSpPr>
          <p:nvPr>
            <p:ph type="body" idx="1"/>
          </p:nvPr>
        </p:nvSpPr>
        <p:spPr>
          <a:xfrm>
            <a:off x="152400" y="1371600"/>
            <a:ext cx="8763000" cy="4114800"/>
          </a:xfrm>
        </p:spPr>
        <p:txBody>
          <a:bodyPr/>
          <a:lstStyle/>
          <a:p>
            <a:pPr>
              <a:lnSpc>
                <a:spcPct val="85000"/>
              </a:lnSpc>
              <a:spcBef>
                <a:spcPct val="0"/>
              </a:spcBef>
            </a:pPr>
            <a:r>
              <a:rPr lang="en-US" sz="2400"/>
              <a:t>With the recent concentration on reducing head injuries in high school sports, the committee added new language to Rule 5-4 which states that “a player shall not initiate an excessive, violent or uncontrolled slash to the head/neck.” In addition, the rule now prohibits an offensive player in possession of the ball from blocking an opponent with the head or initiating contact with the head.</a:t>
            </a:r>
          </a:p>
          <a:p>
            <a:pPr>
              <a:lnSpc>
                <a:spcPct val="85000"/>
              </a:lnSpc>
              <a:spcBef>
                <a:spcPct val="0"/>
              </a:spcBef>
            </a:pPr>
            <a:r>
              <a:rPr lang="en-US" sz="2400"/>
              <a:t>Kent Summers, NFHS director of performing arts and sports, said if the contact to the head/neck is considered deliberate or reckless, the penalty shall be a minimum two- or three-minute non-releasable foul.</a:t>
            </a:r>
          </a:p>
          <a:p>
            <a:pPr>
              <a:lnSpc>
                <a:spcPct val="85000"/>
              </a:lnSpc>
              <a:spcBef>
                <a:spcPct val="0"/>
              </a:spcBef>
            </a:pPr>
            <a:r>
              <a:rPr lang="en-US" sz="2400"/>
              <a:t>“In light of the potentially devastating, long-term effects of head injuries, it remains a priority to eliminate or minimize the frequency and impact of violent checks and collisions,” Summers said.</a:t>
            </a:r>
          </a:p>
        </p:txBody>
      </p:sp>
    </p:spTree>
  </p:cSld>
  <p:clrMapOvr>
    <a:masterClrMapping/>
  </p:clrMapOvr>
  <p:transition xmlns:p14="http://schemas.microsoft.com/office/powerpoint/2010/main" spd="med" advTm="2000">
    <p:fade/>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Lax Docs">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Lax Docs">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ax Doc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Lax Doc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Lax Doc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Lax Doc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Lax Doc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Lax Doc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Lax Doc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2560</TotalTime>
  <Pages>19</Pages>
  <Words>3616</Words>
  <Application>Microsoft Macintosh PowerPoint</Application>
  <PresentationFormat>On-screen Show (4:3)</PresentationFormat>
  <Paragraphs>947</Paragraphs>
  <Slides>78</Slides>
  <Notes>15</Notes>
  <HiddenSlides>0</HiddenSlides>
  <MMClips>0</MMClips>
  <ScaleCrop>false</ScaleCrop>
  <HeadingPairs>
    <vt:vector size="4" baseType="variant">
      <vt:variant>
        <vt:lpstr>Theme</vt:lpstr>
      </vt:variant>
      <vt:variant>
        <vt:i4>1</vt:i4>
      </vt:variant>
      <vt:variant>
        <vt:lpstr>Slide Titles</vt:lpstr>
      </vt:variant>
      <vt:variant>
        <vt:i4>78</vt:i4>
      </vt:variant>
    </vt:vector>
  </HeadingPairs>
  <TitlesOfParts>
    <vt:vector size="79" baseType="lpstr">
      <vt:lpstr>Lax Docs</vt:lpstr>
      <vt:lpstr>PowerPoint Presentation</vt:lpstr>
      <vt:lpstr>PowerPoint Presentation</vt:lpstr>
      <vt:lpstr>PowerPoint Presentation</vt:lpstr>
      <vt:lpstr>PowerPoint Presentation</vt:lpstr>
      <vt:lpstr>PowerPoint Presentation</vt:lpstr>
      <vt:lpstr>PowerPoint Presentation</vt:lpstr>
      <vt:lpstr>Famous Lacrosse Players (other than Mikko Red Arrow, Bruce Buskard and myself)</vt:lpstr>
      <vt:lpstr>Famous Lacrosse Players</vt:lpstr>
      <vt:lpstr>PowerPoint Presentation</vt:lpstr>
      <vt:lpstr>www.nchsaa.org</vt:lpstr>
      <vt:lpstr>Announcements From NCHSAA</vt:lpstr>
      <vt:lpstr>https://officiating.nchsaa.org/login.aspx</vt:lpstr>
      <vt:lpstr>Announcements From NCHSAA</vt:lpstr>
      <vt:lpstr>www.arbitersports.com</vt:lpstr>
      <vt:lpstr>PowerPoint Presentation</vt:lpstr>
      <vt:lpstr>Garber Field - UMass</vt:lpstr>
      <vt:lpstr>Your Local High School, Mecklenburg, NC </vt:lpstr>
      <vt:lpstr>Your Local High School, Mecklenburg, NC </vt:lpstr>
      <vt:lpstr>Charlotte Catholic</vt:lpstr>
      <vt:lpstr>Your Local High School, Mecklenburg, NC </vt:lpstr>
      <vt:lpstr>PowerPoint Presentation</vt:lpstr>
      <vt:lpstr>PowerPoint Presentation</vt:lpstr>
      <vt:lpstr>Where’s the Ball?</vt:lpstr>
      <vt:lpstr>PowerPoint Presentation</vt:lpstr>
      <vt:lpstr>PowerPoint Presentation</vt:lpstr>
      <vt:lpstr>PowerPoint Presentation</vt:lpstr>
      <vt:lpstr>PowerPoint Presentation</vt:lpstr>
      <vt:lpstr>PowerPoint Presentation</vt:lpstr>
      <vt:lpstr>Official’s Pre-Game Attitude</vt:lpstr>
      <vt:lpstr>Official’s Pre-Game Attitude</vt:lpstr>
      <vt:lpstr>Official’s Pre-Game Attitude</vt:lpstr>
      <vt:lpstr>Official’s Pre-Game Coordination</vt:lpstr>
      <vt:lpstr>PRE-GAME PROCEDURES</vt:lpstr>
      <vt:lpstr>PRE-GAME CONFERENCE</vt:lpstr>
      <vt:lpstr>PRE-GAME CONFERENCE</vt:lpstr>
      <vt:lpstr>Two-Man Lacrosse Officiating  Mechanics</vt:lpstr>
      <vt:lpstr>The Mission of our Mechanics</vt:lpstr>
      <vt:lpstr>PowerPoint Presentation</vt:lpstr>
      <vt:lpstr>PowerPoint Presentation</vt:lpstr>
      <vt:lpstr>PowerPoint Presentation</vt:lpstr>
      <vt:lpstr>PowerPoint Presentation</vt:lpstr>
      <vt:lpstr>PowerPoint Presentation</vt:lpstr>
      <vt:lpstr>PowerPoint Presentation</vt:lpstr>
      <vt:lpstr>Face-off—X possession </vt:lpstr>
      <vt:lpstr>Face-off—O possession </vt:lpstr>
      <vt:lpstr>Transition </vt:lpstr>
      <vt:lpstr>Settled situations I </vt:lpstr>
      <vt:lpstr>Settled situation: On/Off official </vt:lpstr>
      <vt:lpstr>Settled situations II </vt:lpstr>
      <vt:lpstr>Settled situations III </vt:lpstr>
      <vt:lpstr>Next pass </vt:lpstr>
      <vt:lpstr>Key places to go </vt:lpstr>
      <vt:lpstr>Goal scored—left side</vt:lpstr>
      <vt:lpstr>Goal scored—right side</vt:lpstr>
      <vt:lpstr>10-second count mechanics I </vt:lpstr>
      <vt:lpstr>10-second count mechanics II </vt:lpstr>
      <vt:lpstr>Ball crosses the midline after  the 10-second count ends.</vt:lpstr>
      <vt:lpstr>Most important responsibilities </vt:lpstr>
      <vt:lpstr>Restart Location </vt:lpstr>
      <vt:lpstr>Flag down </vt:lpstr>
      <vt:lpstr>Signaling penalties (Lead) </vt:lpstr>
      <vt:lpstr>Signaling penalties (Lead) </vt:lpstr>
      <vt:lpstr>Signaling penalties (Trail) </vt:lpstr>
      <vt:lpstr>Signaling penalties (Trail)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2013 NFHS Boys Lacrosse Rules Revisions</vt:lpstr>
      <vt:lpstr>Face Off Sportsmanship</vt:lpstr>
      <vt:lpstr>2013 NFHS Boys Lacrosse Rules Revisions</vt:lpstr>
      <vt:lpstr>Reducing Head Injuries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Two Man Mechanics</dc:title>
  <dc:subject>2 man mechanics</dc:subject>
  <dc:creator>John &amp; Tracy Hill</dc:creator>
  <cp:lastModifiedBy>Tiffany Worthen</cp:lastModifiedBy>
  <cp:revision>157</cp:revision>
  <cp:lastPrinted>1999-09-14T00:16:04Z</cp:lastPrinted>
  <dcterms:created xsi:type="dcterms:W3CDTF">1998-07-08T13:37:12Z</dcterms:created>
  <dcterms:modified xsi:type="dcterms:W3CDTF">2014-11-04T19:01:43Z</dcterms:modified>
</cp:coreProperties>
</file>