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/>
    <p:restoredTop sz="94626"/>
  </p:normalViewPr>
  <p:slideViewPr>
    <p:cSldViewPr snapToObjects="1" showGuides="1">
      <p:cViewPr>
        <p:scale>
          <a:sx n="192" d="100"/>
          <a:sy n="192" d="100"/>
        </p:scale>
        <p:origin x="1232" y="-56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77F541-8B42-D040-BA75-539448D2D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3A60F1-4340-E34B-A23D-AF151F995F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61BF62A-A92A-B247-9062-37F473EE8270}" type="datetimeFigureOut">
              <a:rPr lang="en-US"/>
              <a:pPr>
                <a:defRPr/>
              </a:pPr>
              <a:t>9/2/21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02ECC-4777-C64A-A1C8-DC2DAC14B3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831CE-489C-C04C-8EB8-093FFC3388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E402428-47D6-4841-A460-028276C17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85DC30-21FD-514E-A6D6-F22C6947B3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979E7-2114-EC4E-B844-CB6B3C0F41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1CAEBAA-F5E7-CF4F-BFA3-192998B7C00F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AAE47E-38CA-D749-B6F3-357F79B6A3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D8F5E2A-6262-354E-B2B5-01666BF58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EC0CE-7BC0-EF44-B480-7787456B70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11C7D-AF2A-CB4D-9907-35836C89B5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19062B6-8CEB-0D4A-96C1-7EE2CCA9D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>
            <a:extLst>
              <a:ext uri="{FF2B5EF4-FFF2-40B4-BE49-F238E27FC236}">
                <a16:creationId xmlns:a16="http://schemas.microsoft.com/office/drawing/2014/main" id="{54D8EFB9-53E1-0844-80FF-7C093ECB07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>
            <a:extLst>
              <a:ext uri="{FF2B5EF4-FFF2-40B4-BE49-F238E27FC236}">
                <a16:creationId xmlns:a16="http://schemas.microsoft.com/office/drawing/2014/main" id="{9B370D54-E761-4D4C-881A-95FFAEE336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3723759C-8745-0D4B-ABFF-CCF931EC59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9B1B611-0D2C-804E-AC07-D1F8E46E41F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ABE4-5A8E-6743-8670-82A93ADEF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6F3B9-EFB8-7647-B94B-48123CDA1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34A83-808E-384F-A2CA-684EBA97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7A40-4BCD-EA48-866F-3AE5162057A6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8566-7F8E-6148-A2A0-045B756E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0C408-85AF-8A4F-A26D-6EA3E4DC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5F6D7-1278-8847-96A0-76B7C9561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2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BD76-DBEE-D24D-A889-D1B8B0D98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3506F-6900-BF40-9189-AE73FAE47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66FF3-42CE-9A4C-8E31-1F15FC3E7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F0DA-38BD-264F-98E4-0F12F15D3ED7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FF5A3-88E0-694D-B134-6FDC78C38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A6543-E51B-3240-AF29-E7838399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188A-27E2-D14D-AB26-0DCACC94F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99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1949F6-BB19-6747-BECB-5B29D794F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D5AB1B-1063-EF4E-BDFC-60A04E777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DE2BD-6E56-D444-8DEE-C5E15EBF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130E-0347-9A4E-BA91-DEFE86912F44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91C04-D5D0-9B4A-AB4F-65ADF8DC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EA06E-3709-2945-9F4C-9C9BA4E0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27CF-04A2-CE42-B77F-C8CE2AF29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95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A2F88-B8C8-1A45-AFE0-69F40C63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A53D1-D3C7-4C45-A0A5-0216C5C8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D9020-D5A6-DC46-82F5-C8A772E3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FBBF7-6D7F-B242-9589-0CB4EC7A71A1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9527A-CEC9-7547-9AA8-B1E93571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3DE7A-70A3-3B4A-AA94-0529E752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72C6-28D8-3C4F-97A7-370EA1168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07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19CE-996A-0C44-A97D-20F2BE2F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25301-8CA7-054E-B63D-5B98C4F31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5B3B-CD71-9443-9052-72CD8778B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C220-8B41-4740-83FD-C6AD87989531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28B3A-CE2E-044F-B6DE-716949197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66802-2A4C-7742-BFFC-11D5EE34D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9565-0D33-1843-8E3D-77DECF331E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17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1EFC-E91F-7049-A0F6-4F32C3B0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14CAC-C6C1-A644-B607-A09A25390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760EE-BC29-E749-AB02-FC8D33933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967943-FCA5-1645-A415-03DCC8CCE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7E33-F55F-A240-B453-E8241DBC1561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453D8C-F85A-C54F-B710-034B7D6E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48BA5-C887-4544-9E51-4F7E4056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F1DE-C1AC-0A4B-BE7F-60067458F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32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5E63-65CA-E349-97C9-66720B067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BFB3E-2E7D-8444-8BE5-6CA93C982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F797B-AEB3-4F4C-97CA-18208F7B3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07006-13C8-5A4C-B202-D16905632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90DF0-99D3-C241-A4AD-921A3F52C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5C7646-DB42-1E40-8ADC-B253E159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BF25-D108-7640-B71B-FE9883A86E93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A65260-4E4C-A14E-803F-CA8C771BD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9544F-7B56-1040-9577-4A87BBAE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CEAD1-8EAB-194E-8C89-EE219CF70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70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709E6-5291-4746-B6E1-170FABCDE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6E4CC7F-1FEC-324E-9F8E-15431278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60B3-9899-FF48-8865-D8739B020CF7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8D3955-6EA8-ED42-AA2F-5648FE90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A9BB80-CF97-1143-99D1-379E4329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FAE1-C391-C64A-B834-510C7EC36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4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A0205CD-5CCD-BF4E-86D8-8FA0B0DC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1320-9434-F840-9182-F01ACD6E7DAC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57064B-3FD0-484A-B5C4-5CE598B71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885EF3-E2C2-F144-B0D1-1B74BE2E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E12E-2D7B-DD4F-986C-915BA33CA8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55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453E-9D75-2F4B-840B-644BFA22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6A33C-B920-D249-B4F9-6494D60FB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A4BC3-C2C7-F148-832A-469006134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A91274-1E19-734B-A1C8-81E2E1EE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45EC-2260-1540-ABA5-005DF0074A67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54F708-F61B-3B44-BF1E-5D8FC545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5F214-24C6-7D41-B8C1-58A47A34E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B71C-D23B-6343-A05B-B9C982305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98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FB6F-90EA-754D-87A4-6054B3C1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475F3C-14EB-DF4B-8DEF-EEF814AA3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9030D-45BB-FA4F-8014-5A88691AD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FE0043-4999-B24F-9145-36402E59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37A7-700D-524E-B92E-011B414D8171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1C93C2-4D29-0246-8CC6-2D2397C0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EA980F-5E70-DF4D-9608-D390E057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85A3-4751-1B48-9081-862C1F08B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66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67443-25D7-B540-A658-3679E1124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264B3-10EB-6843-80FF-CF2F5FD7D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E9076-2712-F54A-94CC-9B3C76CD0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74D782-62AE-6844-99FF-DBC4B10BBDE6}" type="datetime1">
              <a:rPr lang="en-US" altLang="en-US"/>
              <a:pPr>
                <a:defRPr/>
              </a:pPr>
              <a:t>9/2/21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2BE25-D92C-C74D-9EAD-ED4943CB4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10FF3-52F9-0F40-9C50-1DA7E87E1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F8146E-7400-5148-B07F-4E11479AC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fontAlgn="base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3" descr="NCHSAA LOGO.eps">
            <a:extLst>
              <a:ext uri="{FF2B5EF4-FFF2-40B4-BE49-F238E27FC236}">
                <a16:creationId xmlns:a16="http://schemas.microsoft.com/office/drawing/2014/main" id="{B2BF7673-39CA-0C4F-AF19-FF8DA3FEE2E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" y="1076643"/>
            <a:ext cx="5235575" cy="695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9" descr="thumbnail.aspx.jpeg">
            <a:extLst>
              <a:ext uri="{FF2B5EF4-FFF2-40B4-BE49-F238E27FC236}">
                <a16:creationId xmlns:a16="http://schemas.microsoft.com/office/drawing/2014/main" id="{9C814969-DE95-734D-B9B2-1E9DCD8794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07" y="7457757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itle 2">
            <a:extLst>
              <a:ext uri="{FF2B5EF4-FFF2-40B4-BE49-F238E27FC236}">
                <a16:creationId xmlns:a16="http://schemas.microsoft.com/office/drawing/2014/main" id="{BE06C3A5-AC9C-F444-A193-E718357C34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01713" y="3535363"/>
            <a:ext cx="4800600" cy="1230312"/>
          </a:xfrm>
        </p:spPr>
        <p:txBody>
          <a:bodyPr wrap="non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b="1" dirty="0">
                <a:solidFill>
                  <a:schemeClr val="accent1">
                    <a:lumMod val="75000"/>
                  </a:schemeClr>
                </a:solidFill>
                <a:latin typeface="Apple Chancery" panose="03020702040506060504" pitchFamily="66" charset="-79"/>
                <a:ea typeface="ＭＳ Ｐゴシック" panose="020B0600070205080204" pitchFamily="34" charset="-128"/>
                <a:cs typeface="Al Tarikh" pitchFamily="2" charset="-78"/>
              </a:rPr>
              <a:t>&lt;&lt;Physician Name&gt;&gt;</a:t>
            </a:r>
            <a:endParaRPr lang="en-US" altLang="en-US" sz="4400" b="1" dirty="0">
              <a:solidFill>
                <a:schemeClr val="accent1">
                  <a:lumMod val="75000"/>
                </a:schemeClr>
              </a:solidFill>
              <a:latin typeface="Al Tarikh" pitchFamily="2" charset="-78"/>
              <a:ea typeface="Al Tarikh" pitchFamily="2" charset="-78"/>
              <a:cs typeface="Al Tarikh" pitchFamily="2" charset="-78"/>
            </a:endParaRPr>
          </a:p>
          <a:p>
            <a:endParaRPr lang="en-US" altLang="en-US" sz="6600" b="1" dirty="0">
              <a:solidFill>
                <a:srgbClr val="000099"/>
              </a:solidFill>
              <a:latin typeface="Edwardian Script ITC" panose="030303020407070D0804" pitchFamily="66" charset="77"/>
              <a:ea typeface="ＭＳ Ｐゴシック" panose="020B0600070205080204" pitchFamily="34" charset="-128"/>
            </a:endParaRPr>
          </a:p>
        </p:txBody>
      </p:sp>
      <p:sp>
        <p:nvSpPr>
          <p:cNvPr id="3077" name="TextBox 3">
            <a:extLst>
              <a:ext uri="{FF2B5EF4-FFF2-40B4-BE49-F238E27FC236}">
                <a16:creationId xmlns:a16="http://schemas.microsoft.com/office/drawing/2014/main" id="{8D175BD6-3732-1B4A-9DCB-971AD8CE0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987" y="4190305"/>
            <a:ext cx="6858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venir Black Oblique" panose="02000503020000020003" pitchFamily="2" charset="0"/>
              </a:rPr>
              <a:t>In Appreciation And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venir Black Oblique" panose="02000503020000020003" pitchFamily="2" charset="0"/>
              </a:rPr>
              <a:t>Recognition Of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venir Black Oblique" panose="02000503020000020003" pitchFamily="2" charset="0"/>
              </a:rPr>
              <a:t>Your Dedicated Medical Service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venir Black Oblique" panose="02000503020000020003" pitchFamily="2" charset="0"/>
              </a:rPr>
              <a:t>To &lt;&lt;School Name&gt;&gt;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BlairMdITC TT-Medium" charset="0"/>
              </a:rPr>
              <a:t> </a:t>
            </a:r>
            <a:r>
              <a:rPr lang="en-US" altLang="en-US" sz="1000" b="1" dirty="0">
                <a:latin typeface="BlairMdITC TT-Medium" charset="0"/>
              </a:rPr>
              <a:t>   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397CD2-C45D-D546-9F3C-7A1592AF4F14}"/>
              </a:ext>
            </a:extLst>
          </p:cNvPr>
          <p:cNvSpPr/>
          <p:nvPr/>
        </p:nvSpPr>
        <p:spPr>
          <a:xfrm>
            <a:off x="1001893" y="1567951"/>
            <a:ext cx="4854214" cy="153888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pple Chancery"/>
                <a:ea typeface="+mj-ea"/>
                <a:cs typeface="Apple Chancery"/>
              </a:rPr>
              <a:t>The North Carolina High School </a:t>
            </a:r>
            <a:br>
              <a:rPr lang="en-US" sz="2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pple Chancery"/>
                <a:ea typeface="+mj-ea"/>
                <a:cs typeface="Apple Chancery"/>
              </a:rPr>
            </a:br>
            <a:r>
              <a:rPr lang="en-US" sz="2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pple Chancery"/>
                <a:ea typeface="+mj-ea"/>
                <a:cs typeface="Apple Chancery"/>
              </a:rPr>
              <a:t>Athletic Association</a:t>
            </a:r>
          </a:p>
          <a:p>
            <a:pPr algn="ctr" eaLnBrk="1" hangingPunct="1">
              <a:defRPr/>
            </a:pPr>
            <a:r>
              <a:rPr lang="en-US" sz="1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pple Chancery"/>
                <a:ea typeface="+mj-ea"/>
                <a:cs typeface="Apple Chancery"/>
              </a:rPr>
              <a:t>  </a:t>
            </a:r>
          </a:p>
          <a:p>
            <a:pPr algn="ctr" eaLnBrk="1" hangingPunct="1">
              <a:defRPr/>
            </a:pPr>
            <a:r>
              <a:rPr lang="en-US" sz="26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Light" charset="0"/>
                <a:ea typeface="Avenir Light" charset="0"/>
                <a:cs typeface="Avenir Light" charset="0"/>
              </a:rPr>
              <a:t>Presents This Certificate To</a:t>
            </a:r>
          </a:p>
        </p:txBody>
      </p:sp>
      <p:sp>
        <p:nvSpPr>
          <p:cNvPr id="3080" name="TextBox 1">
            <a:extLst>
              <a:ext uri="{FF2B5EF4-FFF2-40B4-BE49-F238E27FC236}">
                <a16:creationId xmlns:a16="http://schemas.microsoft.com/office/drawing/2014/main" id="{7F6C8564-7EC3-0A4C-BCCA-77CA9C758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050" y="6950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3898EA-F0A3-F64F-9095-9E925FB91080}"/>
              </a:ext>
            </a:extLst>
          </p:cNvPr>
          <p:cNvSpPr txBox="1"/>
          <p:nvPr/>
        </p:nvSpPr>
        <p:spPr>
          <a:xfrm>
            <a:off x="900907" y="7845527"/>
            <a:ext cx="4343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Script MT Bold" panose="03040602040607080904" pitchFamily="66" charset="77"/>
              </a:rPr>
              <a:t>Que Tucker</a:t>
            </a:r>
            <a:br>
              <a:rPr lang="en-US" sz="2500" dirty="0">
                <a:latin typeface="Script MT Bold" panose="03040602040607080904" pitchFamily="66" charset="77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NCHSAA Commissioner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38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Al Tarikh</vt:lpstr>
      <vt:lpstr>Apple Chancery</vt:lpstr>
      <vt:lpstr>Arial</vt:lpstr>
      <vt:lpstr>Avenir Black Oblique</vt:lpstr>
      <vt:lpstr>Avenir Light</vt:lpstr>
      <vt:lpstr>BlairMdITC TT-Medium</vt:lpstr>
      <vt:lpstr>Calibri</vt:lpstr>
      <vt:lpstr>Calibri Light</vt:lpstr>
      <vt:lpstr>Edwardian Script ITC</vt:lpstr>
      <vt:lpstr>Script MT Bold</vt:lpstr>
      <vt:lpstr>Office Theme</vt:lpstr>
      <vt:lpstr>PowerPoint Presentation</vt:lpstr>
    </vt:vector>
  </TitlesOfParts>
  <Company>NCHSAA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 Carolina High School  Athletic Association</dc:title>
  <dc:creator>Karen Moose DeHart</dc:creator>
  <cp:lastModifiedBy>Juli  Kidd</cp:lastModifiedBy>
  <cp:revision>75</cp:revision>
  <cp:lastPrinted>2020-09-30T18:35:04Z</cp:lastPrinted>
  <dcterms:created xsi:type="dcterms:W3CDTF">2013-09-05T19:02:40Z</dcterms:created>
  <dcterms:modified xsi:type="dcterms:W3CDTF">2021-09-02T18:14:14Z</dcterms:modified>
</cp:coreProperties>
</file>